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8" r:id="rId10"/>
    <p:sldId id="276" r:id="rId11"/>
    <p:sldId id="271" r:id="rId12"/>
    <p:sldId id="272" r:id="rId13"/>
    <p:sldId id="273" r:id="rId14"/>
    <p:sldId id="275" r:id="rId15"/>
    <p:sldId id="265" r:id="rId16"/>
    <p:sldId id="277" r:id="rId17"/>
    <p:sldId id="281" r:id="rId18"/>
    <p:sldId id="282" r:id="rId19"/>
    <p:sldId id="263" r:id="rId20"/>
    <p:sldId id="279" r:id="rId21"/>
    <p:sldId id="280" r:id="rId22"/>
    <p:sldId id="264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1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3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60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6082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66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52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62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36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9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1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1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2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0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8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1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3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screencast/git" TargetMode="External"/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3C3E4-7BE8-4C93-B1DF-CDACAAC03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2F7B4-42BB-46BB-9524-45D00543F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Unreal Foundations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770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475F8-435E-47C2-A2BB-4B0AB3CE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9FC8AF-9001-4784-BF9D-3AB408870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81201"/>
            <a:ext cx="10646537" cy="339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2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EFBED-C62F-4021-862A-864B3633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309CB5-BA89-48BC-8F90-69EB1AFF6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Untracked, Tracked</a:t>
            </a:r>
          </a:p>
          <a:p>
            <a:r>
              <a:rPr lang="en-US" dirty="0"/>
              <a:t>Tracked (unmodified, modified, staged)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326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F5BDA-64BE-4E2E-8EAF-F817DD1E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B12807-A67C-401E-BC3F-8EDBFF7CF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094383-8CC6-48C4-8B15-6D2AB3A6E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0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BCE80-1EA7-4D17-B4AA-EFEA85EB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921D7E4-6A51-4AF5-81A7-910AB2684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408305"/>
              </p:ext>
            </p:extLst>
          </p:nvPr>
        </p:nvGraphicFramePr>
        <p:xfrm>
          <a:off x="2032000" y="1912361"/>
          <a:ext cx="8128000" cy="4408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052">
                  <a:extLst>
                    <a:ext uri="{9D8B030D-6E8A-4147-A177-3AD203B41FA5}">
                      <a16:colId xmlns:a16="http://schemas.microsoft.com/office/drawing/2014/main" val="3758613182"/>
                    </a:ext>
                  </a:extLst>
                </a:gridCol>
                <a:gridCol w="5269948">
                  <a:extLst>
                    <a:ext uri="{9D8B030D-6E8A-4147-A177-3AD203B41FA5}">
                      <a16:colId xmlns:a16="http://schemas.microsoft.com/office/drawing/2014/main" val="1536353634"/>
                    </a:ext>
                  </a:extLst>
                </a:gridCol>
              </a:tblGrid>
              <a:tr h="629846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65060"/>
                  </a:ext>
                </a:extLst>
              </a:tr>
              <a:tr h="629846">
                <a:tc>
                  <a:txBody>
                    <a:bodyPr/>
                    <a:lstStyle/>
                    <a:p>
                      <a:r>
                        <a:rPr lang="en-US" dirty="0"/>
                        <a:t>Git clone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working copy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80005"/>
                  </a:ext>
                </a:extLst>
              </a:tr>
              <a:tr h="629846">
                <a:tc>
                  <a:txBody>
                    <a:bodyPr/>
                    <a:lstStyle/>
                    <a:p>
                      <a:r>
                        <a:rPr lang="en-US" dirty="0"/>
                        <a:t>Git commit –a –m “text”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Commit your changes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25766"/>
                  </a:ext>
                </a:extLst>
              </a:tr>
              <a:tr h="629846">
                <a:tc>
                  <a:txBody>
                    <a:bodyPr/>
                    <a:lstStyle/>
                    <a:p>
                      <a:r>
                        <a:rPr lang="en-US" dirty="0"/>
                        <a:t>Git pull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Updating a project from </a:t>
                      </a:r>
                      <a:r>
                        <a:rPr lang="en-US" dirty="0" err="1"/>
                        <a:t>github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715851"/>
                  </a:ext>
                </a:extLst>
              </a:tr>
              <a:tr h="629846">
                <a:tc>
                  <a:txBody>
                    <a:bodyPr/>
                    <a:lstStyle/>
                    <a:p>
                      <a:r>
                        <a:rPr lang="en-US" dirty="0"/>
                        <a:t>Git status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project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status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246748"/>
                  </a:ext>
                </a:extLst>
              </a:tr>
              <a:tr h="629846">
                <a:tc>
                  <a:txBody>
                    <a:bodyPr/>
                    <a:lstStyle/>
                    <a:p>
                      <a:r>
                        <a:rPr lang="en-US" dirty="0"/>
                        <a:t>Git push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Submit changes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070920"/>
                  </a:ext>
                </a:extLst>
              </a:tr>
              <a:tr h="629846">
                <a:tc>
                  <a:txBody>
                    <a:bodyPr/>
                    <a:lstStyle/>
                    <a:p>
                      <a:r>
                        <a:rPr lang="en-US" dirty="0"/>
                        <a:t>Git add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to tracker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653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352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1DC0BA1-F959-45EC-B385-201F0CBA6DC0}"/>
              </a:ext>
            </a:extLst>
          </p:cNvPr>
          <p:cNvSpPr/>
          <p:nvPr/>
        </p:nvSpPr>
        <p:spPr>
          <a:xfrm>
            <a:off x="1643270" y="5080410"/>
            <a:ext cx="9647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https://confluence.atlassian.com/bitbucketserver/basic-git-commands-776639767.html</a:t>
            </a:r>
          </a:p>
        </p:txBody>
      </p:sp>
      <p:pic>
        <p:nvPicPr>
          <p:cNvPr id="1026" name="Picture 2" descr="http://qrcoder.ru/code/?https%3A%2F%2Fconfluence.atlassian.com%2Fbitbucketserver%2Fbasic-git-commands-776639767.html&amp;4&amp;0">
            <a:extLst>
              <a:ext uri="{FF2B5EF4-FFF2-40B4-BE49-F238E27FC236}">
                <a16:creationId xmlns:a16="http://schemas.microsoft.com/office/drawing/2014/main" id="{3E47B97D-AA60-4FFE-BA5F-847EBDD79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030" y="2239475"/>
            <a:ext cx="2840935" cy="284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211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8524A-5B2F-45F7-BB74-95DA87C9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BDA636-C1BB-4710-BA24-F0B62FF0A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20" r="2911"/>
          <a:stretch/>
        </p:blipFill>
        <p:spPr>
          <a:xfrm>
            <a:off x="1367369" y="1457739"/>
            <a:ext cx="8882235" cy="495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77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29F4E-09A4-494E-A320-20B668394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A67796-3117-4392-9F2A-A160F5AB3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67" y="565591"/>
            <a:ext cx="7040167" cy="60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63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346FD-5121-40AB-9971-C3928985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Gitignore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B9D-AFD0-4E49-9045-ED97F1CF6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text file gitignore.txt </a:t>
            </a:r>
          </a:p>
          <a:p>
            <a:r>
              <a:rPr lang="en-US" dirty="0"/>
              <a:t>Open it in a text editor and add your rules, then save and close </a:t>
            </a:r>
          </a:p>
          <a:p>
            <a:r>
              <a:rPr lang="en-US" dirty="0"/>
              <a:t>Hold SHIFT, right click the folder you're in, then select Open command window here </a:t>
            </a:r>
          </a:p>
          <a:p>
            <a:r>
              <a:rPr lang="en-US" dirty="0"/>
              <a:t>Then rename the file in the command line, with ren gitignore.txt .</a:t>
            </a:r>
            <a:r>
              <a:rPr lang="en-US" dirty="0" err="1"/>
              <a:t>gitignore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938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C248F-26E6-4BAC-BE87-D80C9E38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Gitignore</a:t>
            </a:r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47C24F-BD5D-46B1-B7BF-D1F259715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104"/>
          <a:stretch/>
        </p:blipFill>
        <p:spPr>
          <a:xfrm>
            <a:off x="1979495" y="2772561"/>
            <a:ext cx="8233009" cy="202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69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A648C-8279-4591-B035-73A9B4FE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F18476-5171-4943-88B3-CAA2BF968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473" y="2108681"/>
            <a:ext cx="7551053" cy="39849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3C3861-8DBA-4774-895B-90B4BA441254}"/>
              </a:ext>
            </a:extLst>
          </p:cNvPr>
          <p:cNvSpPr txBox="1"/>
          <p:nvPr/>
        </p:nvSpPr>
        <p:spPr>
          <a:xfrm>
            <a:off x="4925646" y="6093627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git branch testing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0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99E1C-43A5-4D9E-9C93-974CC35A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3B5357-04C7-4597-86C7-B34EB0867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573" y="2183171"/>
            <a:ext cx="1474430" cy="14744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37BD02-3317-4EEA-9C8D-80E43B710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340" y="4063385"/>
            <a:ext cx="1474430" cy="14744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2B670D-D771-436A-8A2D-8B1997097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878" y="2323178"/>
            <a:ext cx="1474430" cy="147443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01D625-3BC6-4A7C-973E-FB648A2C6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305" y="4312767"/>
            <a:ext cx="1474430" cy="1474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34DC7A-90B1-4178-BB5C-66FD1B523D5F}"/>
              </a:ext>
            </a:extLst>
          </p:cNvPr>
          <p:cNvSpPr txBox="1"/>
          <p:nvPr/>
        </p:nvSpPr>
        <p:spPr>
          <a:xfrm>
            <a:off x="1501943" y="347293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1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E2F96-DCB2-4F39-933A-A240B9F7C14B}"/>
              </a:ext>
            </a:extLst>
          </p:cNvPr>
          <p:cNvSpPr txBox="1"/>
          <p:nvPr/>
        </p:nvSpPr>
        <p:spPr>
          <a:xfrm>
            <a:off x="4326530" y="5353149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1</a:t>
            </a:r>
            <a:r>
              <a:rPr lang="ru-RU" dirty="0"/>
              <a:t>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FC32A4-3732-40F1-AA5B-2060A146DBFB}"/>
              </a:ext>
            </a:extLst>
          </p:cNvPr>
          <p:cNvSpPr txBox="1"/>
          <p:nvPr/>
        </p:nvSpPr>
        <p:spPr>
          <a:xfrm>
            <a:off x="6660068" y="3612942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1</a:t>
            </a:r>
            <a:r>
              <a:rPr lang="ru-RU" dirty="0"/>
              <a:t>.2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51FDEA-B037-4039-85F0-3FF4D6ED2D98}"/>
              </a:ext>
            </a:extLst>
          </p:cNvPr>
          <p:cNvSpPr txBox="1"/>
          <p:nvPr/>
        </p:nvSpPr>
        <p:spPr>
          <a:xfrm>
            <a:off x="9077495" y="5602531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1</a:t>
            </a:r>
            <a:r>
              <a:rPr lang="ru-RU" dirty="0"/>
              <a:t>.9999</a:t>
            </a:r>
          </a:p>
        </p:txBody>
      </p:sp>
    </p:spTree>
    <p:extLst>
      <p:ext uri="{BB962C8B-B14F-4D97-AF65-F5344CB8AC3E}">
        <p14:creationId xmlns:p14="http://schemas.microsoft.com/office/powerpoint/2010/main" val="2419744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2872F-45E9-43A3-B379-E86705F3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44E4F6-FDD9-4281-BAB3-945B528CD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542" y="1734160"/>
            <a:ext cx="6668915" cy="3830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788034-65B8-448F-B032-0D85C88F46C7}"/>
              </a:ext>
            </a:extLst>
          </p:cNvPr>
          <p:cNvSpPr txBox="1"/>
          <p:nvPr/>
        </p:nvSpPr>
        <p:spPr>
          <a:xfrm>
            <a:off x="4795002" y="5708670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git checkout testing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7935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A5D44-AB25-4E66-8648-4994653F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52476-9590-411D-9CFC-9BE9797DF10B}"/>
              </a:ext>
            </a:extLst>
          </p:cNvPr>
          <p:cNvSpPr txBox="1"/>
          <p:nvPr/>
        </p:nvSpPr>
        <p:spPr>
          <a:xfrm>
            <a:off x="3970257" y="5724295"/>
            <a:ext cx="4251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git commit -a -m 'made a change’</a:t>
            </a:r>
            <a:endParaRPr lang="ru-RU" dirty="0"/>
          </a:p>
          <a:p>
            <a:r>
              <a:rPr lang="en-US" dirty="0"/>
              <a:t>$ git merge</a:t>
            </a:r>
            <a:r>
              <a:rPr lang="ru-RU" dirty="0"/>
              <a:t> </a:t>
            </a:r>
            <a:r>
              <a:rPr lang="en-US" dirty="0"/>
              <a:t>testing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2E3086-9950-49D5-9A9A-A5EA10D13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992" y="1943929"/>
            <a:ext cx="6952016" cy="337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10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BFD5E-4112-4925-A5D5-E08C0241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A52592-2FAC-4437-8E5A-1C4719E08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Add, commit, push, pull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3915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01863-F40D-4D7A-98EF-A5D8A4BE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EA56EC-4AB2-4BA5-8985-3CF519EB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https://git-scm.com/doc</a:t>
            </a:r>
            <a:endParaRPr lang="en-US" dirty="0"/>
          </a:p>
          <a:p>
            <a:r>
              <a:rPr lang="en-US" dirty="0">
                <a:hlinkClick r:id="rId3"/>
              </a:rPr>
              <a:t>https://learn.javascript.ru/screencast/git</a:t>
            </a:r>
            <a:endParaRPr lang="en-US" dirty="0"/>
          </a:p>
          <a:p>
            <a:r>
              <a:rPr lang="en-US" dirty="0"/>
              <a:t>https://www.google.com/</a:t>
            </a:r>
          </a:p>
        </p:txBody>
      </p:sp>
    </p:spTree>
    <p:extLst>
      <p:ext uri="{BB962C8B-B14F-4D97-AF65-F5344CB8AC3E}">
        <p14:creationId xmlns:p14="http://schemas.microsoft.com/office/powerpoint/2010/main" val="8699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3B44B-AAF8-4FCB-ACF3-B610464F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D4CDDD-5F36-4A6F-AA6C-CC2BE7F1E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77" y="3012826"/>
            <a:ext cx="1647832" cy="164783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925CDA-088F-4CEE-9F06-EE074F64E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393" y="2444629"/>
            <a:ext cx="984371" cy="98437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0BE32F-DC33-4CD6-9A4D-B8D6A789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393" y="3537295"/>
            <a:ext cx="984371" cy="9843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230DB9-5F05-440C-8850-897504B4B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393" y="4629961"/>
            <a:ext cx="984371" cy="9843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8CEFE5-C3AB-4413-A9D5-6AECFAE22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764" y="2444629"/>
            <a:ext cx="984371" cy="98437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E292007-1635-4189-BA07-E1EA70FAA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764" y="3537295"/>
            <a:ext cx="984371" cy="98437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18207BF-9430-4F77-93B2-B606A55F3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764" y="4629961"/>
            <a:ext cx="984371" cy="9843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C02E6D-9E8A-4F78-BA67-2449B515C691}"/>
              </a:ext>
            </a:extLst>
          </p:cNvPr>
          <p:cNvSpPr txBox="1"/>
          <p:nvPr/>
        </p:nvSpPr>
        <p:spPr>
          <a:xfrm>
            <a:off x="2734528" y="4521666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5CEC9E-3CA8-492D-AC98-9F5A27AB1F0A}"/>
              </a:ext>
            </a:extLst>
          </p:cNvPr>
          <p:cNvSpPr txBox="1"/>
          <p:nvPr/>
        </p:nvSpPr>
        <p:spPr>
          <a:xfrm>
            <a:off x="8736018" y="561433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</a:t>
            </a:r>
            <a:endParaRPr lang="ru-RU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41AD0EB-A961-4438-B63A-D2745C91E971}"/>
              </a:ext>
            </a:extLst>
          </p:cNvPr>
          <p:cNvCxnSpPr>
            <a:stCxn id="4" idx="3"/>
          </p:cNvCxnSpPr>
          <p:nvPr/>
        </p:nvCxnSpPr>
        <p:spPr>
          <a:xfrm>
            <a:off x="4041109" y="3836742"/>
            <a:ext cx="3844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D7EDE-3541-4EA9-A015-1CC2846B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Stores snapshots, not changes</a:t>
            </a:r>
            <a:r>
              <a:rPr lang="ru-RU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34005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BC99F-8EFE-48A9-9CB0-9BB372D0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72D58F-F977-4BC7-897D-72673066C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577" y="2266997"/>
            <a:ext cx="6214845" cy="33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5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9B82B-2CDA-4A75-B470-3E6CC0FE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github</a:t>
            </a:r>
            <a:endParaRPr lang="ru-RU" dirty="0"/>
          </a:p>
        </p:txBody>
      </p:sp>
      <p:pic>
        <p:nvPicPr>
          <p:cNvPr id="2050" name="Picture 2" descr="ÐÐ°ÑÑÐ¸Ð½ÐºÐ¸ Ð¿Ð¾ Ð·Ð°Ð¿ÑÐ¾ÑÑ git png">
            <a:extLst>
              <a:ext uri="{FF2B5EF4-FFF2-40B4-BE49-F238E27FC236}">
                <a16:creationId xmlns:a16="http://schemas.microsoft.com/office/drawing/2014/main" id="{3AA85B4C-5862-4FD2-B775-ADA0C3DF9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15" y="2660071"/>
            <a:ext cx="3594186" cy="150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Ð°ÑÑÐ¸Ð½ÐºÐ¸ Ð¿Ð¾ Ð·Ð°Ð¿ÑÐ¾ÑÑ github png">
            <a:extLst>
              <a:ext uri="{FF2B5EF4-FFF2-40B4-BE49-F238E27FC236}">
                <a16:creationId xmlns:a16="http://schemas.microsoft.com/office/drawing/2014/main" id="{D10FBFE3-3825-4628-9680-C2B95D7E7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77" y="2147582"/>
            <a:ext cx="3454215" cy="287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ÐÐ°ÑÑÐ¸Ð½ÐºÐ¸ Ð¿Ð¾ Ð·Ð°Ð¿ÑÐ¾ÑÑ not equals png">
            <a:extLst>
              <a:ext uri="{FF2B5EF4-FFF2-40B4-BE49-F238E27FC236}">
                <a16:creationId xmlns:a16="http://schemas.microsoft.com/office/drawing/2014/main" id="{1D26ADC1-C6AB-472B-9047-7849C7DE0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621" y="2097248"/>
            <a:ext cx="3316966" cy="247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82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C15F3-AB02-4D28-A773-A14AF92F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ru-RU" dirty="0"/>
          </a:p>
        </p:txBody>
      </p:sp>
      <p:pic>
        <p:nvPicPr>
          <p:cNvPr id="1026" name="Picture 2" descr="http://qrcoder.ru/code/?https%3A%2F%2Fgit-scm.com%2Fdownloads&amp;4&amp;0">
            <a:extLst>
              <a:ext uri="{FF2B5EF4-FFF2-40B4-BE49-F238E27FC236}">
                <a16:creationId xmlns:a16="http://schemas.microsoft.com/office/drawing/2014/main" id="{CFA89C18-6CBE-466E-ADF4-06C514EA4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30" y="2430535"/>
            <a:ext cx="2460945" cy="246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16DD325-A83E-4630-B479-CF13B02700AD}"/>
              </a:ext>
            </a:extLst>
          </p:cNvPr>
          <p:cNvSpPr/>
          <p:nvPr/>
        </p:nvSpPr>
        <p:spPr>
          <a:xfrm>
            <a:off x="3313940" y="3368619"/>
            <a:ext cx="85915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https://git-scm.com/downloads</a:t>
            </a:r>
          </a:p>
        </p:txBody>
      </p:sp>
    </p:spTree>
    <p:extLst>
      <p:ext uri="{BB962C8B-B14F-4D97-AF65-F5344CB8AC3E}">
        <p14:creationId xmlns:p14="http://schemas.microsoft.com/office/powerpoint/2010/main" val="137627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B447D-99A7-4B21-8501-2AC8CDA6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5F09F9-C3FA-4957-BBA0-433ED73E66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16"/>
          <a:stretch/>
        </p:blipFill>
        <p:spPr>
          <a:xfrm>
            <a:off x="481690" y="1696278"/>
            <a:ext cx="6860014" cy="43973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45FE07-6FF8-4410-8B81-E80D95CD6D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1" t="2306" r="2106"/>
          <a:stretch/>
        </p:blipFill>
        <p:spPr>
          <a:xfrm>
            <a:off x="7606748" y="1802296"/>
            <a:ext cx="3564835" cy="427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7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94A7C-5BB2-450D-91A1-210B5BE6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3A963D-D964-49C1-86B2-195477713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05" y="2057401"/>
            <a:ext cx="7449590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24668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193</TotalTime>
  <Words>224</Words>
  <Application>Microsoft Office PowerPoint</Application>
  <PresentationFormat>Широкоэкранный</PresentationFormat>
  <Paragraphs>62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Arial</vt:lpstr>
      <vt:lpstr>Century Gothic</vt:lpstr>
      <vt:lpstr>След самолета</vt:lpstr>
      <vt:lpstr>GitHub</vt:lpstr>
      <vt:lpstr>Why?</vt:lpstr>
      <vt:lpstr>Storage</vt:lpstr>
      <vt:lpstr> Stores snapshots, not changes!!!</vt:lpstr>
      <vt:lpstr>Sign up</vt:lpstr>
      <vt:lpstr>Git and github</vt:lpstr>
      <vt:lpstr>Git</vt:lpstr>
      <vt:lpstr>Git</vt:lpstr>
      <vt:lpstr>Create</vt:lpstr>
      <vt:lpstr>Create</vt:lpstr>
      <vt:lpstr>Files</vt:lpstr>
      <vt:lpstr>Презентация PowerPoint</vt:lpstr>
      <vt:lpstr>Basic</vt:lpstr>
      <vt:lpstr>Презентация PowerPoint</vt:lpstr>
      <vt:lpstr>Git</vt:lpstr>
      <vt:lpstr>Git</vt:lpstr>
      <vt:lpstr>Gitignore</vt:lpstr>
      <vt:lpstr>Gitignore</vt:lpstr>
      <vt:lpstr>Branches</vt:lpstr>
      <vt:lpstr>Branches</vt:lpstr>
      <vt:lpstr>Branches</vt:lpstr>
      <vt:lpstr>Questions</vt:lpstr>
      <vt:lpstr>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Дима Ничипорчик</dc:creator>
  <cp:lastModifiedBy>Дима Ничипорчик</cp:lastModifiedBy>
  <cp:revision>23</cp:revision>
  <dcterms:created xsi:type="dcterms:W3CDTF">2019-02-10T16:20:10Z</dcterms:created>
  <dcterms:modified xsi:type="dcterms:W3CDTF">2019-02-15T16:12:44Z</dcterms:modified>
</cp:coreProperties>
</file>