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586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512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93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92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97052F-2AB1-4812-BB74-BD044E425CF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70ED4-F3CD-4435-A650-3E6C31C9C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0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5" y="2533399"/>
            <a:ext cx="8361229" cy="902180"/>
          </a:xfrm>
        </p:spPr>
        <p:txBody>
          <a:bodyPr/>
          <a:lstStyle/>
          <a:p>
            <a:r>
              <a:rPr lang="ru-RU" sz="4000" dirty="0" smtClean="0"/>
              <a:t>АДМИНИСТРАТОР БАЗ ДАННЫХ 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13800" y="4883379"/>
            <a:ext cx="2031275" cy="108623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Копачев А.Р. </a:t>
            </a:r>
          </a:p>
          <a:p>
            <a:r>
              <a:rPr lang="ru-RU" sz="1800" dirty="0" smtClean="0"/>
              <a:t>ПЗТ-33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78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9601200" cy="698500"/>
          </a:xfrm>
        </p:spPr>
        <p:txBody>
          <a:bodyPr>
            <a:norm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 такой Администратор Баз Данных?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97000"/>
            <a:ext cx="9601200" cy="35814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специалист, который отвечает за разработку требований к различным базам данных организации. Он занимается проектированием, эффективным использованием, поддержанием целостности и сопровождением работы хранилища. Администратор управляет записями учетного типа и организует систему защиты от несанкционированного использования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находящихся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сведений.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>
            <a:norm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функции Администратора Баз Данных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84300"/>
            <a:ext cx="9601200" cy="46482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Проектирует концептуальные модели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участие в тестировании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обучение пользователей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стандарты на обозначение элементов данных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 процедуры обработки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данных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пользователей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Установки периодичности копирования БД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БД</a:t>
            </a:r>
          </a:p>
        </p:txBody>
      </p:sp>
    </p:spTree>
    <p:extLst>
      <p:ext uri="{BB962C8B-B14F-4D97-AF65-F5344CB8AC3E}">
        <p14:creationId xmlns:p14="http://schemas.microsoft.com/office/powerpoint/2010/main" val="8338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542"/>
          </a:xfrm>
        </p:spPr>
        <p:txBody>
          <a:bodyPr>
            <a:norm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Баз Данных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45341"/>
            <a:ext cx="9601200" cy="51619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Любое изменение в структуре данных называется реорганизацией Баз Данных. Реорганизацию различают на 3-х уровнях:</a:t>
            </a:r>
          </a:p>
          <a:p>
            <a:pPr lvl="1"/>
            <a:r>
              <a:rPr lang="ru-RU" dirty="0" smtClean="0"/>
              <a:t>Концептуальный</a:t>
            </a:r>
          </a:p>
          <a:p>
            <a:pPr lvl="1"/>
            <a:r>
              <a:rPr lang="ru-RU" dirty="0" smtClean="0"/>
              <a:t>Логический</a:t>
            </a:r>
          </a:p>
          <a:p>
            <a:pPr lvl="1"/>
            <a:r>
              <a:rPr lang="ru-RU" dirty="0" smtClean="0"/>
              <a:t>Физический</a:t>
            </a:r>
          </a:p>
          <a:p>
            <a:pPr marL="0" indent="0">
              <a:buSzPct val="150000"/>
              <a:buNone/>
            </a:pPr>
            <a:r>
              <a:rPr lang="ru-RU" i="0" dirty="0" smtClean="0"/>
              <a:t> Как правило, реорганизация на каком-то уровне  влечет реорганизацию на   ниже лежащих уровнях: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ru-RU" i="0" dirty="0" smtClean="0"/>
              <a:t> Реорганизация на концептуальном уровне влечет расширение предметной области.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ru-RU" dirty="0" smtClean="0"/>
              <a:t>Реорганизация на логическом уровне влечет смену старой системы, уточнение логической модели.</a:t>
            </a:r>
            <a:r>
              <a:rPr lang="ru-RU" i="0" dirty="0" smtClean="0"/>
              <a:t> 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ru-RU" dirty="0" smtClean="0"/>
              <a:t>Реорганизация на физическом уровне влечет увеличение скорости доступа. Изменение структуры хранения </a:t>
            </a:r>
            <a:endParaRPr lang="ru-RU" i="0" dirty="0" smtClean="0"/>
          </a:p>
        </p:txBody>
      </p:sp>
    </p:spTree>
    <p:extLst>
      <p:ext uri="{BB962C8B-B14F-4D97-AF65-F5344CB8AC3E}">
        <p14:creationId xmlns:p14="http://schemas.microsoft.com/office/powerpoint/2010/main" val="40137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1028700"/>
          </a:xfrm>
        </p:spPr>
        <p:txBody>
          <a:bodyPr>
            <a:normAutofit/>
          </a:bodyPr>
          <a:lstStyle/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основные обязанности А</a:t>
            </a:r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дминистратора Баз Данных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входит: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43000"/>
            <a:ext cx="9601200" cy="54864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настройка прикладного программного обеспечения для администрирования систем управления базами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программным обеспечением систем управления базами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серверного программного обеспечения систем управления базами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учетными записями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бесперебойной работы системы управления базой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ликвидация сбоев в работе систем управления базами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регламентных процедур по резервному копированию, архивированию и восстановлению баз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0000" y="698500"/>
            <a:ext cx="9601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специалисты занимаются серверными базами данных, в которых информация собрана с разных компьютеров и может читаться на каждом из них. Наиболее известными системами подобного рода являются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базы данных ведает и вопросами ее безопасности. Он защищает систему от несанкционированного доступа, управляя учетными записями, в которых содержатся сведения пользователей для компьютерной системы (имя и пароль). Также администратор базы данных ставит антивирусные программы.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в целях защиты информации этот специалист выполняет резервное копирование данных, составляя и выполняя его график. Оно должно быть проведено так, чтобы потом в экстренном случае была возможность быстрого восстановления данных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63</TotalTime>
  <Words>266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Crop</vt:lpstr>
      <vt:lpstr>АДМИНИСТРАТОР БАЗ ДАННЫХ </vt:lpstr>
      <vt:lpstr>Кто такой Администратор Баз Данных?</vt:lpstr>
      <vt:lpstr>Задачи и функции Администратора Баз Данных</vt:lpstr>
      <vt:lpstr>Реорганизация Баз Данных</vt:lpstr>
      <vt:lpstr>В основные обязанности Администратора Баз Данных входит: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АДМИНИСТРАТОР БАЗ ДАННЫХ</dc:title>
  <dc:creator>Chiper 01v</dc:creator>
  <cp:lastModifiedBy>Chiper 01v</cp:lastModifiedBy>
  <cp:revision>8</cp:revision>
  <dcterms:created xsi:type="dcterms:W3CDTF">2021-02-15T19:52:34Z</dcterms:created>
  <dcterms:modified xsi:type="dcterms:W3CDTF">2021-02-18T10:06:07Z</dcterms:modified>
</cp:coreProperties>
</file>