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35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0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8BA37D-19AD-4D80-8677-0739CD8FD61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955540-D294-4788-848D-2495D121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6416" y="1128819"/>
            <a:ext cx="8406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МОУШН-ДИЗАЙН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5372099" y="253488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Презентация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5694" y="290421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Группа: ПЗТ-33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56330" y="3602391"/>
            <a:ext cx="320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Автор: Копачёв Андрей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65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847" y="452568"/>
            <a:ext cx="11529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ОБРАЗОВАНИЕ: С помощью </a:t>
            </a:r>
            <a:r>
              <a:rPr lang="ru-RU" sz="2400" dirty="0" err="1"/>
              <a:t>моушн</a:t>
            </a:r>
            <a:r>
              <a:rPr lang="ru-RU" sz="2400" dirty="0"/>
              <a:t>-графики можно легко и доступно разъяснять сложные идеи, представлять информацию. </a:t>
            </a:r>
          </a:p>
        </p:txBody>
      </p:sp>
      <p:pic>
        <p:nvPicPr>
          <p:cNvPr id="8194" name="Picture 2" descr="https://pbs.twimg.com/media/DdbOfspVQAAKIh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81" y="1388768"/>
            <a:ext cx="8443220" cy="47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6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426135"/>
            <a:ext cx="1196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ИНДУСТРИЯ РАЗВЛЕЧЕНИЙ: Игры, развлекательные видеопроекты, </a:t>
            </a:r>
            <a:r>
              <a:rPr lang="ru-RU" sz="2400" dirty="0" err="1"/>
              <a:t>стриминговые</a:t>
            </a:r>
            <a:r>
              <a:rPr lang="ru-RU" sz="2400" dirty="0"/>
              <a:t> сервисы.</a:t>
            </a:r>
            <a:endParaRPr lang="en-US" sz="2400" dirty="0"/>
          </a:p>
        </p:txBody>
      </p:sp>
      <p:pic>
        <p:nvPicPr>
          <p:cNvPr id="7170" name="Picture 2" descr="https://im0-tub-by.yandex.net/i?id=87d5cb891af6c4dbd7fe6ad9800c9a7a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32" y="1348602"/>
            <a:ext cx="9278517" cy="48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8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7983" y="251791"/>
            <a:ext cx="970175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КАК СТАТЬ МОУШН-ДИЗАЙНЕРОМ?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796" y="2350701"/>
            <a:ext cx="11398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/>
              <a:t>Моушн</a:t>
            </a:r>
            <a:r>
              <a:rPr lang="ru-RU" sz="2400" dirty="0"/>
              <a:t>-дизайнер — это новая профессия на российском рынке. Стандартизированных требований пока нет, как и специальности в российских вузах. Каждый </a:t>
            </a:r>
            <a:r>
              <a:rPr lang="ru-RU" sz="2400" dirty="0" err="1"/>
              <a:t>моушн</a:t>
            </a:r>
            <a:r>
              <a:rPr lang="ru-RU" sz="2400" dirty="0"/>
              <a:t>-дизайнер в буквальном смысле создает себя сам.</a:t>
            </a:r>
            <a:endParaRPr lang="en-US" sz="2400" dirty="0"/>
          </a:p>
        </p:txBody>
      </p:sp>
      <p:pic>
        <p:nvPicPr>
          <p:cNvPr id="1026" name="Picture 2" descr="Волшебство в движении: что такое моушн-диз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6" y="3884543"/>
            <a:ext cx="11398527" cy="243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0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1317" y="395932"/>
            <a:ext cx="82425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/>
              <a:t>ЧТО ТАКОЕ МОУШН-ДИЗАЙН?</a:t>
            </a:r>
            <a:endParaRPr lang="ru-RU" sz="4400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300" y="2405340"/>
            <a:ext cx="1166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Моушн-дизайн – процесс создания анимационной графики.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41300" y="2990115"/>
            <a:ext cx="11660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400" dirty="0"/>
              <a:t>Анимационная графика, она же моушн-графика — это визуальное </a:t>
            </a:r>
            <a:r>
              <a:rPr lang="ru-RU" sz="2400" dirty="0" smtClean="0"/>
              <a:t>оформление, которое </a:t>
            </a:r>
            <a:r>
              <a:rPr lang="ru-RU" sz="2400" dirty="0"/>
              <a:t>оживляет статическое изображение. Интернет, медиа и </a:t>
            </a:r>
            <a:r>
              <a:rPr lang="ru-RU" sz="2400" dirty="0" smtClean="0"/>
              <a:t>реклама, телевидение</a:t>
            </a:r>
            <a:r>
              <a:rPr lang="ru-RU" sz="2400" dirty="0"/>
              <a:t>, кино, мобильные приложения, видеоигры — без нее не </a:t>
            </a:r>
            <a:r>
              <a:rPr lang="ru-RU" sz="2400" dirty="0" smtClean="0"/>
              <a:t>обходится ни </a:t>
            </a:r>
            <a:r>
              <a:rPr lang="ru-RU" sz="2400" dirty="0"/>
              <a:t>одна из этих сфер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1300" y="4652108"/>
            <a:ext cx="11660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С помощью моушн-графики можно визуализировать конкретные данные </a:t>
            </a:r>
            <a:r>
              <a:rPr lang="ru-RU" sz="2400" dirty="0" smtClean="0"/>
              <a:t>и абстрактные </a:t>
            </a:r>
            <a:r>
              <a:rPr lang="ru-RU" sz="2400" dirty="0"/>
              <a:t>идеи. Для </a:t>
            </a:r>
            <a:r>
              <a:rPr lang="ru-RU" sz="2400" dirty="0" smtClean="0"/>
              <a:t>этого используются </a:t>
            </a:r>
            <a:r>
              <a:rPr lang="ru-RU" sz="2400" dirty="0"/>
              <a:t>визуальные эффекты, </a:t>
            </a:r>
            <a:r>
              <a:rPr lang="ru-RU" sz="2400" dirty="0" smtClean="0"/>
              <a:t>аудио, графический </a:t>
            </a:r>
            <a:r>
              <a:rPr lang="ru-RU" sz="2400" dirty="0"/>
              <a:t>дизайн и </a:t>
            </a:r>
            <a:r>
              <a:rPr lang="ru-RU" sz="2400" dirty="0" smtClean="0"/>
              <a:t>различные </a:t>
            </a:r>
            <a:r>
              <a:rPr lang="ru-RU" sz="2400" dirty="0"/>
              <a:t>методы анимации. Это </a:t>
            </a:r>
            <a:r>
              <a:rPr lang="ru-RU" sz="2400" dirty="0" smtClean="0"/>
              <a:t>превращает статическую картинку </a:t>
            </a:r>
            <a:r>
              <a:rPr lang="ru-RU" sz="2400" dirty="0"/>
              <a:t>в динамическую.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8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391" y="516329"/>
            <a:ext cx="10603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/>
              <a:t>КРАТКАЯ ИСТОРИЯ МОУШН-ДИЗАЙНА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5780" y="2473739"/>
            <a:ext cx="11767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Никто точно не знает, как и когда именно возникла анимационная графика. </a:t>
            </a:r>
            <a:r>
              <a:rPr lang="ru-RU" sz="2400" dirty="0" smtClean="0"/>
              <a:t>Примерно </a:t>
            </a:r>
            <a:r>
              <a:rPr lang="ru-RU" sz="2400" dirty="0"/>
              <a:t>в 40-х годах появились первые экспериментальные работы Оскара </a:t>
            </a:r>
            <a:r>
              <a:rPr lang="ru-RU" sz="2400" dirty="0" err="1" smtClean="0"/>
              <a:t>Фишингера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err="1"/>
              <a:t>Нормана</a:t>
            </a:r>
            <a:r>
              <a:rPr lang="ru-RU" sz="2400" dirty="0"/>
              <a:t> </a:t>
            </a:r>
            <a:r>
              <a:rPr lang="ru-RU" sz="2400" dirty="0" err="1"/>
              <a:t>МакЛарена</a:t>
            </a:r>
            <a:r>
              <a:rPr lang="ru-RU" sz="2400" dirty="0"/>
              <a:t>. Однако самым первым признанным мастером можно назвать графического дизайнера и режиссера </a:t>
            </a:r>
            <a:r>
              <a:rPr lang="ru-RU" sz="2400" dirty="0" err="1"/>
              <a:t>Сола</a:t>
            </a:r>
            <a:r>
              <a:rPr lang="ru-RU" sz="2400" dirty="0"/>
              <a:t> </a:t>
            </a:r>
            <a:r>
              <a:rPr lang="ru-RU" sz="2400" dirty="0" err="1"/>
              <a:t>Басса</a:t>
            </a:r>
            <a:r>
              <a:rPr lang="ru-RU" sz="2400" dirty="0"/>
              <a:t>, который в 60-х годах популяризировал моушн-графику в кино.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5780" y="4584700"/>
            <a:ext cx="1176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Басс</a:t>
            </a:r>
            <a:r>
              <a:rPr lang="ru-RU" sz="2400" dirty="0"/>
              <a:t> сотрудничал с </a:t>
            </a:r>
            <a:r>
              <a:rPr lang="ru-RU" sz="2400" dirty="0" err="1"/>
              <a:t>Хичкоком</a:t>
            </a:r>
            <a:r>
              <a:rPr lang="ru-RU" sz="2400" dirty="0"/>
              <a:t>, </a:t>
            </a:r>
            <a:r>
              <a:rPr lang="ru-RU" sz="2400" dirty="0" err="1"/>
              <a:t>Премингером</a:t>
            </a:r>
            <a:r>
              <a:rPr lang="ru-RU" sz="2400" dirty="0"/>
              <a:t>, Кубриком и Скорсезе. Одна из самых известных его работ — заставка к титрам фильма Отто </a:t>
            </a:r>
            <a:r>
              <a:rPr lang="ru-RU" sz="2400" dirty="0" err="1"/>
              <a:t>Премингера</a:t>
            </a:r>
            <a:r>
              <a:rPr lang="ru-RU" sz="2400" dirty="0"/>
              <a:t> «Человек с золотой рукой»: из белых полосок на черном фоне складывается рука главного героя.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04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987" y="407650"/>
            <a:ext cx="10252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ГДЕ СЕГОДНЯ ИСПОЛЬЗУЕТСЯ МОУШН-ДИЗАЙН?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2946400"/>
            <a:ext cx="115023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Как и в случае с веб-дизайном, популярность </a:t>
            </a:r>
            <a:r>
              <a:rPr lang="ru-RU" sz="2400" dirty="0" err="1"/>
              <a:t>моушн</a:t>
            </a:r>
            <a:r>
              <a:rPr lang="ru-RU" sz="2400" dirty="0"/>
              <a:t>-дизайну принесло повсеместное распространение компьютеров и интернета.</a:t>
            </a:r>
          </a:p>
          <a:p>
            <a:pPr fontAlgn="base"/>
            <a:r>
              <a:rPr lang="ru-RU" sz="2400" dirty="0"/>
              <a:t>Ранее создание анимированной графики было сложным, трудоемким и дорогостоящим процессом. Однако, чем быстрее развивались компьютерные технологии, тем быстрее шло и развитие </a:t>
            </a:r>
            <a:r>
              <a:rPr lang="ru-RU" sz="2400" dirty="0" err="1"/>
              <a:t>моушн</a:t>
            </a:r>
            <a:r>
              <a:rPr lang="ru-RU" sz="2400" dirty="0"/>
              <a:t>-дизайна. Начиная с нулевых, он уже плотно вошел в </a:t>
            </a:r>
            <a:r>
              <a:rPr lang="ru-RU" sz="2400" dirty="0" err="1"/>
              <a:t>видеоиндустрию</a:t>
            </a:r>
            <a:r>
              <a:rPr lang="ru-RU" sz="2400" dirty="0"/>
              <a:t>, а с 2010-х обосновался в медиа и маркетинге.</a:t>
            </a:r>
          </a:p>
          <a:p>
            <a:pPr fontAlgn="base"/>
            <a:r>
              <a:rPr lang="ru-RU" sz="2400" dirty="0"/>
              <a:t>Сегодня </a:t>
            </a:r>
            <a:r>
              <a:rPr lang="ru-RU" sz="2400" dirty="0" err="1"/>
              <a:t>моушн</a:t>
            </a:r>
            <a:r>
              <a:rPr lang="ru-RU" sz="2400" dirty="0"/>
              <a:t>-дизайн используется везде, где производится контент.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1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021" y="239090"/>
            <a:ext cx="11444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ОСНОВНЫЕ СФЕРЫ ПРИМЕНЕНИЯ МОУШН-ДИЗАЙНА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670" y="1899031"/>
            <a:ext cx="1171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ТЕЛЕВИДЕНИЕ: Заставки, титры, субтитры, оформление программ.</a:t>
            </a:r>
          </a:p>
        </p:txBody>
      </p:sp>
      <p:pic>
        <p:nvPicPr>
          <p:cNvPr id="2050" name="Picture 2" descr="https://blog.m4rr.ru/pictures/16x9-credi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" r="4433"/>
          <a:stretch/>
        </p:blipFill>
        <p:spPr bwMode="auto">
          <a:xfrm>
            <a:off x="1523041" y="2574088"/>
            <a:ext cx="8699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4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3195" y="765722"/>
            <a:ext cx="1188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КИНОИНДУСТРИЯ: </a:t>
            </a:r>
            <a:r>
              <a:rPr lang="ru-RU" sz="2400" dirty="0" err="1"/>
              <a:t>Опенинги</a:t>
            </a:r>
            <a:r>
              <a:rPr lang="ru-RU" sz="2400" dirty="0"/>
              <a:t>, титры, заставки, производство трейлеров и </a:t>
            </a:r>
            <a:r>
              <a:rPr lang="ru-RU" sz="2400" dirty="0" err="1"/>
              <a:t>тизеров</a:t>
            </a:r>
            <a:r>
              <a:rPr lang="ru-RU" sz="2400" dirty="0"/>
              <a:t>.</a:t>
            </a:r>
          </a:p>
        </p:txBody>
      </p:sp>
      <p:pic>
        <p:nvPicPr>
          <p:cNvPr id="6146" name="Picture 2" descr="https://d13ezvd6yrslxm.cloudfront.net/wp/wp-content/images/catchmeifyoucan-openingcred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9" y="1375581"/>
            <a:ext cx="9907334" cy="47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3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1300" y="554335"/>
            <a:ext cx="11645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МАРКЕТИНГ: Реклама на телевидении и в интернете, </a:t>
            </a:r>
            <a:r>
              <a:rPr lang="ru-RU" sz="2400" dirty="0" err="1"/>
              <a:t>промоматериалы</a:t>
            </a:r>
            <a:r>
              <a:rPr lang="ru-RU" sz="2400" dirty="0"/>
              <a:t>, </a:t>
            </a:r>
            <a:r>
              <a:rPr lang="ru-RU" sz="2400" dirty="0" err="1"/>
              <a:t>нативная</a:t>
            </a:r>
            <a:r>
              <a:rPr lang="ru-RU" sz="2400" dirty="0"/>
              <a:t> реклама в виде анимационной </a:t>
            </a:r>
            <a:r>
              <a:rPr lang="ru-RU" sz="2400" dirty="0" err="1"/>
              <a:t>инфографики</a:t>
            </a:r>
            <a:r>
              <a:rPr lang="ru-RU" sz="2400" dirty="0"/>
              <a:t>.</a:t>
            </a:r>
          </a:p>
        </p:txBody>
      </p:sp>
      <p:pic>
        <p:nvPicPr>
          <p:cNvPr id="5122" name="Picture 2" descr="https://miro.medium.com/max/926/1*RLeTiZo_1OJVYnnW2WIAh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16" y="1491397"/>
            <a:ext cx="88201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8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1300" y="490835"/>
            <a:ext cx="1165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МЕДИА: Новостные, развлекательные, обучающие порталы часто используют </a:t>
            </a:r>
            <a:r>
              <a:rPr lang="ru-RU" sz="2400" dirty="0" err="1"/>
              <a:t>моушн</a:t>
            </a:r>
            <a:r>
              <a:rPr lang="ru-RU" sz="2400" dirty="0"/>
              <a:t>-дизайн для создания коротких и привлекательных видеороликов.</a:t>
            </a:r>
          </a:p>
        </p:txBody>
      </p:sp>
      <p:pic>
        <p:nvPicPr>
          <p:cNvPr id="4098" name="Picture 2" descr="https://mcunic.ru/wp-content/uploads/hjhbj-1024x576.jpg?x79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41" y="1503402"/>
            <a:ext cx="8191500" cy="46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0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0500" y="478135"/>
            <a:ext cx="11823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БИЗНЕС: Презентационные ролики и </a:t>
            </a:r>
            <a:r>
              <a:rPr lang="ru-RU" sz="2400" dirty="0" err="1"/>
              <a:t>инфографика</a:t>
            </a:r>
            <a:r>
              <a:rPr lang="ru-RU" sz="2400" dirty="0"/>
              <a:t> для сайтов, конференций, представления продуктов, презентаций бизнес-партнерам.</a:t>
            </a:r>
          </a:p>
        </p:txBody>
      </p:sp>
      <p:pic>
        <p:nvPicPr>
          <p:cNvPr id="3076" name="Picture 4" descr="https://im0-tub-by.yandex.net/i?id=4846acc7b35dcce48e71eb0454348315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74" y="1433275"/>
            <a:ext cx="7827908" cy="46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21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88</TotalTime>
  <Words>384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Chiper 01v</dc:creator>
  <cp:lastModifiedBy>Chiper 01v</cp:lastModifiedBy>
  <cp:revision>13</cp:revision>
  <dcterms:created xsi:type="dcterms:W3CDTF">2021-10-12T09:25:50Z</dcterms:created>
  <dcterms:modified xsi:type="dcterms:W3CDTF">2021-10-12T14:34:46Z</dcterms:modified>
</cp:coreProperties>
</file>