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F7156A-265F-474A-B1BE-D9455DFD23E0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311D3746-E64E-4B3E-BD5A-259395098F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93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19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3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27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811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00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22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27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23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79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37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42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65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51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583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88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8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D91880-C6EE-4584-9A25-B8A63E905DE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B1B72-9472-40A4-965C-60DEBB8CA1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1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9" name="applause.wav"/>
          </p:stSnd>
        </p:sndAc>
      </p:transition>
    </mc:Choice>
    <mc:Fallback>
      <p:transition spd="slow">
        <p:fade/>
        <p:sndAc>
          <p:stSnd>
            <p:snd r:embed="rId19" name="applause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Случайные предложения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Копанев Кирилл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должно работать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Мной было принято решение создать </a:t>
            </a:r>
            <a:r>
              <a:rPr lang="en-US" dirty="0"/>
              <a:t>WEB</a:t>
            </a:r>
            <a:r>
              <a:rPr lang="ru-RU" dirty="0"/>
              <a:t> сайт, где сначала нужно зарегистрироваться, а потом путём обновления страницы получать случайный предложения.</a:t>
            </a:r>
          </a:p>
          <a:p>
            <a:r>
              <a:rPr lang="ru-RU" dirty="0"/>
              <a:t>Случайные предложения создаются путем выбирания одной части из таблицы </a:t>
            </a:r>
            <a:r>
              <a:rPr lang="en-US" dirty="0"/>
              <a:t>asks </a:t>
            </a:r>
            <a:r>
              <a:rPr lang="ru-RU" dirty="0"/>
              <a:t>и второй части из таблицы </a:t>
            </a:r>
            <a:r>
              <a:rPr lang="en-US" dirty="0" err="1"/>
              <a:t>otvet</a:t>
            </a:r>
            <a:r>
              <a:rPr lang="en-US" dirty="0"/>
              <a:t> </a:t>
            </a:r>
            <a:r>
              <a:rPr lang="ru-RU" dirty="0"/>
              <a:t>базы данных </a:t>
            </a:r>
            <a:r>
              <a:rPr lang="en-US" dirty="0"/>
              <a:t>blogs</a:t>
            </a:r>
            <a:r>
              <a:rPr lang="ru-RU" dirty="0"/>
              <a:t>.</a:t>
            </a:r>
            <a:r>
              <a:rPr lang="en-US" dirty="0"/>
              <a:t>db</a:t>
            </a:r>
            <a:r>
              <a:rPr lang="ru-RU" dirty="0"/>
              <a:t>. Они соединяются вместе и получается случайный вопрос. 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https://merciful-swift-coconut.glitch.me/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4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68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Случайные предложения</vt:lpstr>
      <vt:lpstr>Что должно работать</vt:lpstr>
      <vt:lpstr>Реализация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Случайные предложения</dc:title>
  <dc:creator>Пользователь Windows</dc:creator>
  <cp:lastModifiedBy>user</cp:lastModifiedBy>
  <cp:revision>5</cp:revision>
  <dcterms:created xsi:type="dcterms:W3CDTF">2023-04-23T08:13:36Z</dcterms:created>
  <dcterms:modified xsi:type="dcterms:W3CDTF">2023-04-25T12:57:49Z</dcterms:modified>
</cp:coreProperties>
</file>