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CA4-0122-4AA5-B1DF-7A035762CCB1}" type="datetimeFigureOut">
              <a:rPr lang="ru-RU" smtClean="0"/>
              <a:t>10.01.2011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211-01B2-41D4-A9CF-7F54D3DBE4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CA4-0122-4AA5-B1DF-7A035762CCB1}" type="datetimeFigureOut">
              <a:rPr lang="ru-RU" smtClean="0"/>
              <a:t>10.01.2011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211-01B2-41D4-A9CF-7F54D3DBE4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CA4-0122-4AA5-B1DF-7A035762CCB1}" type="datetimeFigureOut">
              <a:rPr lang="ru-RU" smtClean="0"/>
              <a:t>10.01.2011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211-01B2-41D4-A9CF-7F54D3DBE4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CA4-0122-4AA5-B1DF-7A035762CCB1}" type="datetimeFigureOut">
              <a:rPr lang="ru-RU" smtClean="0"/>
              <a:t>10.01.2011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211-01B2-41D4-A9CF-7F54D3DBE4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CA4-0122-4AA5-B1DF-7A035762CCB1}" type="datetimeFigureOut">
              <a:rPr lang="ru-RU" smtClean="0"/>
              <a:t>10.01.2011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211-01B2-41D4-A9CF-7F54D3DBE4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CA4-0122-4AA5-B1DF-7A035762CCB1}" type="datetimeFigureOut">
              <a:rPr lang="ru-RU" smtClean="0"/>
              <a:t>10.01.2011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211-01B2-41D4-A9CF-7F54D3DBE4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CA4-0122-4AA5-B1DF-7A035762CCB1}" type="datetimeFigureOut">
              <a:rPr lang="ru-RU" smtClean="0"/>
              <a:t>10.01.2011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211-01B2-41D4-A9CF-7F54D3DBE4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CA4-0122-4AA5-B1DF-7A035762CCB1}" type="datetimeFigureOut">
              <a:rPr lang="ru-RU" smtClean="0"/>
              <a:t>10.01.2011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211-01B2-41D4-A9CF-7F54D3DBE4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CA4-0122-4AA5-B1DF-7A035762CCB1}" type="datetimeFigureOut">
              <a:rPr lang="ru-RU" smtClean="0"/>
              <a:t>10.01.2011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211-01B2-41D4-A9CF-7F54D3DBE4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CA4-0122-4AA5-B1DF-7A035762CCB1}" type="datetimeFigureOut">
              <a:rPr lang="ru-RU" smtClean="0"/>
              <a:t>10.01.2011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211-01B2-41D4-A9CF-7F54D3DBE4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CA4-0122-4AA5-B1DF-7A035762CCB1}" type="datetimeFigureOut">
              <a:rPr lang="ru-RU" smtClean="0"/>
              <a:t>10.01.2011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211-01B2-41D4-A9CF-7F54D3DBE4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95CA4-0122-4AA5-B1DF-7A035762CCB1}" type="datetimeFigureOut">
              <a:rPr lang="ru-RU" smtClean="0"/>
              <a:t>10.01.2011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A211-01B2-41D4-A9CF-7F54D3DBE4D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Ярославская область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76056" y="4941168"/>
            <a:ext cx="2696344" cy="69763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 </a:t>
            </a:r>
            <a:r>
              <a:rPr lang="ru-RU" dirty="0" err="1" smtClean="0"/>
              <a:t>Копанев</a:t>
            </a:r>
            <a:r>
              <a:rPr lang="ru-RU" dirty="0" smtClean="0"/>
              <a:t> Кирилл 9а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Географическое положение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Административный центр – Ярославль</a:t>
            </a:r>
          </a:p>
          <a:p>
            <a:r>
              <a:rPr lang="ru-RU" dirty="0" smtClean="0"/>
              <a:t>Входит в центральный экономический район</a:t>
            </a:r>
          </a:p>
          <a:p>
            <a:r>
              <a:rPr lang="ru-RU" dirty="0" smtClean="0"/>
              <a:t>Граничит с Владимирской, Вологодской, Ивановской, Костромской, Московской, Тверской областями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1 253 </a:t>
            </a:r>
            <a:r>
              <a:rPr lang="ru-RU" dirty="0" smtClean="0"/>
              <a:t>389 человек</a:t>
            </a:r>
          </a:p>
          <a:p>
            <a:r>
              <a:rPr lang="ru-RU" dirty="0" smtClean="0"/>
              <a:t>Плотность - </a:t>
            </a:r>
            <a:r>
              <a:rPr lang="ru-RU" dirty="0"/>
              <a:t>33,44 чел./км </a:t>
            </a:r>
            <a:r>
              <a:rPr lang="ru-RU" dirty="0" smtClean="0"/>
              <a:t>2</a:t>
            </a:r>
          </a:p>
          <a:p>
            <a:r>
              <a:rPr lang="ru-RU" dirty="0"/>
              <a:t>Городское население — 84,54 %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Отрасли промышленности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Машиностроение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 smtClean="0"/>
              <a:t>Металлообработка</a:t>
            </a:r>
          </a:p>
          <a:p>
            <a:pPr marL="514350" indent="-514350">
              <a:buAutoNum type="arabicParenR"/>
            </a:pPr>
            <a:r>
              <a:rPr lang="ru-RU" dirty="0" smtClean="0"/>
              <a:t>Растениеводство</a:t>
            </a:r>
          </a:p>
          <a:p>
            <a:pPr marL="514350" indent="-514350">
              <a:buAutoNum type="arabicParenR"/>
            </a:pPr>
            <a:r>
              <a:rPr lang="ru-RU" dirty="0" smtClean="0"/>
              <a:t>Животноводство</a:t>
            </a:r>
          </a:p>
          <a:p>
            <a:pPr marL="514350" indent="-514350">
              <a:buAutoNum type="arabicParenR"/>
            </a:pPr>
            <a:r>
              <a:rPr lang="ru-RU" dirty="0" smtClean="0"/>
              <a:t>Пищевая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Картинки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Artem\Desktop\OIPCANFQNQ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20888"/>
            <a:ext cx="2880320" cy="2128932"/>
          </a:xfrm>
          <a:prstGeom prst="rect">
            <a:avLst/>
          </a:prstGeom>
          <a:noFill/>
        </p:spPr>
      </p:pic>
      <p:pic>
        <p:nvPicPr>
          <p:cNvPr id="1027" name="Picture 3" descr="C:\Users\Artem\Desktop\OIPCARL244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1" y="2420888"/>
            <a:ext cx="2825255" cy="2088232"/>
          </a:xfrm>
          <a:prstGeom prst="rect">
            <a:avLst/>
          </a:prstGeom>
          <a:noFill/>
        </p:spPr>
      </p:pic>
      <p:pic>
        <p:nvPicPr>
          <p:cNvPr id="1028" name="Picture 4" descr="C:\Users\Artem\Desktop\OIPCA9SAE8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2420888"/>
            <a:ext cx="2880320" cy="21289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56</Words>
  <Application>Microsoft Office PowerPoint</Application>
  <PresentationFormat>Экран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Ярославская область</vt:lpstr>
      <vt:lpstr>Географическое положение</vt:lpstr>
      <vt:lpstr>Население</vt:lpstr>
      <vt:lpstr>Отрасли промышленности</vt:lpstr>
      <vt:lpstr>Картинки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Ярославская область</dc:title>
  <dc:creator>Artem</dc:creator>
  <cp:lastModifiedBy>Artem</cp:lastModifiedBy>
  <cp:revision>6</cp:revision>
  <dcterms:created xsi:type="dcterms:W3CDTF">2011-01-10T01:53:53Z</dcterms:created>
  <dcterms:modified xsi:type="dcterms:W3CDTF">2011-01-10T16:50:53Z</dcterms:modified>
</cp:coreProperties>
</file>