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C1D5-3D9D-4347-A4D1-BF7BBC0F7488}" type="datetimeFigureOut">
              <a:rPr lang="ru-RU" smtClean="0"/>
              <a:pPr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A4AB-5EFF-4415-B417-CC58FAA858B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</a:t>
            </a:r>
            <a:r>
              <a:rPr lang="en-US" dirty="0" smtClean="0"/>
              <a:t>Bomb Destroyer</a:t>
            </a:r>
            <a:r>
              <a:rPr lang="ru-RU" dirty="0" smtClean="0"/>
              <a:t>»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27984" y="5229200"/>
            <a:ext cx="3344416" cy="4096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Копанев Кирилл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времени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64088" y="1600200"/>
            <a:ext cx="3322712" cy="4525963"/>
          </a:xfrm>
        </p:spPr>
        <p:txBody>
          <a:bodyPr/>
          <a:lstStyle/>
          <a:p>
            <a:r>
              <a:rPr lang="ru-RU" dirty="0" smtClean="0"/>
              <a:t>Каждую секунду спрайт меняется на цифру меньшую на единицу данной.</a:t>
            </a:r>
            <a:endParaRPr lang="ru-RU" dirty="0"/>
          </a:p>
        </p:txBody>
      </p:sp>
      <p:pic>
        <p:nvPicPr>
          <p:cNvPr id="7170" name="Picture 2" descr="C:\Users\Artem\Desktop\Снимок.8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35314"/>
            <a:ext cx="5076056" cy="56226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звезд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32040" y="1600200"/>
            <a:ext cx="3754760" cy="4525963"/>
          </a:xfrm>
        </p:spPr>
        <p:txBody>
          <a:bodyPr/>
          <a:lstStyle/>
          <a:p>
            <a:r>
              <a:rPr lang="ru-RU" dirty="0" smtClean="0"/>
              <a:t>По завершению уровня на пушку летят звезды</a:t>
            </a:r>
            <a:endParaRPr lang="ru-RU" dirty="0"/>
          </a:p>
        </p:txBody>
      </p:sp>
      <p:pic>
        <p:nvPicPr>
          <p:cNvPr id="5122" name="Picture 2" descr="C:\Users\Artem\Desktop\Снимок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726220"/>
            <a:ext cx="4427984" cy="51317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Funny </a:t>
            </a:r>
            <a:r>
              <a:rPr lang="ru-RU" dirty="0" smtClean="0"/>
              <a:t>и </a:t>
            </a:r>
            <a:r>
              <a:rPr lang="en-US" dirty="0" smtClean="0"/>
              <a:t>Funny1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64088" y="1600200"/>
            <a:ext cx="3322712" cy="4525963"/>
          </a:xfrm>
        </p:spPr>
        <p:txBody>
          <a:bodyPr/>
          <a:lstStyle/>
          <a:p>
            <a:r>
              <a:rPr lang="ru-RU" dirty="0" smtClean="0"/>
              <a:t>Классы для </a:t>
            </a:r>
            <a:r>
              <a:rPr lang="ru-RU" dirty="0" err="1" smtClean="0"/>
              <a:t>пасхалок</a:t>
            </a:r>
            <a:endParaRPr lang="ru-RU" dirty="0" smtClean="0"/>
          </a:p>
        </p:txBody>
      </p:sp>
      <p:pic>
        <p:nvPicPr>
          <p:cNvPr id="6146" name="Picture 2" descr="C:\Users\Artem\Desktop\Снимок1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5433"/>
            <a:ext cx="5184576" cy="56525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поставленные задачи были выполнены. Игра работает.</a:t>
            </a:r>
          </a:p>
          <a:p>
            <a:r>
              <a:rPr lang="ru-RU" dirty="0" smtClean="0"/>
              <a:t>Можно добавить еще уровней и новые сложности для их прохождения.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решил сделать игру</a:t>
            </a:r>
            <a:r>
              <a:rPr lang="en-US" dirty="0" smtClean="0"/>
              <a:t>, </a:t>
            </a:r>
            <a:r>
              <a:rPr lang="ru-RU" dirty="0" smtClean="0"/>
              <a:t>где нужно взорвать все бомбы за определенное время</a:t>
            </a:r>
            <a:r>
              <a:rPr lang="en-US" dirty="0" smtClean="0"/>
              <a:t>, </a:t>
            </a:r>
            <a:r>
              <a:rPr lang="ru-RU" dirty="0" smtClean="0"/>
              <a:t>стреляя из пушки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Os</a:t>
            </a:r>
          </a:p>
          <a:p>
            <a:pPr marL="514350" indent="-514350">
              <a:buAutoNum type="arabicParenR"/>
            </a:pPr>
            <a:r>
              <a:rPr lang="en-US" dirty="0" smtClean="0"/>
              <a:t>Random</a:t>
            </a:r>
          </a:p>
          <a:p>
            <a:pPr marL="514350" indent="-514350">
              <a:buAutoNum type="arabicParenR"/>
            </a:pPr>
            <a:r>
              <a:rPr lang="en-US" dirty="0" smtClean="0"/>
              <a:t>PyQT5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PyGame</a:t>
            </a:r>
            <a:endParaRPr lang="ru-RU" dirty="0" smtClean="0"/>
          </a:p>
          <a:p>
            <a:pPr marL="514350" indent="-514350">
              <a:buAutoNum type="arabicParenR"/>
            </a:pPr>
            <a:r>
              <a:rPr lang="en-US" dirty="0" err="1" smtClean="0"/>
              <a:t>Datetime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Artem\Desktop\Снимок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80728"/>
            <a:ext cx="6497638" cy="5200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Artem\Desktop\Снимок.2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32656"/>
            <a:ext cx="5907375" cy="6120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пушки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56176" y="1600200"/>
            <a:ext cx="2530624" cy="4525963"/>
          </a:xfrm>
        </p:spPr>
        <p:txBody>
          <a:bodyPr/>
          <a:lstStyle/>
          <a:p>
            <a:r>
              <a:rPr lang="en-US" dirty="0" smtClean="0"/>
              <a:t>Update </a:t>
            </a:r>
            <a:r>
              <a:rPr lang="ru-RU" dirty="0" smtClean="0"/>
              <a:t>делает движение пушки вправо и влево</a:t>
            </a:r>
            <a:endParaRPr lang="ru-RU" dirty="0"/>
          </a:p>
        </p:txBody>
      </p:sp>
      <p:pic>
        <p:nvPicPr>
          <p:cNvPr id="1028" name="Picture 4" descr="C:\Users\Artem\Desktop\Снимок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5514976" cy="3257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бомб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652120" y="1600200"/>
            <a:ext cx="303468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Update1 </a:t>
            </a:r>
            <a:r>
              <a:rPr lang="ru-RU" dirty="0" smtClean="0"/>
              <a:t>заменяет при взрыве бомбы фотографию</a:t>
            </a:r>
          </a:p>
          <a:p>
            <a:r>
              <a:rPr lang="en-US" dirty="0" smtClean="0"/>
              <a:t>Update2 </a:t>
            </a:r>
            <a:r>
              <a:rPr lang="ru-RU" dirty="0" smtClean="0"/>
              <a:t>если бомба жива</a:t>
            </a:r>
            <a:r>
              <a:rPr lang="en-US" dirty="0" smtClean="0"/>
              <a:t>, </a:t>
            </a:r>
            <a:r>
              <a:rPr lang="ru-RU" dirty="0" smtClean="0"/>
              <a:t>то реализует ее движение</a:t>
            </a:r>
          </a:p>
          <a:p>
            <a:endParaRPr lang="ru-RU" dirty="0"/>
          </a:p>
        </p:txBody>
      </p:sp>
      <p:pic>
        <p:nvPicPr>
          <p:cNvPr id="2051" name="Picture 3" descr="C:\Users\Artem\Desktop\Снимок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5188"/>
            <a:ext cx="5505450" cy="5992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пули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Update </a:t>
            </a:r>
            <a:r>
              <a:rPr lang="ru-RU" dirty="0" smtClean="0"/>
              <a:t>перемещает ее вверх</a:t>
            </a:r>
          </a:p>
          <a:p>
            <a:r>
              <a:rPr lang="en-US" dirty="0" smtClean="0"/>
              <a:t>Update1 </a:t>
            </a:r>
            <a:r>
              <a:rPr lang="ru-RU" dirty="0" smtClean="0"/>
              <a:t>убирает пульку из экрана (координаты -50 -50) и останавливает ее движение</a:t>
            </a:r>
            <a:endParaRPr lang="ru-RU" dirty="0"/>
          </a:p>
        </p:txBody>
      </p:sp>
      <p:pic>
        <p:nvPicPr>
          <p:cNvPr id="3075" name="Picture 3" descr="C:\Users\Artem\Desktop\Снимок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5037"/>
            <a:ext cx="4248472" cy="5802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MyWidget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72200" y="1600200"/>
            <a:ext cx="2314600" cy="4525963"/>
          </a:xfrm>
        </p:spPr>
        <p:txBody>
          <a:bodyPr/>
          <a:lstStyle/>
          <a:p>
            <a:r>
              <a:rPr lang="ru-RU" dirty="0" smtClean="0"/>
              <a:t>По нажатию кнопки создает уровень</a:t>
            </a:r>
            <a:endParaRPr lang="ru-RU" dirty="0"/>
          </a:p>
        </p:txBody>
      </p:sp>
      <p:pic>
        <p:nvPicPr>
          <p:cNvPr id="4098" name="Picture 2" descr="C:\Users\Artem\Desktop\Снимок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129297"/>
            <a:ext cx="3168352" cy="5728703"/>
          </a:xfrm>
          <a:prstGeom prst="rect">
            <a:avLst/>
          </a:prstGeom>
          <a:noFill/>
        </p:spPr>
      </p:pic>
      <p:pic>
        <p:nvPicPr>
          <p:cNvPr id="4099" name="Picture 3" descr="C:\Users\Artem\Desktop\Снимок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4744"/>
            <a:ext cx="3096344" cy="2520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137</Words>
  <Application>Microsoft Office PowerPoint</Application>
  <PresentationFormat>Экран 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Проект «Bomb Destroyer» PyGame</vt:lpstr>
      <vt:lpstr>Введение</vt:lpstr>
      <vt:lpstr>Использованные библиотеки</vt:lpstr>
      <vt:lpstr>Слайд 4</vt:lpstr>
      <vt:lpstr>Слайд 5</vt:lpstr>
      <vt:lpstr>Класс пушки</vt:lpstr>
      <vt:lpstr>Класс бомб</vt:lpstr>
      <vt:lpstr>Класс пули</vt:lpstr>
      <vt:lpstr>Класс MyWidget</vt:lpstr>
      <vt:lpstr>Класс времени</vt:lpstr>
      <vt:lpstr>Класс звезд</vt:lpstr>
      <vt:lpstr>Класс Funny и Funny1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«Bomb Destroyer» PyGame</dc:title>
  <dc:creator>Пользователь Windows</dc:creator>
  <cp:lastModifiedBy>Пользователь Windows</cp:lastModifiedBy>
  <cp:revision>5</cp:revision>
  <dcterms:created xsi:type="dcterms:W3CDTF">2023-01-22T17:51:22Z</dcterms:created>
  <dcterms:modified xsi:type="dcterms:W3CDTF">2023-01-27T09:46:59Z</dcterms:modified>
</cp:coreProperties>
</file>