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notesSlides/notesSlide17.xml" ContentType="application/vnd.openxmlformats-officedocument.presentationml.notesSlide+xml"/>
  <Override PartName="/ppt/charts/chart6.xml" ContentType="application/vnd.openxmlformats-officedocument.drawingml.chart+xml"/>
  <Override PartName="/ppt/notesSlides/notesSlide18.xml" ContentType="application/vnd.openxmlformats-officedocument.presentationml.notesSlide+xml"/>
  <Override PartName="/ppt/charts/chart7.xml" ContentType="application/vnd.openxmlformats-officedocument.drawingml.chart+xml"/>
  <Override PartName="/ppt/notesSlides/notesSlide19.xml" ContentType="application/vnd.openxmlformats-officedocument.presentationml.notesSlide+xml"/>
  <Override PartName="/ppt/charts/chart8.xml" ContentType="application/vnd.openxmlformats-officedocument.drawingml.chart+xml"/>
  <Override PartName="/ppt/notesSlides/notesSlide20.xml" ContentType="application/vnd.openxmlformats-officedocument.presentationml.notesSlide+xml"/>
  <Override PartName="/ppt/charts/chart9.xml" ContentType="application/vnd.openxmlformats-officedocument.drawingml.chart+xml"/>
  <Override PartName="/ppt/notesSlides/notesSlide21.xml" ContentType="application/vnd.openxmlformats-officedocument.presentationml.notesSlide+xml"/>
  <Override PartName="/ppt/charts/chart10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3" r:id="rId1"/>
  </p:sldMasterIdLst>
  <p:notesMasterIdLst>
    <p:notesMasterId r:id="rId26"/>
  </p:notesMasterIdLst>
  <p:sldIdLst>
    <p:sldId id="256" r:id="rId2"/>
    <p:sldId id="291" r:id="rId3"/>
    <p:sldId id="293" r:id="rId4"/>
    <p:sldId id="290" r:id="rId5"/>
    <p:sldId id="292" r:id="rId6"/>
    <p:sldId id="294" r:id="rId7"/>
    <p:sldId id="295" r:id="rId8"/>
    <p:sldId id="297" r:id="rId9"/>
    <p:sldId id="296" r:id="rId10"/>
    <p:sldId id="298" r:id="rId11"/>
    <p:sldId id="300" r:id="rId12"/>
    <p:sldId id="308" r:id="rId13"/>
    <p:sldId id="299" r:id="rId14"/>
    <p:sldId id="310" r:id="rId15"/>
    <p:sldId id="301" r:id="rId16"/>
    <p:sldId id="314" r:id="rId17"/>
    <p:sldId id="312" r:id="rId18"/>
    <p:sldId id="311" r:id="rId19"/>
    <p:sldId id="315" r:id="rId20"/>
    <p:sldId id="316" r:id="rId21"/>
    <p:sldId id="302" r:id="rId22"/>
    <p:sldId id="317" r:id="rId23"/>
    <p:sldId id="305" r:id="rId24"/>
    <p:sldId id="286" r:id="rId2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 autoAdjust="0"/>
    <p:restoredTop sz="95726" autoAdjust="0"/>
  </p:normalViewPr>
  <p:slideViewPr>
    <p:cSldViewPr snapToGrid="0">
      <p:cViewPr>
        <p:scale>
          <a:sx n="110" d="100"/>
          <a:sy n="110" d="100"/>
        </p:scale>
        <p:origin x="-348" y="-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0" y="10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nas\Dropbox\&#921;&#963;&#967;&#973;&#959;&#962;%202\&#922;&#949;&#943;&#956;&#949;&#957;&#959;\Curtailmen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nas\Dropbox\&#921;&#963;&#967;&#973;&#959;&#962;%202\&#922;&#949;&#943;&#956;&#949;&#957;&#959;\&#933;&#960;&#941;&#961;&#964;&#945;&#963;&#951;%203&#951;&#956;&#949;&#961;&#959;%20&#954;&#959;&#956;&#946;&#959;&#962;%201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inas\&#916;&#953;&#960;&#955;&#969;&#956;&#945;&#964;&#953;&#954;&#941;&#962;\&#915;&#953;&#948;&#940;&#962;-&#916;&#949;&#955;&#951;&#947;&#953;&#940;&#957;&#957;&#951;&#962;\MultiBat\SOLARCALC1(600-75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inas\&#916;&#953;&#960;&#955;&#969;&#956;&#945;&#964;&#953;&#954;&#941;&#962;\&#915;&#953;&#948;&#940;&#962;-&#916;&#949;&#955;&#951;&#947;&#953;&#940;&#957;&#957;&#951;&#962;\MultiBat\SOLARCALC1(600-75)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inas\&#916;&#953;&#960;&#955;&#969;&#956;&#945;&#964;&#953;&#954;&#941;&#962;\&#915;&#953;&#948;&#940;&#962;-&#916;&#949;&#955;&#951;&#947;&#953;&#940;&#957;&#957;&#951;&#962;\MultiBat\SOLARCALC.TXT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inas\&#916;&#953;&#960;&#955;&#969;&#956;&#945;&#964;&#953;&#954;&#941;&#962;\&#915;&#953;&#948;&#940;&#962;-&#916;&#949;&#955;&#951;&#947;&#953;&#940;&#957;&#957;&#951;&#962;\MultiBat\SOLARCALC.TXT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inas\&#916;&#953;&#960;&#955;&#969;&#956;&#945;&#964;&#953;&#954;&#941;&#962;\&#915;&#953;&#948;&#940;&#962;-&#916;&#949;&#955;&#951;&#947;&#953;&#940;&#957;&#957;&#951;&#962;\MultiBat\SOLARCALC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l-GR" dirty="0" smtClean="0"/>
              <a:t>Ηλιακή</a:t>
            </a:r>
            <a:r>
              <a:rPr lang="el-GR" baseline="0" dirty="0" smtClean="0"/>
              <a:t> Ακτινοβολία (</a:t>
            </a:r>
            <a:r>
              <a:rPr lang="en-US" baseline="0" dirty="0" smtClean="0"/>
              <a:t>W/m</a:t>
            </a:r>
            <a:r>
              <a:rPr lang="en-US" baseline="30000" dirty="0" smtClean="0"/>
              <a:t>2</a:t>
            </a:r>
            <a:r>
              <a:rPr lang="en-US" baseline="0" dirty="0" smtClean="0"/>
              <a:t>)</a:t>
            </a:r>
            <a:endParaRPr lang="el-GR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Φύλλο1!$A$1</c:f>
              <c:strCache>
                <c:ptCount val="1"/>
                <c:pt idx="0">
                  <c:v>Summer</c:v>
                </c:pt>
              </c:strCache>
            </c:strRef>
          </c:tx>
          <c:val>
            <c:numRef>
              <c:f>Φύλλο1!$A$2:$A$25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74</c:v>
                </c:pt>
                <c:pt idx="8">
                  <c:v>285</c:v>
                </c:pt>
                <c:pt idx="9">
                  <c:v>535</c:v>
                </c:pt>
                <c:pt idx="10">
                  <c:v>735</c:v>
                </c:pt>
                <c:pt idx="11">
                  <c:v>863</c:v>
                </c:pt>
                <c:pt idx="12">
                  <c:v>935</c:v>
                </c:pt>
                <c:pt idx="13">
                  <c:v>937</c:v>
                </c:pt>
                <c:pt idx="14">
                  <c:v>866</c:v>
                </c:pt>
                <c:pt idx="15">
                  <c:v>736</c:v>
                </c:pt>
                <c:pt idx="16">
                  <c:v>530</c:v>
                </c:pt>
                <c:pt idx="17">
                  <c:v>271</c:v>
                </c:pt>
                <c:pt idx="18">
                  <c:v>63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CC1-435B-ADDE-1698C20E24E8}"/>
            </c:ext>
          </c:extLst>
        </c:ser>
        <c:ser>
          <c:idx val="1"/>
          <c:order val="1"/>
          <c:tx>
            <c:strRef>
              <c:f>Φύλλο1!$B$1</c:f>
              <c:strCache>
                <c:ptCount val="1"/>
                <c:pt idx="0">
                  <c:v>Winter</c:v>
                </c:pt>
              </c:strCache>
            </c:strRef>
          </c:tx>
          <c:val>
            <c:numRef>
              <c:f>Φύλλο1!$B$2:$B$25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11</c:v>
                </c:pt>
                <c:pt idx="10">
                  <c:v>174</c:v>
                </c:pt>
                <c:pt idx="11">
                  <c:v>195</c:v>
                </c:pt>
                <c:pt idx="12">
                  <c:v>246</c:v>
                </c:pt>
                <c:pt idx="13">
                  <c:v>271</c:v>
                </c:pt>
                <c:pt idx="14">
                  <c:v>132</c:v>
                </c:pt>
                <c:pt idx="15">
                  <c:v>34</c:v>
                </c:pt>
                <c:pt idx="16">
                  <c:v>7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CC1-435B-ADDE-1698C20E24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278848"/>
        <c:axId val="99280384"/>
      </c:lineChart>
      <c:catAx>
        <c:axId val="9927884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l-GR"/>
          </a:p>
        </c:txPr>
        <c:crossAx val="99280384"/>
        <c:crosses val="autoZero"/>
        <c:auto val="1"/>
        <c:lblAlgn val="ctr"/>
        <c:lblOffset val="100"/>
        <c:noMultiLvlLbl val="0"/>
      </c:catAx>
      <c:valAx>
        <c:axId val="9928038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l-GR"/>
          </a:p>
        </c:txPr>
        <c:crossAx val="99278848"/>
        <c:crosses val="autoZero"/>
        <c:crossBetween val="between"/>
      </c:valAx>
    </c:plotArea>
    <c:legend>
      <c:legendPos val="b"/>
      <c:layout/>
      <c:overlay val="0"/>
      <c:txPr>
        <a:bodyPr rot="0" vert="horz"/>
        <a:lstStyle/>
        <a:p>
          <a:pPr>
            <a:defRPr/>
          </a:pPr>
          <a:endParaRPr lang="el-G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l-G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latin typeface="+mn-lt"/>
              </a:defRPr>
            </a:pPr>
            <a:r>
              <a:rPr lang="el-GR" sz="1400">
                <a:latin typeface="+mn-lt"/>
              </a:rPr>
              <a:t>Ποσοστό (%)</a:t>
            </a:r>
            <a:r>
              <a:rPr lang="el-GR" sz="1400" baseline="0">
                <a:latin typeface="+mn-lt"/>
              </a:rPr>
              <a:t> αξιοποιούμενης  Φ/Β ενέργειας</a:t>
            </a:r>
            <a:endParaRPr lang="el-GR" sz="1400">
              <a:latin typeface="+mn-lt"/>
            </a:endParaRP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xVal>
            <c:numRef>
              <c:f>Φύλλο2!$V$2:$V$7</c:f>
              <c:numCache>
                <c:formatCode>General</c:formatCode>
                <c:ptCount val="6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</c:numCache>
            </c:numRef>
          </c:xVal>
          <c:yVal>
            <c:numRef>
              <c:f>Φύλλο2!$X$2:$X$7</c:f>
              <c:numCache>
                <c:formatCode>General</c:formatCode>
                <c:ptCount val="6"/>
                <c:pt idx="0">
                  <c:v>50.986373805165755</c:v>
                </c:pt>
                <c:pt idx="1">
                  <c:v>80.188913745960733</c:v>
                </c:pt>
                <c:pt idx="2">
                  <c:v>92.406842473956559</c:v>
                </c:pt>
                <c:pt idx="3">
                  <c:v>94.819786229182199</c:v>
                </c:pt>
                <c:pt idx="4">
                  <c:v>95.97902967030484</c:v>
                </c:pt>
                <c:pt idx="5">
                  <c:v>96.554809843400449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EA52-4242-A3A9-22E938C437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433664"/>
        <c:axId val="98448128"/>
      </c:scatterChart>
      <c:valAx>
        <c:axId val="984336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>
                    <a:latin typeface="+mn-lt"/>
                  </a:defRPr>
                </a:pPr>
                <a:r>
                  <a:rPr lang="el-GR" sz="1400">
                    <a:latin typeface="+mn-lt"/>
                  </a:rPr>
                  <a:t>Χωρητικόττητα μπαταριών</a:t>
                </a:r>
                <a:r>
                  <a:rPr lang="el-GR" sz="1400" baseline="0">
                    <a:latin typeface="+mn-lt"/>
                  </a:rPr>
                  <a:t> (</a:t>
                </a:r>
                <a:r>
                  <a:rPr lang="en-US" sz="1400" baseline="0">
                    <a:latin typeface="+mn-lt"/>
                  </a:rPr>
                  <a:t>kWh)</a:t>
                </a:r>
                <a:endParaRPr lang="el-GR" sz="1400">
                  <a:latin typeface="+mn-lt"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8448128"/>
        <c:crosses val="autoZero"/>
        <c:crossBetween val="midCat"/>
      </c:valAx>
      <c:valAx>
        <c:axId val="98448128"/>
        <c:scaling>
          <c:orientation val="minMax"/>
          <c:max val="100"/>
          <c:min val="4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984336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24"/>
    </mc:Choice>
    <mc:Fallback>
      <c:style val="24"/>
    </mc:Fallback>
  </mc:AlternateContent>
  <c:chart>
    <c:title>
      <c:tx>
        <c:rich>
          <a:bodyPr rot="0" vert="horz"/>
          <a:lstStyle/>
          <a:p>
            <a:pPr>
              <a:defRPr sz="1600"/>
            </a:pPr>
            <a:r>
              <a:rPr lang="el-GR" sz="1600"/>
              <a:t>Μέσο Ημερήσιο προφίλ Καταναλωτή ανά εποχή </a:t>
            </a:r>
            <a:r>
              <a:rPr lang="en-US" sz="1600"/>
              <a:t> </a:t>
            </a:r>
            <a:r>
              <a:rPr lang="el-GR" sz="1600"/>
              <a:t>(</a:t>
            </a:r>
            <a:r>
              <a:rPr lang="en-US" sz="1600"/>
              <a:t>kW)</a:t>
            </a:r>
            <a:endParaRPr lang="el-GR" sz="160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Φύλλο1!$A$1</c:f>
              <c:strCache>
                <c:ptCount val="1"/>
                <c:pt idx="0">
                  <c:v>Χειμώνας</c:v>
                </c:pt>
              </c:strCache>
            </c:strRef>
          </c:tx>
          <c:marker>
            <c:symbol val="none"/>
          </c:marker>
          <c:val>
            <c:numRef>
              <c:f>Φύλλο1!$B$1:$Y$1</c:f>
              <c:numCache>
                <c:formatCode>General</c:formatCode>
                <c:ptCount val="24"/>
                <c:pt idx="0">
                  <c:v>0.22</c:v>
                </c:pt>
                <c:pt idx="1">
                  <c:v>0.21</c:v>
                </c:pt>
                <c:pt idx="2">
                  <c:v>0.2</c:v>
                </c:pt>
                <c:pt idx="3">
                  <c:v>0.19</c:v>
                </c:pt>
                <c:pt idx="4">
                  <c:v>0.19</c:v>
                </c:pt>
                <c:pt idx="5">
                  <c:v>0.19</c:v>
                </c:pt>
                <c:pt idx="6">
                  <c:v>0.28000000000000003</c:v>
                </c:pt>
                <c:pt idx="7">
                  <c:v>0.41</c:v>
                </c:pt>
                <c:pt idx="8">
                  <c:v>0.56000000000000005</c:v>
                </c:pt>
                <c:pt idx="9">
                  <c:v>0.59</c:v>
                </c:pt>
                <c:pt idx="10">
                  <c:v>0.48</c:v>
                </c:pt>
                <c:pt idx="11">
                  <c:v>0.53</c:v>
                </c:pt>
                <c:pt idx="12">
                  <c:v>0.66</c:v>
                </c:pt>
                <c:pt idx="13">
                  <c:v>0.67</c:v>
                </c:pt>
                <c:pt idx="14">
                  <c:v>0.79</c:v>
                </c:pt>
                <c:pt idx="15">
                  <c:v>1.02</c:v>
                </c:pt>
                <c:pt idx="16">
                  <c:v>1.49</c:v>
                </c:pt>
                <c:pt idx="17">
                  <c:v>1.7</c:v>
                </c:pt>
                <c:pt idx="18">
                  <c:v>1.41</c:v>
                </c:pt>
                <c:pt idx="19">
                  <c:v>1.1399999999999999</c:v>
                </c:pt>
                <c:pt idx="20">
                  <c:v>0.96</c:v>
                </c:pt>
                <c:pt idx="21">
                  <c:v>0.61</c:v>
                </c:pt>
                <c:pt idx="22">
                  <c:v>0.38</c:v>
                </c:pt>
                <c:pt idx="23">
                  <c:v>0.28000000000000003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8D0-49C9-BD62-5C524C9A785F}"/>
            </c:ext>
          </c:extLst>
        </c:ser>
        <c:ser>
          <c:idx val="1"/>
          <c:order val="1"/>
          <c:tx>
            <c:strRef>
              <c:f>Φύλλο1!$A$2</c:f>
              <c:strCache>
                <c:ptCount val="1"/>
                <c:pt idx="0">
                  <c:v>Άνοιξη</c:v>
                </c:pt>
              </c:strCache>
            </c:strRef>
          </c:tx>
          <c:marker>
            <c:symbol val="none"/>
          </c:marker>
          <c:val>
            <c:numRef>
              <c:f>Φύλλο1!$B$2:$Y$2</c:f>
              <c:numCache>
                <c:formatCode>General</c:formatCode>
                <c:ptCount val="24"/>
                <c:pt idx="0">
                  <c:v>0.21</c:v>
                </c:pt>
                <c:pt idx="1">
                  <c:v>0.2</c:v>
                </c:pt>
                <c:pt idx="2">
                  <c:v>0.19</c:v>
                </c:pt>
                <c:pt idx="3">
                  <c:v>0.19</c:v>
                </c:pt>
                <c:pt idx="4">
                  <c:v>0.18</c:v>
                </c:pt>
                <c:pt idx="5">
                  <c:v>0.18</c:v>
                </c:pt>
                <c:pt idx="6">
                  <c:v>0.54</c:v>
                </c:pt>
                <c:pt idx="7">
                  <c:v>0.81</c:v>
                </c:pt>
                <c:pt idx="8">
                  <c:v>0.62</c:v>
                </c:pt>
                <c:pt idx="9">
                  <c:v>0.54</c:v>
                </c:pt>
                <c:pt idx="10">
                  <c:v>0.48</c:v>
                </c:pt>
                <c:pt idx="11">
                  <c:v>0.52</c:v>
                </c:pt>
                <c:pt idx="12">
                  <c:v>0.47</c:v>
                </c:pt>
                <c:pt idx="13">
                  <c:v>0.45</c:v>
                </c:pt>
                <c:pt idx="14">
                  <c:v>0.46</c:v>
                </c:pt>
                <c:pt idx="15">
                  <c:v>0.59</c:v>
                </c:pt>
                <c:pt idx="16">
                  <c:v>0.86</c:v>
                </c:pt>
                <c:pt idx="17">
                  <c:v>0.99</c:v>
                </c:pt>
                <c:pt idx="18">
                  <c:v>0.87</c:v>
                </c:pt>
                <c:pt idx="19">
                  <c:v>0.71</c:v>
                </c:pt>
                <c:pt idx="20">
                  <c:v>0.72</c:v>
                </c:pt>
                <c:pt idx="21">
                  <c:v>0.55000000000000004</c:v>
                </c:pt>
                <c:pt idx="22">
                  <c:v>0.33</c:v>
                </c:pt>
                <c:pt idx="23">
                  <c:v>0.23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8D0-49C9-BD62-5C524C9A785F}"/>
            </c:ext>
          </c:extLst>
        </c:ser>
        <c:ser>
          <c:idx val="2"/>
          <c:order val="2"/>
          <c:tx>
            <c:strRef>
              <c:f>Φύλλο1!$A$3</c:f>
              <c:strCache>
                <c:ptCount val="1"/>
                <c:pt idx="0">
                  <c:v>Καλοκαίρι</c:v>
                </c:pt>
              </c:strCache>
            </c:strRef>
          </c:tx>
          <c:marker>
            <c:symbol val="none"/>
          </c:marker>
          <c:val>
            <c:numRef>
              <c:f>Φύλλο1!$B$3:$Y$3</c:f>
              <c:numCache>
                <c:formatCode>General</c:formatCode>
                <c:ptCount val="24"/>
                <c:pt idx="0">
                  <c:v>0.23</c:v>
                </c:pt>
                <c:pt idx="1">
                  <c:v>0.18</c:v>
                </c:pt>
                <c:pt idx="2">
                  <c:v>0.16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  <c:pt idx="6">
                  <c:v>0.39</c:v>
                </c:pt>
                <c:pt idx="7">
                  <c:v>2.23</c:v>
                </c:pt>
                <c:pt idx="8">
                  <c:v>2.08</c:v>
                </c:pt>
                <c:pt idx="9">
                  <c:v>0.87</c:v>
                </c:pt>
                <c:pt idx="10">
                  <c:v>0.5</c:v>
                </c:pt>
                <c:pt idx="11">
                  <c:v>0.45</c:v>
                </c:pt>
                <c:pt idx="12">
                  <c:v>0.52</c:v>
                </c:pt>
                <c:pt idx="13">
                  <c:v>0.56000000000000005</c:v>
                </c:pt>
                <c:pt idx="14">
                  <c:v>0.57999999999999996</c:v>
                </c:pt>
                <c:pt idx="15">
                  <c:v>0.75</c:v>
                </c:pt>
                <c:pt idx="16">
                  <c:v>1.21</c:v>
                </c:pt>
                <c:pt idx="17">
                  <c:v>2.42</c:v>
                </c:pt>
                <c:pt idx="18">
                  <c:v>2.39</c:v>
                </c:pt>
                <c:pt idx="19">
                  <c:v>1.26</c:v>
                </c:pt>
                <c:pt idx="20">
                  <c:v>0.73</c:v>
                </c:pt>
                <c:pt idx="21">
                  <c:v>0.62</c:v>
                </c:pt>
                <c:pt idx="22">
                  <c:v>0.55000000000000004</c:v>
                </c:pt>
                <c:pt idx="23">
                  <c:v>0.39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8D0-49C9-BD62-5C524C9A785F}"/>
            </c:ext>
          </c:extLst>
        </c:ser>
        <c:ser>
          <c:idx val="3"/>
          <c:order val="3"/>
          <c:tx>
            <c:strRef>
              <c:f>Φύλλο1!$A$4</c:f>
              <c:strCache>
                <c:ptCount val="1"/>
                <c:pt idx="0">
                  <c:v>Φθινόπωρο</c:v>
                </c:pt>
              </c:strCache>
            </c:strRef>
          </c:tx>
          <c:marker>
            <c:symbol val="none"/>
          </c:marker>
          <c:val>
            <c:numRef>
              <c:f>Φύλλο1!$B$4:$Y$4</c:f>
              <c:numCache>
                <c:formatCode>General</c:formatCode>
                <c:ptCount val="24"/>
                <c:pt idx="0">
                  <c:v>0.22</c:v>
                </c:pt>
                <c:pt idx="1">
                  <c:v>0.19</c:v>
                </c:pt>
                <c:pt idx="2">
                  <c:v>0.17</c:v>
                </c:pt>
                <c:pt idx="3">
                  <c:v>0.17</c:v>
                </c:pt>
                <c:pt idx="4">
                  <c:v>0.16</c:v>
                </c:pt>
                <c:pt idx="5">
                  <c:v>0.16</c:v>
                </c:pt>
                <c:pt idx="6">
                  <c:v>0.21</c:v>
                </c:pt>
                <c:pt idx="7">
                  <c:v>0.61</c:v>
                </c:pt>
                <c:pt idx="8">
                  <c:v>0.65</c:v>
                </c:pt>
                <c:pt idx="9">
                  <c:v>0.51</c:v>
                </c:pt>
                <c:pt idx="10">
                  <c:v>0.42</c:v>
                </c:pt>
                <c:pt idx="11">
                  <c:v>0.46</c:v>
                </c:pt>
                <c:pt idx="12">
                  <c:v>0.46</c:v>
                </c:pt>
                <c:pt idx="13">
                  <c:v>0.47</c:v>
                </c:pt>
                <c:pt idx="14">
                  <c:v>0.46</c:v>
                </c:pt>
                <c:pt idx="15">
                  <c:v>0.63</c:v>
                </c:pt>
                <c:pt idx="16">
                  <c:v>0.77</c:v>
                </c:pt>
                <c:pt idx="17">
                  <c:v>0.9</c:v>
                </c:pt>
                <c:pt idx="18">
                  <c:v>0.72</c:v>
                </c:pt>
                <c:pt idx="19">
                  <c:v>0.54</c:v>
                </c:pt>
                <c:pt idx="20">
                  <c:v>0.54</c:v>
                </c:pt>
                <c:pt idx="21">
                  <c:v>0.5</c:v>
                </c:pt>
                <c:pt idx="22">
                  <c:v>0.4</c:v>
                </c:pt>
                <c:pt idx="23">
                  <c:v>0.28999999999999998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8D0-49C9-BD62-5C524C9A78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721024"/>
        <c:axId val="100722560"/>
      </c:lineChart>
      <c:catAx>
        <c:axId val="10072102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vert="horz"/>
          <a:lstStyle/>
          <a:p>
            <a:pPr>
              <a:defRPr sz="1600"/>
            </a:pPr>
            <a:endParaRPr lang="el-GR"/>
          </a:p>
        </c:txPr>
        <c:crossAx val="100722560"/>
        <c:crosses val="autoZero"/>
        <c:auto val="1"/>
        <c:lblAlgn val="ctr"/>
        <c:lblOffset val="100"/>
        <c:noMultiLvlLbl val="0"/>
      </c:catAx>
      <c:valAx>
        <c:axId val="10072256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400"/>
            </a:pPr>
            <a:endParaRPr lang="el-GR"/>
          </a:p>
        </c:txPr>
        <c:crossAx val="100721024"/>
        <c:crosses val="autoZero"/>
        <c:crossBetween val="between"/>
      </c:valAx>
    </c:plotArea>
    <c:legend>
      <c:legendPos val="b"/>
      <c:layout/>
      <c:overlay val="0"/>
      <c:txPr>
        <a:bodyPr rot="0" vert="horz"/>
        <a:lstStyle/>
        <a:p>
          <a:pPr>
            <a:defRPr sz="1600"/>
          </a:pPr>
          <a:endParaRPr lang="el-G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l-G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vert="horz"/>
          <a:lstStyle/>
          <a:p>
            <a:pPr>
              <a:defRPr sz="1600"/>
            </a:pPr>
            <a:r>
              <a:rPr lang="el-GR" sz="1600"/>
              <a:t>Μέσο εβδομαδιαίο προφίλ Καταναλωτή</a:t>
            </a:r>
            <a:r>
              <a:rPr lang="en-US" sz="1600"/>
              <a:t> (kW)</a:t>
            </a:r>
            <a:endParaRPr lang="el-GR" sz="160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3210658450302409E-2"/>
          <c:y val="0.11404444961987378"/>
          <c:w val="0.91021929324051887"/>
          <c:h val="0.76989277113417165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[AVEWEEK2.xlsx]AVEWEEK2!$B$5:$FM$5</c:f>
              <c:numCache>
                <c:formatCode>General</c:formatCode>
                <c:ptCount val="168"/>
                <c:pt idx="0">
                  <c:v>0.47</c:v>
                </c:pt>
                <c:pt idx="1">
                  <c:v>0.48</c:v>
                </c:pt>
                <c:pt idx="2">
                  <c:v>0.47</c:v>
                </c:pt>
                <c:pt idx="3">
                  <c:v>0.46</c:v>
                </c:pt>
                <c:pt idx="4">
                  <c:v>0.41</c:v>
                </c:pt>
                <c:pt idx="5">
                  <c:v>0.48</c:v>
                </c:pt>
                <c:pt idx="6">
                  <c:v>0.77</c:v>
                </c:pt>
                <c:pt idx="7">
                  <c:v>1.1100000000000001</c:v>
                </c:pt>
                <c:pt idx="8">
                  <c:v>1.1399999999999999</c:v>
                </c:pt>
                <c:pt idx="9">
                  <c:v>1.1200000000000001</c:v>
                </c:pt>
                <c:pt idx="10">
                  <c:v>1.63</c:v>
                </c:pt>
                <c:pt idx="11">
                  <c:v>1.83</c:v>
                </c:pt>
                <c:pt idx="12">
                  <c:v>1.3</c:v>
                </c:pt>
                <c:pt idx="13">
                  <c:v>0.89</c:v>
                </c:pt>
                <c:pt idx="14">
                  <c:v>1.0900000000000001</c:v>
                </c:pt>
                <c:pt idx="15">
                  <c:v>1.24</c:v>
                </c:pt>
                <c:pt idx="16">
                  <c:v>1.58</c:v>
                </c:pt>
                <c:pt idx="17">
                  <c:v>1.91</c:v>
                </c:pt>
                <c:pt idx="18">
                  <c:v>1.97</c:v>
                </c:pt>
                <c:pt idx="19">
                  <c:v>1.86</c:v>
                </c:pt>
                <c:pt idx="20">
                  <c:v>1.81</c:v>
                </c:pt>
                <c:pt idx="21">
                  <c:v>1.5</c:v>
                </c:pt>
                <c:pt idx="22">
                  <c:v>0.98</c:v>
                </c:pt>
                <c:pt idx="23">
                  <c:v>0.51</c:v>
                </c:pt>
                <c:pt idx="24">
                  <c:v>0.46</c:v>
                </c:pt>
                <c:pt idx="25">
                  <c:v>0.45</c:v>
                </c:pt>
                <c:pt idx="26">
                  <c:v>0.44</c:v>
                </c:pt>
                <c:pt idx="27">
                  <c:v>0.41</c:v>
                </c:pt>
                <c:pt idx="28">
                  <c:v>0.41</c:v>
                </c:pt>
                <c:pt idx="29">
                  <c:v>0.49</c:v>
                </c:pt>
                <c:pt idx="30">
                  <c:v>0.75</c:v>
                </c:pt>
                <c:pt idx="31">
                  <c:v>0.88</c:v>
                </c:pt>
                <c:pt idx="32">
                  <c:v>0.93</c:v>
                </c:pt>
                <c:pt idx="33">
                  <c:v>0.96</c:v>
                </c:pt>
                <c:pt idx="34">
                  <c:v>1.7</c:v>
                </c:pt>
                <c:pt idx="35">
                  <c:v>1.92</c:v>
                </c:pt>
                <c:pt idx="36">
                  <c:v>1.27</c:v>
                </c:pt>
                <c:pt idx="37">
                  <c:v>0.88</c:v>
                </c:pt>
                <c:pt idx="38">
                  <c:v>1.1499999999999999</c:v>
                </c:pt>
                <c:pt idx="39">
                  <c:v>1.24</c:v>
                </c:pt>
                <c:pt idx="40">
                  <c:v>1.46</c:v>
                </c:pt>
                <c:pt idx="41">
                  <c:v>1.76</c:v>
                </c:pt>
                <c:pt idx="42">
                  <c:v>1.78</c:v>
                </c:pt>
                <c:pt idx="43">
                  <c:v>1.69</c:v>
                </c:pt>
                <c:pt idx="44">
                  <c:v>1.67</c:v>
                </c:pt>
                <c:pt idx="45">
                  <c:v>1.31</c:v>
                </c:pt>
                <c:pt idx="46">
                  <c:v>0.89</c:v>
                </c:pt>
                <c:pt idx="47">
                  <c:v>0.49</c:v>
                </c:pt>
                <c:pt idx="48">
                  <c:v>0.41</c:v>
                </c:pt>
                <c:pt idx="49">
                  <c:v>0.41</c:v>
                </c:pt>
                <c:pt idx="50">
                  <c:v>0.39</c:v>
                </c:pt>
                <c:pt idx="51">
                  <c:v>0.4</c:v>
                </c:pt>
                <c:pt idx="52">
                  <c:v>0.41</c:v>
                </c:pt>
                <c:pt idx="53">
                  <c:v>0.46</c:v>
                </c:pt>
                <c:pt idx="54">
                  <c:v>0.72</c:v>
                </c:pt>
                <c:pt idx="55">
                  <c:v>1.04</c:v>
                </c:pt>
                <c:pt idx="56">
                  <c:v>1.06</c:v>
                </c:pt>
                <c:pt idx="57">
                  <c:v>0.85</c:v>
                </c:pt>
                <c:pt idx="58">
                  <c:v>1.37</c:v>
                </c:pt>
                <c:pt idx="59">
                  <c:v>1.57</c:v>
                </c:pt>
                <c:pt idx="60">
                  <c:v>0.96</c:v>
                </c:pt>
                <c:pt idx="61">
                  <c:v>0.74</c:v>
                </c:pt>
                <c:pt idx="62">
                  <c:v>0.99</c:v>
                </c:pt>
                <c:pt idx="63">
                  <c:v>1.0900000000000001</c:v>
                </c:pt>
                <c:pt idx="64">
                  <c:v>1.34</c:v>
                </c:pt>
                <c:pt idx="65">
                  <c:v>1.78</c:v>
                </c:pt>
                <c:pt idx="66">
                  <c:v>1.77</c:v>
                </c:pt>
                <c:pt idx="67">
                  <c:v>1.59</c:v>
                </c:pt>
                <c:pt idx="68">
                  <c:v>1.43</c:v>
                </c:pt>
                <c:pt idx="69">
                  <c:v>1.21</c:v>
                </c:pt>
                <c:pt idx="70">
                  <c:v>0.91</c:v>
                </c:pt>
                <c:pt idx="71">
                  <c:v>0.54</c:v>
                </c:pt>
                <c:pt idx="72">
                  <c:v>0.44</c:v>
                </c:pt>
                <c:pt idx="73">
                  <c:v>0.42</c:v>
                </c:pt>
                <c:pt idx="74">
                  <c:v>0.42</c:v>
                </c:pt>
                <c:pt idx="75">
                  <c:v>0.4</c:v>
                </c:pt>
                <c:pt idx="76">
                  <c:v>0.4</c:v>
                </c:pt>
                <c:pt idx="77">
                  <c:v>0.44</c:v>
                </c:pt>
                <c:pt idx="78">
                  <c:v>0.8</c:v>
                </c:pt>
                <c:pt idx="79">
                  <c:v>1.06</c:v>
                </c:pt>
                <c:pt idx="80">
                  <c:v>1.04</c:v>
                </c:pt>
                <c:pt idx="81">
                  <c:v>0.86</c:v>
                </c:pt>
                <c:pt idx="82">
                  <c:v>1.43</c:v>
                </c:pt>
                <c:pt idx="83">
                  <c:v>1.69</c:v>
                </c:pt>
                <c:pt idx="84">
                  <c:v>1.1599999999999999</c:v>
                </c:pt>
                <c:pt idx="85">
                  <c:v>0.84</c:v>
                </c:pt>
                <c:pt idx="86">
                  <c:v>1.05</c:v>
                </c:pt>
                <c:pt idx="87">
                  <c:v>1.22</c:v>
                </c:pt>
                <c:pt idx="88">
                  <c:v>1.4</c:v>
                </c:pt>
                <c:pt idx="89">
                  <c:v>1.72</c:v>
                </c:pt>
                <c:pt idx="90">
                  <c:v>1.8</c:v>
                </c:pt>
                <c:pt idx="91">
                  <c:v>1.66</c:v>
                </c:pt>
                <c:pt idx="92">
                  <c:v>1.69</c:v>
                </c:pt>
                <c:pt idx="93">
                  <c:v>1.44</c:v>
                </c:pt>
                <c:pt idx="94">
                  <c:v>1.07</c:v>
                </c:pt>
                <c:pt idx="95">
                  <c:v>0.66</c:v>
                </c:pt>
                <c:pt idx="96">
                  <c:v>0.52</c:v>
                </c:pt>
                <c:pt idx="97">
                  <c:v>0.46</c:v>
                </c:pt>
                <c:pt idx="98">
                  <c:v>0.42</c:v>
                </c:pt>
                <c:pt idx="99">
                  <c:v>0.43</c:v>
                </c:pt>
                <c:pt idx="100">
                  <c:v>0.42</c:v>
                </c:pt>
                <c:pt idx="101">
                  <c:v>0.45</c:v>
                </c:pt>
                <c:pt idx="102">
                  <c:v>0.84</c:v>
                </c:pt>
                <c:pt idx="103">
                  <c:v>1.02</c:v>
                </c:pt>
                <c:pt idx="104">
                  <c:v>1.04</c:v>
                </c:pt>
                <c:pt idx="105">
                  <c:v>0.9</c:v>
                </c:pt>
                <c:pt idx="106">
                  <c:v>1.54</c:v>
                </c:pt>
                <c:pt idx="107">
                  <c:v>1.76</c:v>
                </c:pt>
                <c:pt idx="108">
                  <c:v>1.04</c:v>
                </c:pt>
                <c:pt idx="109">
                  <c:v>0.71</c:v>
                </c:pt>
                <c:pt idx="110">
                  <c:v>0.91</c:v>
                </c:pt>
                <c:pt idx="111">
                  <c:v>0.93</c:v>
                </c:pt>
                <c:pt idx="112">
                  <c:v>1.03</c:v>
                </c:pt>
                <c:pt idx="113">
                  <c:v>1.36</c:v>
                </c:pt>
                <c:pt idx="114">
                  <c:v>1.6</c:v>
                </c:pt>
                <c:pt idx="115">
                  <c:v>1.37</c:v>
                </c:pt>
                <c:pt idx="116">
                  <c:v>1.32</c:v>
                </c:pt>
                <c:pt idx="117">
                  <c:v>1.1100000000000001</c:v>
                </c:pt>
                <c:pt idx="118">
                  <c:v>0.84</c:v>
                </c:pt>
                <c:pt idx="119">
                  <c:v>0.5</c:v>
                </c:pt>
                <c:pt idx="120">
                  <c:v>0.41</c:v>
                </c:pt>
                <c:pt idx="121">
                  <c:v>0.42</c:v>
                </c:pt>
                <c:pt idx="122">
                  <c:v>0.39</c:v>
                </c:pt>
                <c:pt idx="123">
                  <c:v>0.39</c:v>
                </c:pt>
                <c:pt idx="124">
                  <c:v>0.38</c:v>
                </c:pt>
                <c:pt idx="125">
                  <c:v>0.43</c:v>
                </c:pt>
                <c:pt idx="126">
                  <c:v>0.83</c:v>
                </c:pt>
                <c:pt idx="127">
                  <c:v>1.1399999999999999</c:v>
                </c:pt>
                <c:pt idx="128">
                  <c:v>1.0900000000000001</c:v>
                </c:pt>
                <c:pt idx="129">
                  <c:v>0.89</c:v>
                </c:pt>
                <c:pt idx="130">
                  <c:v>1.59</c:v>
                </c:pt>
                <c:pt idx="131">
                  <c:v>1.68</c:v>
                </c:pt>
                <c:pt idx="132">
                  <c:v>1.0900000000000001</c:v>
                </c:pt>
                <c:pt idx="133">
                  <c:v>0.59</c:v>
                </c:pt>
                <c:pt idx="134">
                  <c:v>0.83</c:v>
                </c:pt>
                <c:pt idx="135">
                  <c:v>1</c:v>
                </c:pt>
                <c:pt idx="136">
                  <c:v>1.44</c:v>
                </c:pt>
                <c:pt idx="137">
                  <c:v>1.7</c:v>
                </c:pt>
                <c:pt idx="138">
                  <c:v>1.9</c:v>
                </c:pt>
                <c:pt idx="139">
                  <c:v>1.63</c:v>
                </c:pt>
                <c:pt idx="140">
                  <c:v>1.47</c:v>
                </c:pt>
                <c:pt idx="141">
                  <c:v>1.24</c:v>
                </c:pt>
                <c:pt idx="142">
                  <c:v>0.91</c:v>
                </c:pt>
                <c:pt idx="143">
                  <c:v>0.47</c:v>
                </c:pt>
                <c:pt idx="144">
                  <c:v>0.42</c:v>
                </c:pt>
                <c:pt idx="145">
                  <c:v>0.44</c:v>
                </c:pt>
                <c:pt idx="146">
                  <c:v>0.44</c:v>
                </c:pt>
                <c:pt idx="147">
                  <c:v>0.41</c:v>
                </c:pt>
                <c:pt idx="148">
                  <c:v>0.41</c:v>
                </c:pt>
                <c:pt idx="149">
                  <c:v>0.47</c:v>
                </c:pt>
                <c:pt idx="150">
                  <c:v>0.74</c:v>
                </c:pt>
                <c:pt idx="151">
                  <c:v>1.1200000000000001</c:v>
                </c:pt>
                <c:pt idx="152">
                  <c:v>1.22</c:v>
                </c:pt>
                <c:pt idx="153">
                  <c:v>0.94</c:v>
                </c:pt>
                <c:pt idx="154">
                  <c:v>1.59</c:v>
                </c:pt>
                <c:pt idx="155">
                  <c:v>1.98</c:v>
                </c:pt>
                <c:pt idx="156">
                  <c:v>1.56</c:v>
                </c:pt>
                <c:pt idx="157">
                  <c:v>0.93</c:v>
                </c:pt>
                <c:pt idx="158">
                  <c:v>1.1499999999999999</c:v>
                </c:pt>
                <c:pt idx="159">
                  <c:v>1.44</c:v>
                </c:pt>
                <c:pt idx="160">
                  <c:v>1.66</c:v>
                </c:pt>
                <c:pt idx="161">
                  <c:v>1.71</c:v>
                </c:pt>
                <c:pt idx="162">
                  <c:v>2.21</c:v>
                </c:pt>
                <c:pt idx="163">
                  <c:v>1.98</c:v>
                </c:pt>
                <c:pt idx="164">
                  <c:v>1.83</c:v>
                </c:pt>
                <c:pt idx="165">
                  <c:v>1.64</c:v>
                </c:pt>
                <c:pt idx="166">
                  <c:v>1.1100000000000001</c:v>
                </c:pt>
                <c:pt idx="167">
                  <c:v>0.61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24A-464C-A009-C0B2EAA167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680448"/>
        <c:axId val="100681984"/>
      </c:lineChart>
      <c:catAx>
        <c:axId val="10068044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vert="horz"/>
          <a:lstStyle/>
          <a:p>
            <a:pPr>
              <a:defRPr sz="1400"/>
            </a:pPr>
            <a:endParaRPr lang="el-GR"/>
          </a:p>
        </c:txPr>
        <c:crossAx val="100681984"/>
        <c:crosses val="autoZero"/>
        <c:auto val="1"/>
        <c:lblAlgn val="ctr"/>
        <c:lblOffset val="100"/>
        <c:noMultiLvlLbl val="0"/>
      </c:catAx>
      <c:valAx>
        <c:axId val="10068198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600"/>
            </a:pPr>
            <a:endParaRPr lang="el-GR"/>
          </a:p>
        </c:txPr>
        <c:crossAx val="1006804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l-G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l-GR"/>
              <a:t>Τάση στον κόμβο 17</a:t>
            </a:r>
            <a:r>
              <a:rPr lang="en-US"/>
              <a:t> (V)</a:t>
            </a:r>
            <a:endParaRPr lang="el-GR"/>
          </a:p>
        </c:rich>
      </c:tx>
      <c:layout>
        <c:manualLayout>
          <c:xMode val="edge"/>
          <c:yMode val="edge"/>
          <c:x val="0.3989334144321981"/>
          <c:y val="5.278265370817884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3.2591926629711158E-2"/>
          <c:y val="1.7811073283665851E-2"/>
          <c:w val="0.94755079754031679"/>
          <c:h val="0.73792245051981709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SOLARCALC!$AR$1:$AR$8760</c:f>
              <c:numCache>
                <c:formatCode>General</c:formatCode>
                <c:ptCount val="8760"/>
                <c:pt idx="0">
                  <c:v>227.4</c:v>
                </c:pt>
                <c:pt idx="1">
                  <c:v>227.7</c:v>
                </c:pt>
                <c:pt idx="2">
                  <c:v>228</c:v>
                </c:pt>
                <c:pt idx="3">
                  <c:v>227.9</c:v>
                </c:pt>
                <c:pt idx="4">
                  <c:v>227.4</c:v>
                </c:pt>
                <c:pt idx="5">
                  <c:v>227.3</c:v>
                </c:pt>
                <c:pt idx="6">
                  <c:v>224.2</c:v>
                </c:pt>
                <c:pt idx="7">
                  <c:v>227.2</c:v>
                </c:pt>
                <c:pt idx="8">
                  <c:v>229.6</c:v>
                </c:pt>
                <c:pt idx="9">
                  <c:v>237.9</c:v>
                </c:pt>
                <c:pt idx="10">
                  <c:v>244.9</c:v>
                </c:pt>
                <c:pt idx="11">
                  <c:v>252.8</c:v>
                </c:pt>
                <c:pt idx="12">
                  <c:v>249.3</c:v>
                </c:pt>
                <c:pt idx="13">
                  <c:v>249</c:v>
                </c:pt>
                <c:pt idx="14">
                  <c:v>250.1</c:v>
                </c:pt>
                <c:pt idx="15">
                  <c:v>246.3</c:v>
                </c:pt>
                <c:pt idx="16">
                  <c:v>246.6</c:v>
                </c:pt>
                <c:pt idx="17">
                  <c:v>222</c:v>
                </c:pt>
                <c:pt idx="18">
                  <c:v>222.7</c:v>
                </c:pt>
                <c:pt idx="19">
                  <c:v>221.8</c:v>
                </c:pt>
                <c:pt idx="20">
                  <c:v>220.9</c:v>
                </c:pt>
                <c:pt idx="21">
                  <c:v>223.6</c:v>
                </c:pt>
                <c:pt idx="22">
                  <c:v>224.7</c:v>
                </c:pt>
                <c:pt idx="23">
                  <c:v>225.6</c:v>
                </c:pt>
                <c:pt idx="24">
                  <c:v>226.6</c:v>
                </c:pt>
                <c:pt idx="25">
                  <c:v>227</c:v>
                </c:pt>
                <c:pt idx="26">
                  <c:v>228.2</c:v>
                </c:pt>
                <c:pt idx="27">
                  <c:v>227.7</c:v>
                </c:pt>
                <c:pt idx="28">
                  <c:v>227.1</c:v>
                </c:pt>
                <c:pt idx="29">
                  <c:v>225.8</c:v>
                </c:pt>
                <c:pt idx="30">
                  <c:v>221.5</c:v>
                </c:pt>
                <c:pt idx="31">
                  <c:v>225.7</c:v>
                </c:pt>
                <c:pt idx="32">
                  <c:v>226.1</c:v>
                </c:pt>
                <c:pt idx="33">
                  <c:v>227.3</c:v>
                </c:pt>
                <c:pt idx="34">
                  <c:v>237.8</c:v>
                </c:pt>
                <c:pt idx="35">
                  <c:v>244.5</c:v>
                </c:pt>
                <c:pt idx="36">
                  <c:v>246.6</c:v>
                </c:pt>
                <c:pt idx="37">
                  <c:v>238.5</c:v>
                </c:pt>
                <c:pt idx="38">
                  <c:v>233.7</c:v>
                </c:pt>
                <c:pt idx="39">
                  <c:v>230.8</c:v>
                </c:pt>
                <c:pt idx="40">
                  <c:v>225</c:v>
                </c:pt>
                <c:pt idx="41">
                  <c:v>222.9</c:v>
                </c:pt>
                <c:pt idx="42">
                  <c:v>220.6</c:v>
                </c:pt>
                <c:pt idx="43">
                  <c:v>220.4</c:v>
                </c:pt>
                <c:pt idx="44">
                  <c:v>222.4</c:v>
                </c:pt>
                <c:pt idx="45">
                  <c:v>222.2</c:v>
                </c:pt>
                <c:pt idx="46">
                  <c:v>224.7</c:v>
                </c:pt>
                <c:pt idx="47">
                  <c:v>225.8</c:v>
                </c:pt>
                <c:pt idx="48">
                  <c:v>226.5</c:v>
                </c:pt>
                <c:pt idx="49">
                  <c:v>226.7</c:v>
                </c:pt>
                <c:pt idx="50">
                  <c:v>227.5</c:v>
                </c:pt>
                <c:pt idx="51">
                  <c:v>227.5</c:v>
                </c:pt>
                <c:pt idx="52">
                  <c:v>227.5</c:v>
                </c:pt>
                <c:pt idx="53">
                  <c:v>224.8</c:v>
                </c:pt>
                <c:pt idx="54">
                  <c:v>222</c:v>
                </c:pt>
                <c:pt idx="55">
                  <c:v>226.2</c:v>
                </c:pt>
                <c:pt idx="56">
                  <c:v>229.8</c:v>
                </c:pt>
                <c:pt idx="57">
                  <c:v>240</c:v>
                </c:pt>
                <c:pt idx="58">
                  <c:v>250.3</c:v>
                </c:pt>
                <c:pt idx="59">
                  <c:v>252.7</c:v>
                </c:pt>
                <c:pt idx="60">
                  <c:v>251.6</c:v>
                </c:pt>
                <c:pt idx="61">
                  <c:v>251.5</c:v>
                </c:pt>
                <c:pt idx="62">
                  <c:v>252.5</c:v>
                </c:pt>
                <c:pt idx="63">
                  <c:v>250.8</c:v>
                </c:pt>
                <c:pt idx="64">
                  <c:v>246.6</c:v>
                </c:pt>
                <c:pt idx="65">
                  <c:v>246.1</c:v>
                </c:pt>
                <c:pt idx="66">
                  <c:v>222.4</c:v>
                </c:pt>
                <c:pt idx="67">
                  <c:v>223.2</c:v>
                </c:pt>
                <c:pt idx="68">
                  <c:v>224.3</c:v>
                </c:pt>
                <c:pt idx="69">
                  <c:v>224.2</c:v>
                </c:pt>
                <c:pt idx="70">
                  <c:v>224.8</c:v>
                </c:pt>
                <c:pt idx="71">
                  <c:v>225.2</c:v>
                </c:pt>
                <c:pt idx="72">
                  <c:v>225.7</c:v>
                </c:pt>
                <c:pt idx="73">
                  <c:v>227.4</c:v>
                </c:pt>
                <c:pt idx="74">
                  <c:v>227.9</c:v>
                </c:pt>
                <c:pt idx="75">
                  <c:v>227.8</c:v>
                </c:pt>
                <c:pt idx="76">
                  <c:v>227.7</c:v>
                </c:pt>
                <c:pt idx="77">
                  <c:v>225.8</c:v>
                </c:pt>
                <c:pt idx="78">
                  <c:v>221.4</c:v>
                </c:pt>
                <c:pt idx="79">
                  <c:v>223.3</c:v>
                </c:pt>
                <c:pt idx="80">
                  <c:v>232.3</c:v>
                </c:pt>
                <c:pt idx="81">
                  <c:v>245.3</c:v>
                </c:pt>
                <c:pt idx="82">
                  <c:v>253</c:v>
                </c:pt>
                <c:pt idx="83">
                  <c:v>247.4</c:v>
                </c:pt>
                <c:pt idx="84">
                  <c:v>243.4</c:v>
                </c:pt>
                <c:pt idx="85">
                  <c:v>243.5</c:v>
                </c:pt>
                <c:pt idx="86">
                  <c:v>247.5</c:v>
                </c:pt>
                <c:pt idx="87">
                  <c:v>252.6</c:v>
                </c:pt>
                <c:pt idx="88">
                  <c:v>240.5</c:v>
                </c:pt>
                <c:pt idx="89">
                  <c:v>246.3</c:v>
                </c:pt>
                <c:pt idx="90">
                  <c:v>246.4</c:v>
                </c:pt>
                <c:pt idx="91">
                  <c:v>246.1</c:v>
                </c:pt>
                <c:pt idx="92">
                  <c:v>235.9</c:v>
                </c:pt>
                <c:pt idx="93">
                  <c:v>224.1</c:v>
                </c:pt>
                <c:pt idx="94">
                  <c:v>226.3</c:v>
                </c:pt>
                <c:pt idx="95">
                  <c:v>225.9</c:v>
                </c:pt>
                <c:pt idx="96">
                  <c:v>226.3</c:v>
                </c:pt>
                <c:pt idx="97">
                  <c:v>227.1</c:v>
                </c:pt>
                <c:pt idx="98">
                  <c:v>228</c:v>
                </c:pt>
                <c:pt idx="99">
                  <c:v>227.9</c:v>
                </c:pt>
                <c:pt idx="100">
                  <c:v>227.7</c:v>
                </c:pt>
                <c:pt idx="101">
                  <c:v>224.2</c:v>
                </c:pt>
                <c:pt idx="102">
                  <c:v>223.8</c:v>
                </c:pt>
                <c:pt idx="103">
                  <c:v>225.1</c:v>
                </c:pt>
                <c:pt idx="104">
                  <c:v>226.6</c:v>
                </c:pt>
                <c:pt idx="105">
                  <c:v>230.9</c:v>
                </c:pt>
                <c:pt idx="106">
                  <c:v>235</c:v>
                </c:pt>
                <c:pt idx="107">
                  <c:v>239.2</c:v>
                </c:pt>
                <c:pt idx="108">
                  <c:v>240.8</c:v>
                </c:pt>
                <c:pt idx="109">
                  <c:v>240.5</c:v>
                </c:pt>
                <c:pt idx="110">
                  <c:v>235.1</c:v>
                </c:pt>
                <c:pt idx="111">
                  <c:v>229.5</c:v>
                </c:pt>
                <c:pt idx="112">
                  <c:v>224.9</c:v>
                </c:pt>
                <c:pt idx="113">
                  <c:v>221.3</c:v>
                </c:pt>
                <c:pt idx="114">
                  <c:v>223.1</c:v>
                </c:pt>
                <c:pt idx="115">
                  <c:v>222.1</c:v>
                </c:pt>
                <c:pt idx="116">
                  <c:v>221.4</c:v>
                </c:pt>
                <c:pt idx="117">
                  <c:v>221.5</c:v>
                </c:pt>
                <c:pt idx="118">
                  <c:v>224.1</c:v>
                </c:pt>
                <c:pt idx="119">
                  <c:v>227</c:v>
                </c:pt>
                <c:pt idx="120">
                  <c:v>227.5</c:v>
                </c:pt>
                <c:pt idx="121">
                  <c:v>227.2</c:v>
                </c:pt>
                <c:pt idx="122">
                  <c:v>226.9</c:v>
                </c:pt>
                <c:pt idx="123">
                  <c:v>227</c:v>
                </c:pt>
                <c:pt idx="124">
                  <c:v>227.6</c:v>
                </c:pt>
                <c:pt idx="125">
                  <c:v>224.5</c:v>
                </c:pt>
                <c:pt idx="126">
                  <c:v>225.6</c:v>
                </c:pt>
                <c:pt idx="127">
                  <c:v>224.4</c:v>
                </c:pt>
                <c:pt idx="128">
                  <c:v>229.6</c:v>
                </c:pt>
                <c:pt idx="129">
                  <c:v>240.7</c:v>
                </c:pt>
                <c:pt idx="130">
                  <c:v>251.8</c:v>
                </c:pt>
                <c:pt idx="131">
                  <c:v>252.9</c:v>
                </c:pt>
                <c:pt idx="132">
                  <c:v>251.3</c:v>
                </c:pt>
                <c:pt idx="133">
                  <c:v>248.2</c:v>
                </c:pt>
                <c:pt idx="134">
                  <c:v>252.3</c:v>
                </c:pt>
                <c:pt idx="135">
                  <c:v>250.8</c:v>
                </c:pt>
                <c:pt idx="136">
                  <c:v>237.9</c:v>
                </c:pt>
                <c:pt idx="137">
                  <c:v>246.6</c:v>
                </c:pt>
                <c:pt idx="138">
                  <c:v>234.1</c:v>
                </c:pt>
                <c:pt idx="139">
                  <c:v>223.4</c:v>
                </c:pt>
                <c:pt idx="140">
                  <c:v>222.9</c:v>
                </c:pt>
                <c:pt idx="141">
                  <c:v>224.1</c:v>
                </c:pt>
                <c:pt idx="142">
                  <c:v>225.7</c:v>
                </c:pt>
                <c:pt idx="143">
                  <c:v>227</c:v>
                </c:pt>
                <c:pt idx="144">
                  <c:v>227.6</c:v>
                </c:pt>
                <c:pt idx="145">
                  <c:v>227.8</c:v>
                </c:pt>
                <c:pt idx="146">
                  <c:v>227.1</c:v>
                </c:pt>
                <c:pt idx="147">
                  <c:v>227.2</c:v>
                </c:pt>
                <c:pt idx="148">
                  <c:v>227.2</c:v>
                </c:pt>
                <c:pt idx="149">
                  <c:v>226.4</c:v>
                </c:pt>
                <c:pt idx="150">
                  <c:v>223.8</c:v>
                </c:pt>
                <c:pt idx="151">
                  <c:v>225.6</c:v>
                </c:pt>
                <c:pt idx="152">
                  <c:v>230</c:v>
                </c:pt>
                <c:pt idx="153">
                  <c:v>235.1</c:v>
                </c:pt>
                <c:pt idx="154">
                  <c:v>239.6</c:v>
                </c:pt>
                <c:pt idx="155">
                  <c:v>252.1</c:v>
                </c:pt>
                <c:pt idx="156">
                  <c:v>252.7</c:v>
                </c:pt>
                <c:pt idx="157">
                  <c:v>252.3</c:v>
                </c:pt>
                <c:pt idx="158">
                  <c:v>251.7</c:v>
                </c:pt>
                <c:pt idx="159">
                  <c:v>247.6</c:v>
                </c:pt>
                <c:pt idx="160">
                  <c:v>239.7</c:v>
                </c:pt>
                <c:pt idx="161">
                  <c:v>224.6</c:v>
                </c:pt>
                <c:pt idx="162">
                  <c:v>218.8</c:v>
                </c:pt>
                <c:pt idx="163">
                  <c:v>223.3</c:v>
                </c:pt>
                <c:pt idx="164">
                  <c:v>223.1</c:v>
                </c:pt>
                <c:pt idx="165">
                  <c:v>223.5</c:v>
                </c:pt>
                <c:pt idx="166">
                  <c:v>226.7</c:v>
                </c:pt>
                <c:pt idx="167">
                  <c:v>226.8</c:v>
                </c:pt>
                <c:pt idx="168">
                  <c:v>227.2</c:v>
                </c:pt>
                <c:pt idx="169">
                  <c:v>227.9</c:v>
                </c:pt>
                <c:pt idx="170">
                  <c:v>227.7</c:v>
                </c:pt>
                <c:pt idx="171">
                  <c:v>227.4</c:v>
                </c:pt>
                <c:pt idx="172">
                  <c:v>227.1</c:v>
                </c:pt>
                <c:pt idx="173">
                  <c:v>225.1</c:v>
                </c:pt>
                <c:pt idx="174">
                  <c:v>224</c:v>
                </c:pt>
                <c:pt idx="175">
                  <c:v>225.2</c:v>
                </c:pt>
                <c:pt idx="176">
                  <c:v>226.4</c:v>
                </c:pt>
                <c:pt idx="177">
                  <c:v>230</c:v>
                </c:pt>
                <c:pt idx="178">
                  <c:v>229.4</c:v>
                </c:pt>
                <c:pt idx="179">
                  <c:v>231.2</c:v>
                </c:pt>
                <c:pt idx="180">
                  <c:v>240.1</c:v>
                </c:pt>
                <c:pt idx="181">
                  <c:v>242</c:v>
                </c:pt>
                <c:pt idx="182">
                  <c:v>244.5</c:v>
                </c:pt>
                <c:pt idx="183">
                  <c:v>241.1</c:v>
                </c:pt>
                <c:pt idx="184">
                  <c:v>232.8</c:v>
                </c:pt>
                <c:pt idx="185">
                  <c:v>224.2</c:v>
                </c:pt>
                <c:pt idx="186">
                  <c:v>223.4</c:v>
                </c:pt>
                <c:pt idx="187">
                  <c:v>223.4</c:v>
                </c:pt>
                <c:pt idx="188">
                  <c:v>222.7</c:v>
                </c:pt>
                <c:pt idx="189">
                  <c:v>224.7</c:v>
                </c:pt>
                <c:pt idx="190">
                  <c:v>225.6</c:v>
                </c:pt>
                <c:pt idx="191">
                  <c:v>226.7</c:v>
                </c:pt>
                <c:pt idx="192">
                  <c:v>227.2</c:v>
                </c:pt>
                <c:pt idx="193">
                  <c:v>227.6</c:v>
                </c:pt>
                <c:pt idx="194">
                  <c:v>228.1</c:v>
                </c:pt>
                <c:pt idx="195">
                  <c:v>227.9</c:v>
                </c:pt>
                <c:pt idx="196">
                  <c:v>227.8</c:v>
                </c:pt>
                <c:pt idx="197">
                  <c:v>224.2</c:v>
                </c:pt>
                <c:pt idx="198">
                  <c:v>223.9</c:v>
                </c:pt>
                <c:pt idx="199">
                  <c:v>224.4</c:v>
                </c:pt>
                <c:pt idx="200">
                  <c:v>229.3</c:v>
                </c:pt>
                <c:pt idx="201">
                  <c:v>238.4</c:v>
                </c:pt>
                <c:pt idx="202">
                  <c:v>243.5</c:v>
                </c:pt>
                <c:pt idx="203">
                  <c:v>250.8</c:v>
                </c:pt>
                <c:pt idx="204">
                  <c:v>250.4</c:v>
                </c:pt>
                <c:pt idx="205">
                  <c:v>237.6</c:v>
                </c:pt>
                <c:pt idx="206">
                  <c:v>231</c:v>
                </c:pt>
                <c:pt idx="207">
                  <c:v>233.9</c:v>
                </c:pt>
                <c:pt idx="208">
                  <c:v>228.1</c:v>
                </c:pt>
                <c:pt idx="209">
                  <c:v>222.4</c:v>
                </c:pt>
                <c:pt idx="210">
                  <c:v>223.9</c:v>
                </c:pt>
                <c:pt idx="211">
                  <c:v>223.2</c:v>
                </c:pt>
                <c:pt idx="212">
                  <c:v>223.4</c:v>
                </c:pt>
                <c:pt idx="213">
                  <c:v>224.5</c:v>
                </c:pt>
                <c:pt idx="214">
                  <c:v>226.1</c:v>
                </c:pt>
                <c:pt idx="215">
                  <c:v>227</c:v>
                </c:pt>
                <c:pt idx="216">
                  <c:v>226.9</c:v>
                </c:pt>
                <c:pt idx="217">
                  <c:v>227.3</c:v>
                </c:pt>
                <c:pt idx="218">
                  <c:v>227.7</c:v>
                </c:pt>
                <c:pt idx="219">
                  <c:v>227</c:v>
                </c:pt>
                <c:pt idx="220">
                  <c:v>227</c:v>
                </c:pt>
                <c:pt idx="221">
                  <c:v>224.1</c:v>
                </c:pt>
                <c:pt idx="222">
                  <c:v>224.1</c:v>
                </c:pt>
                <c:pt idx="223">
                  <c:v>225.4</c:v>
                </c:pt>
                <c:pt idx="224">
                  <c:v>228.3</c:v>
                </c:pt>
                <c:pt idx="225">
                  <c:v>237.2</c:v>
                </c:pt>
                <c:pt idx="226">
                  <c:v>245.6</c:v>
                </c:pt>
                <c:pt idx="227">
                  <c:v>249.5</c:v>
                </c:pt>
                <c:pt idx="228">
                  <c:v>250.9</c:v>
                </c:pt>
                <c:pt idx="229">
                  <c:v>251.5</c:v>
                </c:pt>
                <c:pt idx="230">
                  <c:v>246.5</c:v>
                </c:pt>
                <c:pt idx="231">
                  <c:v>237.8</c:v>
                </c:pt>
                <c:pt idx="232">
                  <c:v>231.1</c:v>
                </c:pt>
                <c:pt idx="233">
                  <c:v>226.9</c:v>
                </c:pt>
                <c:pt idx="234">
                  <c:v>225</c:v>
                </c:pt>
                <c:pt idx="235">
                  <c:v>224.5</c:v>
                </c:pt>
                <c:pt idx="236">
                  <c:v>225.1</c:v>
                </c:pt>
                <c:pt idx="237">
                  <c:v>224.2</c:v>
                </c:pt>
                <c:pt idx="238">
                  <c:v>227.3</c:v>
                </c:pt>
                <c:pt idx="239">
                  <c:v>227.5</c:v>
                </c:pt>
                <c:pt idx="240">
                  <c:v>227.6</c:v>
                </c:pt>
                <c:pt idx="241">
                  <c:v>227.6</c:v>
                </c:pt>
                <c:pt idx="242">
                  <c:v>228</c:v>
                </c:pt>
                <c:pt idx="243">
                  <c:v>228.2</c:v>
                </c:pt>
                <c:pt idx="244">
                  <c:v>228.1</c:v>
                </c:pt>
                <c:pt idx="245">
                  <c:v>226.2</c:v>
                </c:pt>
                <c:pt idx="246">
                  <c:v>225.8</c:v>
                </c:pt>
                <c:pt idx="247">
                  <c:v>225.8</c:v>
                </c:pt>
                <c:pt idx="248">
                  <c:v>232.8</c:v>
                </c:pt>
                <c:pt idx="249">
                  <c:v>245.7</c:v>
                </c:pt>
                <c:pt idx="250">
                  <c:v>252.9</c:v>
                </c:pt>
                <c:pt idx="251">
                  <c:v>248.2</c:v>
                </c:pt>
                <c:pt idx="252">
                  <c:v>245.9</c:v>
                </c:pt>
                <c:pt idx="253">
                  <c:v>247.8</c:v>
                </c:pt>
                <c:pt idx="254">
                  <c:v>251</c:v>
                </c:pt>
                <c:pt idx="255">
                  <c:v>252.7</c:v>
                </c:pt>
                <c:pt idx="256">
                  <c:v>243.2</c:v>
                </c:pt>
                <c:pt idx="257">
                  <c:v>246.3</c:v>
                </c:pt>
                <c:pt idx="258">
                  <c:v>246.4</c:v>
                </c:pt>
                <c:pt idx="259">
                  <c:v>246.2</c:v>
                </c:pt>
                <c:pt idx="260">
                  <c:v>227.9</c:v>
                </c:pt>
                <c:pt idx="261">
                  <c:v>225.1</c:v>
                </c:pt>
                <c:pt idx="262">
                  <c:v>226.4</c:v>
                </c:pt>
                <c:pt idx="263">
                  <c:v>227.7</c:v>
                </c:pt>
                <c:pt idx="264">
                  <c:v>227.6</c:v>
                </c:pt>
                <c:pt idx="265">
                  <c:v>228.3</c:v>
                </c:pt>
                <c:pt idx="266">
                  <c:v>228.5</c:v>
                </c:pt>
                <c:pt idx="267">
                  <c:v>228.3</c:v>
                </c:pt>
                <c:pt idx="268">
                  <c:v>227.9</c:v>
                </c:pt>
                <c:pt idx="269">
                  <c:v>225.9</c:v>
                </c:pt>
                <c:pt idx="270">
                  <c:v>225.8</c:v>
                </c:pt>
                <c:pt idx="271">
                  <c:v>226.5</c:v>
                </c:pt>
                <c:pt idx="272">
                  <c:v>232.3</c:v>
                </c:pt>
                <c:pt idx="273">
                  <c:v>245.8</c:v>
                </c:pt>
                <c:pt idx="274">
                  <c:v>251.9</c:v>
                </c:pt>
                <c:pt idx="275">
                  <c:v>244.3</c:v>
                </c:pt>
                <c:pt idx="276">
                  <c:v>242.1</c:v>
                </c:pt>
                <c:pt idx="277">
                  <c:v>242</c:v>
                </c:pt>
                <c:pt idx="278">
                  <c:v>246.2</c:v>
                </c:pt>
                <c:pt idx="279">
                  <c:v>252.5</c:v>
                </c:pt>
                <c:pt idx="280">
                  <c:v>243.9</c:v>
                </c:pt>
                <c:pt idx="281">
                  <c:v>246.5</c:v>
                </c:pt>
                <c:pt idx="282">
                  <c:v>246.1</c:v>
                </c:pt>
                <c:pt idx="283">
                  <c:v>246.3</c:v>
                </c:pt>
                <c:pt idx="284">
                  <c:v>246.4</c:v>
                </c:pt>
                <c:pt idx="285">
                  <c:v>245.9</c:v>
                </c:pt>
                <c:pt idx="286">
                  <c:v>226.4</c:v>
                </c:pt>
                <c:pt idx="287">
                  <c:v>227.5</c:v>
                </c:pt>
                <c:pt idx="288">
                  <c:v>228.3</c:v>
                </c:pt>
                <c:pt idx="289">
                  <c:v>228.3</c:v>
                </c:pt>
                <c:pt idx="290">
                  <c:v>227.7</c:v>
                </c:pt>
                <c:pt idx="291">
                  <c:v>226.7</c:v>
                </c:pt>
                <c:pt idx="292">
                  <c:v>227.2</c:v>
                </c:pt>
                <c:pt idx="293">
                  <c:v>226.2</c:v>
                </c:pt>
                <c:pt idx="294">
                  <c:v>226.5</c:v>
                </c:pt>
                <c:pt idx="295">
                  <c:v>227.1</c:v>
                </c:pt>
                <c:pt idx="296">
                  <c:v>229.3</c:v>
                </c:pt>
                <c:pt idx="297">
                  <c:v>237.5</c:v>
                </c:pt>
                <c:pt idx="298">
                  <c:v>250.1</c:v>
                </c:pt>
                <c:pt idx="299">
                  <c:v>251.3</c:v>
                </c:pt>
                <c:pt idx="300">
                  <c:v>247.5</c:v>
                </c:pt>
                <c:pt idx="301">
                  <c:v>250.5</c:v>
                </c:pt>
                <c:pt idx="302">
                  <c:v>252.5</c:v>
                </c:pt>
                <c:pt idx="303">
                  <c:v>248.6</c:v>
                </c:pt>
                <c:pt idx="304">
                  <c:v>246.2</c:v>
                </c:pt>
                <c:pt idx="305">
                  <c:v>246.6</c:v>
                </c:pt>
                <c:pt idx="306">
                  <c:v>238.6</c:v>
                </c:pt>
                <c:pt idx="307">
                  <c:v>225.6</c:v>
                </c:pt>
                <c:pt idx="308">
                  <c:v>224.1</c:v>
                </c:pt>
                <c:pt idx="309">
                  <c:v>225.3</c:v>
                </c:pt>
                <c:pt idx="310">
                  <c:v>225.2</c:v>
                </c:pt>
                <c:pt idx="311">
                  <c:v>227.6</c:v>
                </c:pt>
                <c:pt idx="312">
                  <c:v>227.8</c:v>
                </c:pt>
                <c:pt idx="313">
                  <c:v>228.3</c:v>
                </c:pt>
                <c:pt idx="314">
                  <c:v>228.3</c:v>
                </c:pt>
                <c:pt idx="315">
                  <c:v>227.6</c:v>
                </c:pt>
                <c:pt idx="316">
                  <c:v>227.4</c:v>
                </c:pt>
                <c:pt idx="317">
                  <c:v>227.4</c:v>
                </c:pt>
                <c:pt idx="318">
                  <c:v>226</c:v>
                </c:pt>
                <c:pt idx="319">
                  <c:v>227.1</c:v>
                </c:pt>
                <c:pt idx="320">
                  <c:v>227.1</c:v>
                </c:pt>
                <c:pt idx="321">
                  <c:v>227.4</c:v>
                </c:pt>
                <c:pt idx="322">
                  <c:v>228.8</c:v>
                </c:pt>
                <c:pt idx="323">
                  <c:v>231.2</c:v>
                </c:pt>
                <c:pt idx="324">
                  <c:v>233.1</c:v>
                </c:pt>
                <c:pt idx="325">
                  <c:v>234.2</c:v>
                </c:pt>
                <c:pt idx="326">
                  <c:v>231.9</c:v>
                </c:pt>
                <c:pt idx="327">
                  <c:v>229</c:v>
                </c:pt>
                <c:pt idx="328">
                  <c:v>226.3</c:v>
                </c:pt>
                <c:pt idx="329">
                  <c:v>222</c:v>
                </c:pt>
                <c:pt idx="330">
                  <c:v>223.1</c:v>
                </c:pt>
                <c:pt idx="331">
                  <c:v>223.2</c:v>
                </c:pt>
                <c:pt idx="332">
                  <c:v>225.3</c:v>
                </c:pt>
                <c:pt idx="333">
                  <c:v>225.4</c:v>
                </c:pt>
                <c:pt idx="334">
                  <c:v>226.5</c:v>
                </c:pt>
                <c:pt idx="335">
                  <c:v>226.7</c:v>
                </c:pt>
                <c:pt idx="336">
                  <c:v>227.5</c:v>
                </c:pt>
                <c:pt idx="337">
                  <c:v>227.5</c:v>
                </c:pt>
                <c:pt idx="338">
                  <c:v>228.3</c:v>
                </c:pt>
                <c:pt idx="339">
                  <c:v>228.1</c:v>
                </c:pt>
                <c:pt idx="340">
                  <c:v>228.1</c:v>
                </c:pt>
                <c:pt idx="341">
                  <c:v>227.2</c:v>
                </c:pt>
                <c:pt idx="342">
                  <c:v>223.8</c:v>
                </c:pt>
                <c:pt idx="343">
                  <c:v>226.3</c:v>
                </c:pt>
                <c:pt idx="344">
                  <c:v>227.4</c:v>
                </c:pt>
                <c:pt idx="345">
                  <c:v>227.6</c:v>
                </c:pt>
                <c:pt idx="346">
                  <c:v>231.8</c:v>
                </c:pt>
                <c:pt idx="347">
                  <c:v>233.4</c:v>
                </c:pt>
                <c:pt idx="348">
                  <c:v>233.6</c:v>
                </c:pt>
                <c:pt idx="349">
                  <c:v>234.4</c:v>
                </c:pt>
                <c:pt idx="350">
                  <c:v>231.4</c:v>
                </c:pt>
                <c:pt idx="351">
                  <c:v>229</c:v>
                </c:pt>
                <c:pt idx="352">
                  <c:v>223.8</c:v>
                </c:pt>
                <c:pt idx="353">
                  <c:v>220.8</c:v>
                </c:pt>
                <c:pt idx="354">
                  <c:v>221.5</c:v>
                </c:pt>
                <c:pt idx="355">
                  <c:v>221.8</c:v>
                </c:pt>
                <c:pt idx="356">
                  <c:v>222.9</c:v>
                </c:pt>
                <c:pt idx="357">
                  <c:v>226</c:v>
                </c:pt>
                <c:pt idx="358">
                  <c:v>226.9</c:v>
                </c:pt>
                <c:pt idx="359">
                  <c:v>227.7</c:v>
                </c:pt>
                <c:pt idx="360">
                  <c:v>228.1</c:v>
                </c:pt>
                <c:pt idx="361">
                  <c:v>228.1</c:v>
                </c:pt>
                <c:pt idx="362">
                  <c:v>227.7</c:v>
                </c:pt>
                <c:pt idx="363">
                  <c:v>228.1</c:v>
                </c:pt>
                <c:pt idx="364">
                  <c:v>227.6</c:v>
                </c:pt>
                <c:pt idx="365">
                  <c:v>226.9</c:v>
                </c:pt>
                <c:pt idx="366">
                  <c:v>222.6</c:v>
                </c:pt>
                <c:pt idx="367">
                  <c:v>226.2</c:v>
                </c:pt>
                <c:pt idx="368">
                  <c:v>226.8</c:v>
                </c:pt>
                <c:pt idx="369">
                  <c:v>227.8</c:v>
                </c:pt>
                <c:pt idx="370">
                  <c:v>230.5</c:v>
                </c:pt>
                <c:pt idx="371">
                  <c:v>233.2</c:v>
                </c:pt>
                <c:pt idx="372">
                  <c:v>234.8</c:v>
                </c:pt>
                <c:pt idx="373">
                  <c:v>233</c:v>
                </c:pt>
                <c:pt idx="374">
                  <c:v>232.2</c:v>
                </c:pt>
                <c:pt idx="375">
                  <c:v>230.3</c:v>
                </c:pt>
                <c:pt idx="376">
                  <c:v>227.6</c:v>
                </c:pt>
                <c:pt idx="377">
                  <c:v>221.2</c:v>
                </c:pt>
                <c:pt idx="378">
                  <c:v>222.4</c:v>
                </c:pt>
                <c:pt idx="379">
                  <c:v>224</c:v>
                </c:pt>
                <c:pt idx="380">
                  <c:v>223.5</c:v>
                </c:pt>
                <c:pt idx="381">
                  <c:v>224.2</c:v>
                </c:pt>
                <c:pt idx="382">
                  <c:v>226.4</c:v>
                </c:pt>
                <c:pt idx="383">
                  <c:v>227.2</c:v>
                </c:pt>
                <c:pt idx="384">
                  <c:v>228.3</c:v>
                </c:pt>
                <c:pt idx="385">
                  <c:v>228.1</c:v>
                </c:pt>
                <c:pt idx="386">
                  <c:v>227.1</c:v>
                </c:pt>
                <c:pt idx="387">
                  <c:v>227.9</c:v>
                </c:pt>
                <c:pt idx="388">
                  <c:v>227.8</c:v>
                </c:pt>
                <c:pt idx="389">
                  <c:v>225.6</c:v>
                </c:pt>
                <c:pt idx="390">
                  <c:v>220.7</c:v>
                </c:pt>
                <c:pt idx="391">
                  <c:v>225.7</c:v>
                </c:pt>
                <c:pt idx="392">
                  <c:v>232.5</c:v>
                </c:pt>
                <c:pt idx="393">
                  <c:v>246</c:v>
                </c:pt>
                <c:pt idx="394">
                  <c:v>252.7</c:v>
                </c:pt>
                <c:pt idx="395">
                  <c:v>249.5</c:v>
                </c:pt>
                <c:pt idx="396">
                  <c:v>244.9</c:v>
                </c:pt>
                <c:pt idx="397">
                  <c:v>244.4</c:v>
                </c:pt>
                <c:pt idx="398">
                  <c:v>247.9</c:v>
                </c:pt>
                <c:pt idx="399">
                  <c:v>252.9</c:v>
                </c:pt>
                <c:pt idx="400">
                  <c:v>241.9</c:v>
                </c:pt>
                <c:pt idx="401">
                  <c:v>246.4</c:v>
                </c:pt>
                <c:pt idx="402">
                  <c:v>246.2</c:v>
                </c:pt>
                <c:pt idx="403">
                  <c:v>246.2</c:v>
                </c:pt>
                <c:pt idx="404">
                  <c:v>229.1</c:v>
                </c:pt>
                <c:pt idx="405">
                  <c:v>223</c:v>
                </c:pt>
                <c:pt idx="406">
                  <c:v>225.8</c:v>
                </c:pt>
                <c:pt idx="407">
                  <c:v>227.5</c:v>
                </c:pt>
                <c:pt idx="408">
                  <c:v>227.8</c:v>
                </c:pt>
                <c:pt idx="409">
                  <c:v>227.8</c:v>
                </c:pt>
                <c:pt idx="410">
                  <c:v>226.8</c:v>
                </c:pt>
                <c:pt idx="411">
                  <c:v>227.4</c:v>
                </c:pt>
                <c:pt idx="412">
                  <c:v>227.2</c:v>
                </c:pt>
                <c:pt idx="413">
                  <c:v>225.3</c:v>
                </c:pt>
                <c:pt idx="414">
                  <c:v>222.6</c:v>
                </c:pt>
                <c:pt idx="415">
                  <c:v>225</c:v>
                </c:pt>
                <c:pt idx="416">
                  <c:v>231.6</c:v>
                </c:pt>
                <c:pt idx="417">
                  <c:v>243.8</c:v>
                </c:pt>
                <c:pt idx="418">
                  <c:v>252.5</c:v>
                </c:pt>
                <c:pt idx="419">
                  <c:v>248.8</c:v>
                </c:pt>
                <c:pt idx="420">
                  <c:v>244.7</c:v>
                </c:pt>
                <c:pt idx="421">
                  <c:v>248</c:v>
                </c:pt>
                <c:pt idx="422">
                  <c:v>251.5</c:v>
                </c:pt>
                <c:pt idx="423">
                  <c:v>250.5</c:v>
                </c:pt>
                <c:pt idx="424">
                  <c:v>246.2</c:v>
                </c:pt>
                <c:pt idx="425">
                  <c:v>246.5</c:v>
                </c:pt>
                <c:pt idx="426">
                  <c:v>246.6</c:v>
                </c:pt>
                <c:pt idx="427">
                  <c:v>237.1</c:v>
                </c:pt>
                <c:pt idx="428">
                  <c:v>223.8</c:v>
                </c:pt>
                <c:pt idx="429">
                  <c:v>224.7</c:v>
                </c:pt>
                <c:pt idx="430">
                  <c:v>225.8</c:v>
                </c:pt>
                <c:pt idx="431">
                  <c:v>227.5</c:v>
                </c:pt>
                <c:pt idx="432">
                  <c:v>228</c:v>
                </c:pt>
                <c:pt idx="433">
                  <c:v>227.3</c:v>
                </c:pt>
                <c:pt idx="434">
                  <c:v>226.8</c:v>
                </c:pt>
                <c:pt idx="435">
                  <c:v>227.8</c:v>
                </c:pt>
                <c:pt idx="436">
                  <c:v>228</c:v>
                </c:pt>
                <c:pt idx="437">
                  <c:v>224.6</c:v>
                </c:pt>
                <c:pt idx="438">
                  <c:v>222.9</c:v>
                </c:pt>
                <c:pt idx="439">
                  <c:v>223.3</c:v>
                </c:pt>
                <c:pt idx="440">
                  <c:v>226.4</c:v>
                </c:pt>
                <c:pt idx="441">
                  <c:v>233.7</c:v>
                </c:pt>
                <c:pt idx="442">
                  <c:v>242.3</c:v>
                </c:pt>
                <c:pt idx="443">
                  <c:v>249.7</c:v>
                </c:pt>
                <c:pt idx="444">
                  <c:v>251.5</c:v>
                </c:pt>
                <c:pt idx="445">
                  <c:v>250</c:v>
                </c:pt>
                <c:pt idx="446">
                  <c:v>248</c:v>
                </c:pt>
                <c:pt idx="447">
                  <c:v>241.4</c:v>
                </c:pt>
                <c:pt idx="448">
                  <c:v>230.3</c:v>
                </c:pt>
                <c:pt idx="449">
                  <c:v>225.1</c:v>
                </c:pt>
                <c:pt idx="450">
                  <c:v>224.8</c:v>
                </c:pt>
                <c:pt idx="451">
                  <c:v>224.1</c:v>
                </c:pt>
                <c:pt idx="452">
                  <c:v>222.3</c:v>
                </c:pt>
                <c:pt idx="453">
                  <c:v>224.5</c:v>
                </c:pt>
                <c:pt idx="454">
                  <c:v>226.8</c:v>
                </c:pt>
                <c:pt idx="455">
                  <c:v>227.2</c:v>
                </c:pt>
                <c:pt idx="456">
                  <c:v>228</c:v>
                </c:pt>
                <c:pt idx="457">
                  <c:v>227.8</c:v>
                </c:pt>
                <c:pt idx="458">
                  <c:v>227.3</c:v>
                </c:pt>
                <c:pt idx="459">
                  <c:v>227.7</c:v>
                </c:pt>
                <c:pt idx="460">
                  <c:v>227.9</c:v>
                </c:pt>
                <c:pt idx="461">
                  <c:v>224.1</c:v>
                </c:pt>
                <c:pt idx="462">
                  <c:v>224</c:v>
                </c:pt>
                <c:pt idx="463">
                  <c:v>224.4</c:v>
                </c:pt>
                <c:pt idx="464">
                  <c:v>226</c:v>
                </c:pt>
                <c:pt idx="465">
                  <c:v>228.5</c:v>
                </c:pt>
                <c:pt idx="466">
                  <c:v>228.8</c:v>
                </c:pt>
                <c:pt idx="467">
                  <c:v>229.2</c:v>
                </c:pt>
                <c:pt idx="468">
                  <c:v>230.1</c:v>
                </c:pt>
                <c:pt idx="469">
                  <c:v>230.3</c:v>
                </c:pt>
                <c:pt idx="470">
                  <c:v>230</c:v>
                </c:pt>
                <c:pt idx="471">
                  <c:v>226.4</c:v>
                </c:pt>
                <c:pt idx="472">
                  <c:v>225.4</c:v>
                </c:pt>
                <c:pt idx="473">
                  <c:v>224.5</c:v>
                </c:pt>
                <c:pt idx="474">
                  <c:v>222.6</c:v>
                </c:pt>
                <c:pt idx="475">
                  <c:v>224.8</c:v>
                </c:pt>
                <c:pt idx="476">
                  <c:v>224.5</c:v>
                </c:pt>
                <c:pt idx="477">
                  <c:v>225</c:v>
                </c:pt>
                <c:pt idx="478">
                  <c:v>225.8</c:v>
                </c:pt>
                <c:pt idx="479">
                  <c:v>226.8</c:v>
                </c:pt>
                <c:pt idx="480">
                  <c:v>227.6</c:v>
                </c:pt>
                <c:pt idx="481">
                  <c:v>228.6</c:v>
                </c:pt>
                <c:pt idx="482">
                  <c:v>227.9</c:v>
                </c:pt>
                <c:pt idx="483">
                  <c:v>228.1</c:v>
                </c:pt>
                <c:pt idx="484">
                  <c:v>227.8</c:v>
                </c:pt>
                <c:pt idx="485">
                  <c:v>226.6</c:v>
                </c:pt>
                <c:pt idx="486">
                  <c:v>223.5</c:v>
                </c:pt>
                <c:pt idx="487">
                  <c:v>224.9</c:v>
                </c:pt>
                <c:pt idx="488">
                  <c:v>226.8</c:v>
                </c:pt>
                <c:pt idx="489">
                  <c:v>231.2</c:v>
                </c:pt>
                <c:pt idx="490">
                  <c:v>233</c:v>
                </c:pt>
                <c:pt idx="491">
                  <c:v>235.2</c:v>
                </c:pt>
                <c:pt idx="492">
                  <c:v>237.3</c:v>
                </c:pt>
                <c:pt idx="493">
                  <c:v>238.5</c:v>
                </c:pt>
                <c:pt idx="494">
                  <c:v>237.7</c:v>
                </c:pt>
                <c:pt idx="495">
                  <c:v>234.6</c:v>
                </c:pt>
                <c:pt idx="496">
                  <c:v>224.5</c:v>
                </c:pt>
                <c:pt idx="497">
                  <c:v>219</c:v>
                </c:pt>
                <c:pt idx="498">
                  <c:v>221.7</c:v>
                </c:pt>
                <c:pt idx="499">
                  <c:v>223.1</c:v>
                </c:pt>
                <c:pt idx="500">
                  <c:v>225.2</c:v>
                </c:pt>
                <c:pt idx="501">
                  <c:v>225.8</c:v>
                </c:pt>
                <c:pt idx="502">
                  <c:v>226.3</c:v>
                </c:pt>
                <c:pt idx="503">
                  <c:v>227.3</c:v>
                </c:pt>
                <c:pt idx="504">
                  <c:v>226.8</c:v>
                </c:pt>
                <c:pt idx="505">
                  <c:v>228.2</c:v>
                </c:pt>
                <c:pt idx="506">
                  <c:v>226.9</c:v>
                </c:pt>
                <c:pt idx="507">
                  <c:v>227.3</c:v>
                </c:pt>
                <c:pt idx="508">
                  <c:v>227</c:v>
                </c:pt>
                <c:pt idx="509">
                  <c:v>227.3</c:v>
                </c:pt>
                <c:pt idx="510">
                  <c:v>223.9</c:v>
                </c:pt>
                <c:pt idx="511">
                  <c:v>226.3</c:v>
                </c:pt>
                <c:pt idx="512">
                  <c:v>226.3</c:v>
                </c:pt>
                <c:pt idx="513">
                  <c:v>226.2</c:v>
                </c:pt>
                <c:pt idx="514">
                  <c:v>227.5</c:v>
                </c:pt>
                <c:pt idx="515">
                  <c:v>229.7</c:v>
                </c:pt>
                <c:pt idx="516">
                  <c:v>229.7</c:v>
                </c:pt>
                <c:pt idx="517">
                  <c:v>230.4</c:v>
                </c:pt>
                <c:pt idx="518">
                  <c:v>229.5</c:v>
                </c:pt>
                <c:pt idx="519">
                  <c:v>225.1</c:v>
                </c:pt>
                <c:pt idx="520">
                  <c:v>222.8</c:v>
                </c:pt>
                <c:pt idx="521">
                  <c:v>223.1</c:v>
                </c:pt>
                <c:pt idx="522">
                  <c:v>221.8</c:v>
                </c:pt>
                <c:pt idx="523">
                  <c:v>223.2</c:v>
                </c:pt>
                <c:pt idx="524">
                  <c:v>224.9</c:v>
                </c:pt>
                <c:pt idx="525">
                  <c:v>225</c:v>
                </c:pt>
                <c:pt idx="526">
                  <c:v>225.8</c:v>
                </c:pt>
                <c:pt idx="527">
                  <c:v>227.4</c:v>
                </c:pt>
                <c:pt idx="528">
                  <c:v>227</c:v>
                </c:pt>
                <c:pt idx="529">
                  <c:v>226.5</c:v>
                </c:pt>
                <c:pt idx="530">
                  <c:v>227.1</c:v>
                </c:pt>
                <c:pt idx="531">
                  <c:v>228.2</c:v>
                </c:pt>
                <c:pt idx="532">
                  <c:v>228</c:v>
                </c:pt>
                <c:pt idx="533">
                  <c:v>225</c:v>
                </c:pt>
                <c:pt idx="534">
                  <c:v>222.9</c:v>
                </c:pt>
                <c:pt idx="535">
                  <c:v>225</c:v>
                </c:pt>
                <c:pt idx="536">
                  <c:v>228.4</c:v>
                </c:pt>
                <c:pt idx="537">
                  <c:v>232.9</c:v>
                </c:pt>
                <c:pt idx="538">
                  <c:v>238</c:v>
                </c:pt>
                <c:pt idx="539">
                  <c:v>241.9</c:v>
                </c:pt>
                <c:pt idx="540">
                  <c:v>242.6</c:v>
                </c:pt>
                <c:pt idx="541">
                  <c:v>243.9</c:v>
                </c:pt>
                <c:pt idx="542">
                  <c:v>243.3</c:v>
                </c:pt>
                <c:pt idx="543">
                  <c:v>238.8</c:v>
                </c:pt>
                <c:pt idx="544">
                  <c:v>231.5</c:v>
                </c:pt>
                <c:pt idx="545">
                  <c:v>219.8</c:v>
                </c:pt>
                <c:pt idx="546">
                  <c:v>221.8</c:v>
                </c:pt>
                <c:pt idx="547">
                  <c:v>222.3</c:v>
                </c:pt>
                <c:pt idx="548">
                  <c:v>224.1</c:v>
                </c:pt>
                <c:pt idx="549">
                  <c:v>224.9</c:v>
                </c:pt>
                <c:pt idx="550">
                  <c:v>226.3</c:v>
                </c:pt>
                <c:pt idx="551">
                  <c:v>227.6</c:v>
                </c:pt>
                <c:pt idx="552">
                  <c:v>228.2</c:v>
                </c:pt>
                <c:pt idx="553">
                  <c:v>228.3</c:v>
                </c:pt>
                <c:pt idx="554">
                  <c:v>227.8</c:v>
                </c:pt>
                <c:pt idx="555">
                  <c:v>227.1</c:v>
                </c:pt>
                <c:pt idx="556">
                  <c:v>228</c:v>
                </c:pt>
                <c:pt idx="557">
                  <c:v>225.6</c:v>
                </c:pt>
                <c:pt idx="558">
                  <c:v>223.1</c:v>
                </c:pt>
                <c:pt idx="559">
                  <c:v>223.6</c:v>
                </c:pt>
                <c:pt idx="560">
                  <c:v>231.5</c:v>
                </c:pt>
                <c:pt idx="561">
                  <c:v>244.8</c:v>
                </c:pt>
                <c:pt idx="562">
                  <c:v>252.5</c:v>
                </c:pt>
                <c:pt idx="563">
                  <c:v>246.3</c:v>
                </c:pt>
                <c:pt idx="564">
                  <c:v>242.4</c:v>
                </c:pt>
                <c:pt idx="565">
                  <c:v>243.9</c:v>
                </c:pt>
                <c:pt idx="566">
                  <c:v>242.9</c:v>
                </c:pt>
                <c:pt idx="567">
                  <c:v>250.6</c:v>
                </c:pt>
                <c:pt idx="568">
                  <c:v>245.4</c:v>
                </c:pt>
                <c:pt idx="569">
                  <c:v>246.5</c:v>
                </c:pt>
                <c:pt idx="570">
                  <c:v>246.4</c:v>
                </c:pt>
                <c:pt idx="571">
                  <c:v>246.4</c:v>
                </c:pt>
                <c:pt idx="572">
                  <c:v>246.3</c:v>
                </c:pt>
                <c:pt idx="573">
                  <c:v>246.6</c:v>
                </c:pt>
                <c:pt idx="574">
                  <c:v>225.8</c:v>
                </c:pt>
                <c:pt idx="575">
                  <c:v>227.7</c:v>
                </c:pt>
                <c:pt idx="576">
                  <c:v>228</c:v>
                </c:pt>
                <c:pt idx="577">
                  <c:v>228.2</c:v>
                </c:pt>
                <c:pt idx="578">
                  <c:v>227.4</c:v>
                </c:pt>
                <c:pt idx="579">
                  <c:v>227</c:v>
                </c:pt>
                <c:pt idx="580">
                  <c:v>227.4</c:v>
                </c:pt>
                <c:pt idx="581">
                  <c:v>224.1</c:v>
                </c:pt>
                <c:pt idx="582">
                  <c:v>221.2</c:v>
                </c:pt>
                <c:pt idx="583">
                  <c:v>224.9</c:v>
                </c:pt>
                <c:pt idx="584">
                  <c:v>230.5</c:v>
                </c:pt>
                <c:pt idx="585">
                  <c:v>240.8</c:v>
                </c:pt>
                <c:pt idx="586">
                  <c:v>250</c:v>
                </c:pt>
                <c:pt idx="587">
                  <c:v>251.7</c:v>
                </c:pt>
                <c:pt idx="588">
                  <c:v>247.6</c:v>
                </c:pt>
                <c:pt idx="589">
                  <c:v>247.8</c:v>
                </c:pt>
                <c:pt idx="590">
                  <c:v>249.3</c:v>
                </c:pt>
                <c:pt idx="591">
                  <c:v>252.6</c:v>
                </c:pt>
                <c:pt idx="592">
                  <c:v>245.7</c:v>
                </c:pt>
                <c:pt idx="593">
                  <c:v>246.3</c:v>
                </c:pt>
                <c:pt idx="594">
                  <c:v>246.6</c:v>
                </c:pt>
                <c:pt idx="595">
                  <c:v>238.4</c:v>
                </c:pt>
                <c:pt idx="596">
                  <c:v>225</c:v>
                </c:pt>
                <c:pt idx="597">
                  <c:v>227.2</c:v>
                </c:pt>
                <c:pt idx="598">
                  <c:v>226.8</c:v>
                </c:pt>
                <c:pt idx="599">
                  <c:v>227.8</c:v>
                </c:pt>
                <c:pt idx="600">
                  <c:v>228.3</c:v>
                </c:pt>
                <c:pt idx="601">
                  <c:v>227.8</c:v>
                </c:pt>
                <c:pt idx="602">
                  <c:v>228.4</c:v>
                </c:pt>
                <c:pt idx="603">
                  <c:v>228.2</c:v>
                </c:pt>
                <c:pt idx="604">
                  <c:v>228</c:v>
                </c:pt>
                <c:pt idx="605">
                  <c:v>225.5</c:v>
                </c:pt>
                <c:pt idx="606">
                  <c:v>223.6</c:v>
                </c:pt>
                <c:pt idx="607">
                  <c:v>223.7</c:v>
                </c:pt>
                <c:pt idx="608">
                  <c:v>233.4</c:v>
                </c:pt>
                <c:pt idx="609">
                  <c:v>246.4</c:v>
                </c:pt>
                <c:pt idx="610">
                  <c:v>252.5</c:v>
                </c:pt>
                <c:pt idx="611">
                  <c:v>247.1</c:v>
                </c:pt>
                <c:pt idx="612">
                  <c:v>245.1</c:v>
                </c:pt>
                <c:pt idx="613">
                  <c:v>243.8</c:v>
                </c:pt>
                <c:pt idx="614">
                  <c:v>246.5</c:v>
                </c:pt>
                <c:pt idx="615">
                  <c:v>252.4</c:v>
                </c:pt>
                <c:pt idx="616">
                  <c:v>242.2</c:v>
                </c:pt>
                <c:pt idx="617">
                  <c:v>246.1</c:v>
                </c:pt>
                <c:pt idx="618">
                  <c:v>246.5</c:v>
                </c:pt>
                <c:pt idx="619">
                  <c:v>246.4</c:v>
                </c:pt>
                <c:pt idx="620">
                  <c:v>246.3</c:v>
                </c:pt>
                <c:pt idx="621">
                  <c:v>227.4</c:v>
                </c:pt>
                <c:pt idx="622">
                  <c:v>226.7</c:v>
                </c:pt>
                <c:pt idx="623">
                  <c:v>227.7</c:v>
                </c:pt>
                <c:pt idx="624">
                  <c:v>227.9</c:v>
                </c:pt>
                <c:pt idx="625">
                  <c:v>228.1</c:v>
                </c:pt>
                <c:pt idx="626">
                  <c:v>226.6</c:v>
                </c:pt>
                <c:pt idx="627">
                  <c:v>227.5</c:v>
                </c:pt>
                <c:pt idx="628">
                  <c:v>227.3</c:v>
                </c:pt>
                <c:pt idx="629">
                  <c:v>224.2</c:v>
                </c:pt>
                <c:pt idx="630">
                  <c:v>224.3</c:v>
                </c:pt>
                <c:pt idx="631">
                  <c:v>225.3</c:v>
                </c:pt>
                <c:pt idx="632">
                  <c:v>225.8</c:v>
                </c:pt>
                <c:pt idx="633">
                  <c:v>227.2</c:v>
                </c:pt>
                <c:pt idx="634">
                  <c:v>227.8</c:v>
                </c:pt>
                <c:pt idx="635">
                  <c:v>228.3</c:v>
                </c:pt>
                <c:pt idx="636">
                  <c:v>226.5</c:v>
                </c:pt>
                <c:pt idx="637">
                  <c:v>245.2</c:v>
                </c:pt>
                <c:pt idx="638">
                  <c:v>252.5</c:v>
                </c:pt>
                <c:pt idx="639">
                  <c:v>245.6</c:v>
                </c:pt>
                <c:pt idx="640">
                  <c:v>234.7</c:v>
                </c:pt>
                <c:pt idx="641">
                  <c:v>225.7</c:v>
                </c:pt>
                <c:pt idx="642">
                  <c:v>221.6</c:v>
                </c:pt>
                <c:pt idx="643">
                  <c:v>224.8</c:v>
                </c:pt>
                <c:pt idx="644">
                  <c:v>224.9</c:v>
                </c:pt>
                <c:pt idx="645">
                  <c:v>224.9</c:v>
                </c:pt>
                <c:pt idx="646">
                  <c:v>224.7</c:v>
                </c:pt>
                <c:pt idx="647">
                  <c:v>226</c:v>
                </c:pt>
                <c:pt idx="648">
                  <c:v>225.1</c:v>
                </c:pt>
                <c:pt idx="649">
                  <c:v>225.2</c:v>
                </c:pt>
                <c:pt idx="650">
                  <c:v>226.1</c:v>
                </c:pt>
                <c:pt idx="651">
                  <c:v>226.8</c:v>
                </c:pt>
                <c:pt idx="652">
                  <c:v>226.6</c:v>
                </c:pt>
                <c:pt idx="653">
                  <c:v>225.6</c:v>
                </c:pt>
                <c:pt idx="654">
                  <c:v>223</c:v>
                </c:pt>
                <c:pt idx="655">
                  <c:v>223.3</c:v>
                </c:pt>
                <c:pt idx="656">
                  <c:v>231.3</c:v>
                </c:pt>
                <c:pt idx="657">
                  <c:v>244.7</c:v>
                </c:pt>
                <c:pt idx="658">
                  <c:v>252.5</c:v>
                </c:pt>
                <c:pt idx="659">
                  <c:v>248.2</c:v>
                </c:pt>
                <c:pt idx="660">
                  <c:v>243.2</c:v>
                </c:pt>
                <c:pt idx="661">
                  <c:v>244</c:v>
                </c:pt>
                <c:pt idx="662">
                  <c:v>249</c:v>
                </c:pt>
                <c:pt idx="663">
                  <c:v>252.6</c:v>
                </c:pt>
                <c:pt idx="664">
                  <c:v>241.2</c:v>
                </c:pt>
                <c:pt idx="665">
                  <c:v>246.6</c:v>
                </c:pt>
                <c:pt idx="666">
                  <c:v>246.6</c:v>
                </c:pt>
                <c:pt idx="667">
                  <c:v>246.3</c:v>
                </c:pt>
                <c:pt idx="668">
                  <c:v>246.5</c:v>
                </c:pt>
                <c:pt idx="669">
                  <c:v>228</c:v>
                </c:pt>
                <c:pt idx="670">
                  <c:v>226.5</c:v>
                </c:pt>
                <c:pt idx="671">
                  <c:v>227.2</c:v>
                </c:pt>
                <c:pt idx="672">
                  <c:v>227.2</c:v>
                </c:pt>
                <c:pt idx="673">
                  <c:v>226.3</c:v>
                </c:pt>
                <c:pt idx="674">
                  <c:v>226.9</c:v>
                </c:pt>
                <c:pt idx="675">
                  <c:v>226.9</c:v>
                </c:pt>
                <c:pt idx="676">
                  <c:v>227</c:v>
                </c:pt>
                <c:pt idx="677">
                  <c:v>225</c:v>
                </c:pt>
                <c:pt idx="678">
                  <c:v>224.4</c:v>
                </c:pt>
                <c:pt idx="679">
                  <c:v>226</c:v>
                </c:pt>
                <c:pt idx="680">
                  <c:v>228.4</c:v>
                </c:pt>
                <c:pt idx="681">
                  <c:v>231.5</c:v>
                </c:pt>
                <c:pt idx="682">
                  <c:v>237.4</c:v>
                </c:pt>
                <c:pt idx="683">
                  <c:v>241.3</c:v>
                </c:pt>
                <c:pt idx="684">
                  <c:v>243.3</c:v>
                </c:pt>
                <c:pt idx="685">
                  <c:v>244.2</c:v>
                </c:pt>
                <c:pt idx="686">
                  <c:v>242.7</c:v>
                </c:pt>
                <c:pt idx="687">
                  <c:v>238.1</c:v>
                </c:pt>
                <c:pt idx="688">
                  <c:v>230.7</c:v>
                </c:pt>
                <c:pt idx="689">
                  <c:v>222.3</c:v>
                </c:pt>
                <c:pt idx="690">
                  <c:v>222.2</c:v>
                </c:pt>
                <c:pt idx="691">
                  <c:v>222.1</c:v>
                </c:pt>
                <c:pt idx="692">
                  <c:v>224.2</c:v>
                </c:pt>
                <c:pt idx="693">
                  <c:v>225.8</c:v>
                </c:pt>
                <c:pt idx="694">
                  <c:v>226.4</c:v>
                </c:pt>
                <c:pt idx="695">
                  <c:v>227.1</c:v>
                </c:pt>
                <c:pt idx="696">
                  <c:v>227.2</c:v>
                </c:pt>
                <c:pt idx="697">
                  <c:v>227.7</c:v>
                </c:pt>
                <c:pt idx="698">
                  <c:v>226.5</c:v>
                </c:pt>
                <c:pt idx="699">
                  <c:v>227.1</c:v>
                </c:pt>
                <c:pt idx="700">
                  <c:v>227.5</c:v>
                </c:pt>
                <c:pt idx="701">
                  <c:v>225.7</c:v>
                </c:pt>
                <c:pt idx="702">
                  <c:v>220.7</c:v>
                </c:pt>
                <c:pt idx="703">
                  <c:v>224.1</c:v>
                </c:pt>
                <c:pt idx="704">
                  <c:v>228.1</c:v>
                </c:pt>
                <c:pt idx="705">
                  <c:v>232.2</c:v>
                </c:pt>
                <c:pt idx="706">
                  <c:v>236.3</c:v>
                </c:pt>
                <c:pt idx="707">
                  <c:v>239.9</c:v>
                </c:pt>
                <c:pt idx="708">
                  <c:v>241.9</c:v>
                </c:pt>
                <c:pt idx="709">
                  <c:v>241.9</c:v>
                </c:pt>
                <c:pt idx="710">
                  <c:v>240.1</c:v>
                </c:pt>
                <c:pt idx="711">
                  <c:v>237.2</c:v>
                </c:pt>
                <c:pt idx="712">
                  <c:v>231.3</c:v>
                </c:pt>
                <c:pt idx="713">
                  <c:v>222.9</c:v>
                </c:pt>
                <c:pt idx="714">
                  <c:v>222.4</c:v>
                </c:pt>
                <c:pt idx="715">
                  <c:v>224.7</c:v>
                </c:pt>
                <c:pt idx="716">
                  <c:v>224.5</c:v>
                </c:pt>
                <c:pt idx="717">
                  <c:v>225.9</c:v>
                </c:pt>
                <c:pt idx="718">
                  <c:v>226.2</c:v>
                </c:pt>
                <c:pt idx="719">
                  <c:v>226.7</c:v>
                </c:pt>
                <c:pt idx="720">
                  <c:v>227.5</c:v>
                </c:pt>
                <c:pt idx="721">
                  <c:v>227.5</c:v>
                </c:pt>
                <c:pt idx="722">
                  <c:v>226.5</c:v>
                </c:pt>
                <c:pt idx="723">
                  <c:v>227.6</c:v>
                </c:pt>
                <c:pt idx="724">
                  <c:v>227.6</c:v>
                </c:pt>
                <c:pt idx="725">
                  <c:v>224.9</c:v>
                </c:pt>
                <c:pt idx="726">
                  <c:v>221</c:v>
                </c:pt>
                <c:pt idx="727">
                  <c:v>224.3</c:v>
                </c:pt>
                <c:pt idx="728">
                  <c:v>227.2</c:v>
                </c:pt>
                <c:pt idx="729">
                  <c:v>230.6</c:v>
                </c:pt>
                <c:pt idx="730">
                  <c:v>234.2</c:v>
                </c:pt>
                <c:pt idx="731">
                  <c:v>240.2</c:v>
                </c:pt>
                <c:pt idx="732">
                  <c:v>242.4</c:v>
                </c:pt>
                <c:pt idx="733">
                  <c:v>240.9</c:v>
                </c:pt>
                <c:pt idx="734">
                  <c:v>238.2</c:v>
                </c:pt>
                <c:pt idx="735">
                  <c:v>234</c:v>
                </c:pt>
                <c:pt idx="736">
                  <c:v>229.1</c:v>
                </c:pt>
                <c:pt idx="737">
                  <c:v>222.9</c:v>
                </c:pt>
                <c:pt idx="738">
                  <c:v>221.6</c:v>
                </c:pt>
                <c:pt idx="739">
                  <c:v>222.6</c:v>
                </c:pt>
                <c:pt idx="740">
                  <c:v>223.3</c:v>
                </c:pt>
                <c:pt idx="741">
                  <c:v>225</c:v>
                </c:pt>
                <c:pt idx="742">
                  <c:v>225</c:v>
                </c:pt>
                <c:pt idx="743">
                  <c:v>226.2</c:v>
                </c:pt>
                <c:pt idx="744">
                  <c:v>226.7</c:v>
                </c:pt>
                <c:pt idx="745">
                  <c:v>227.7</c:v>
                </c:pt>
                <c:pt idx="746">
                  <c:v>227.1</c:v>
                </c:pt>
                <c:pt idx="747">
                  <c:v>227.1</c:v>
                </c:pt>
                <c:pt idx="748">
                  <c:v>226.9</c:v>
                </c:pt>
                <c:pt idx="749">
                  <c:v>226</c:v>
                </c:pt>
                <c:pt idx="750">
                  <c:v>220.2</c:v>
                </c:pt>
                <c:pt idx="751">
                  <c:v>223.8</c:v>
                </c:pt>
                <c:pt idx="752">
                  <c:v>228.2</c:v>
                </c:pt>
                <c:pt idx="753">
                  <c:v>235.5</c:v>
                </c:pt>
                <c:pt idx="754">
                  <c:v>241.3</c:v>
                </c:pt>
                <c:pt idx="755">
                  <c:v>246</c:v>
                </c:pt>
                <c:pt idx="756">
                  <c:v>247</c:v>
                </c:pt>
                <c:pt idx="757">
                  <c:v>244.9</c:v>
                </c:pt>
                <c:pt idx="758">
                  <c:v>241.9</c:v>
                </c:pt>
                <c:pt idx="759">
                  <c:v>238.4</c:v>
                </c:pt>
                <c:pt idx="760">
                  <c:v>229.4</c:v>
                </c:pt>
                <c:pt idx="761">
                  <c:v>222.3</c:v>
                </c:pt>
                <c:pt idx="762">
                  <c:v>219.3</c:v>
                </c:pt>
                <c:pt idx="763">
                  <c:v>220.3</c:v>
                </c:pt>
                <c:pt idx="764">
                  <c:v>223.4</c:v>
                </c:pt>
                <c:pt idx="765">
                  <c:v>224.5</c:v>
                </c:pt>
                <c:pt idx="766">
                  <c:v>224.2</c:v>
                </c:pt>
                <c:pt idx="767">
                  <c:v>225.7</c:v>
                </c:pt>
                <c:pt idx="768">
                  <c:v>226.5</c:v>
                </c:pt>
                <c:pt idx="769">
                  <c:v>227.3</c:v>
                </c:pt>
                <c:pt idx="770">
                  <c:v>227.6</c:v>
                </c:pt>
                <c:pt idx="771">
                  <c:v>227</c:v>
                </c:pt>
                <c:pt idx="772">
                  <c:v>227.3</c:v>
                </c:pt>
                <c:pt idx="773">
                  <c:v>225.9</c:v>
                </c:pt>
                <c:pt idx="774">
                  <c:v>223.4</c:v>
                </c:pt>
                <c:pt idx="775">
                  <c:v>225.1</c:v>
                </c:pt>
                <c:pt idx="776">
                  <c:v>229.6</c:v>
                </c:pt>
                <c:pt idx="777">
                  <c:v>239.7</c:v>
                </c:pt>
                <c:pt idx="778">
                  <c:v>246.9</c:v>
                </c:pt>
                <c:pt idx="779">
                  <c:v>251</c:v>
                </c:pt>
                <c:pt idx="780">
                  <c:v>253</c:v>
                </c:pt>
                <c:pt idx="781">
                  <c:v>252.7</c:v>
                </c:pt>
                <c:pt idx="782">
                  <c:v>252.7</c:v>
                </c:pt>
                <c:pt idx="783">
                  <c:v>248.1</c:v>
                </c:pt>
                <c:pt idx="784">
                  <c:v>243.8</c:v>
                </c:pt>
                <c:pt idx="785">
                  <c:v>225.5</c:v>
                </c:pt>
                <c:pt idx="786">
                  <c:v>220.9</c:v>
                </c:pt>
                <c:pt idx="787">
                  <c:v>222.3</c:v>
                </c:pt>
                <c:pt idx="788">
                  <c:v>223.7</c:v>
                </c:pt>
                <c:pt idx="789">
                  <c:v>225.6</c:v>
                </c:pt>
                <c:pt idx="790">
                  <c:v>224.7</c:v>
                </c:pt>
                <c:pt idx="791">
                  <c:v>225.2</c:v>
                </c:pt>
                <c:pt idx="792">
                  <c:v>227.1</c:v>
                </c:pt>
                <c:pt idx="793">
                  <c:v>227.6</c:v>
                </c:pt>
                <c:pt idx="794">
                  <c:v>227.5</c:v>
                </c:pt>
                <c:pt idx="795">
                  <c:v>226.2</c:v>
                </c:pt>
                <c:pt idx="796">
                  <c:v>227.2</c:v>
                </c:pt>
                <c:pt idx="797">
                  <c:v>224.6</c:v>
                </c:pt>
                <c:pt idx="798">
                  <c:v>225</c:v>
                </c:pt>
                <c:pt idx="799">
                  <c:v>223.2</c:v>
                </c:pt>
                <c:pt idx="800">
                  <c:v>227.1</c:v>
                </c:pt>
                <c:pt idx="801">
                  <c:v>238.5</c:v>
                </c:pt>
                <c:pt idx="802">
                  <c:v>247.1</c:v>
                </c:pt>
                <c:pt idx="803">
                  <c:v>252.8</c:v>
                </c:pt>
                <c:pt idx="804">
                  <c:v>252.2</c:v>
                </c:pt>
                <c:pt idx="805">
                  <c:v>251.6</c:v>
                </c:pt>
                <c:pt idx="806">
                  <c:v>252.6</c:v>
                </c:pt>
                <c:pt idx="807">
                  <c:v>247.9</c:v>
                </c:pt>
                <c:pt idx="808">
                  <c:v>246.3</c:v>
                </c:pt>
                <c:pt idx="809">
                  <c:v>236.2</c:v>
                </c:pt>
                <c:pt idx="810">
                  <c:v>223.2</c:v>
                </c:pt>
                <c:pt idx="811">
                  <c:v>222.7</c:v>
                </c:pt>
                <c:pt idx="812">
                  <c:v>222.2</c:v>
                </c:pt>
                <c:pt idx="813">
                  <c:v>221.9</c:v>
                </c:pt>
                <c:pt idx="814">
                  <c:v>223.1</c:v>
                </c:pt>
                <c:pt idx="815">
                  <c:v>226.1</c:v>
                </c:pt>
                <c:pt idx="816">
                  <c:v>226.7</c:v>
                </c:pt>
                <c:pt idx="817">
                  <c:v>226</c:v>
                </c:pt>
                <c:pt idx="818">
                  <c:v>226.6</c:v>
                </c:pt>
                <c:pt idx="819">
                  <c:v>226.4</c:v>
                </c:pt>
                <c:pt idx="820">
                  <c:v>226</c:v>
                </c:pt>
                <c:pt idx="821">
                  <c:v>224.2</c:v>
                </c:pt>
                <c:pt idx="822">
                  <c:v>223.4</c:v>
                </c:pt>
                <c:pt idx="823">
                  <c:v>224.8</c:v>
                </c:pt>
                <c:pt idx="824">
                  <c:v>230</c:v>
                </c:pt>
                <c:pt idx="825">
                  <c:v>240.8</c:v>
                </c:pt>
                <c:pt idx="826">
                  <c:v>248.3</c:v>
                </c:pt>
                <c:pt idx="827">
                  <c:v>252.9</c:v>
                </c:pt>
                <c:pt idx="828">
                  <c:v>252.3</c:v>
                </c:pt>
                <c:pt idx="829">
                  <c:v>251.4</c:v>
                </c:pt>
                <c:pt idx="830">
                  <c:v>252.5</c:v>
                </c:pt>
                <c:pt idx="831">
                  <c:v>248.9</c:v>
                </c:pt>
                <c:pt idx="832">
                  <c:v>246.2</c:v>
                </c:pt>
                <c:pt idx="833">
                  <c:v>239.1</c:v>
                </c:pt>
                <c:pt idx="834">
                  <c:v>222.7</c:v>
                </c:pt>
                <c:pt idx="835">
                  <c:v>223.5</c:v>
                </c:pt>
                <c:pt idx="836">
                  <c:v>223.4</c:v>
                </c:pt>
                <c:pt idx="837">
                  <c:v>225.3</c:v>
                </c:pt>
                <c:pt idx="838">
                  <c:v>225.6</c:v>
                </c:pt>
                <c:pt idx="839">
                  <c:v>226.2</c:v>
                </c:pt>
                <c:pt idx="840">
                  <c:v>227.1</c:v>
                </c:pt>
                <c:pt idx="841">
                  <c:v>227.6</c:v>
                </c:pt>
                <c:pt idx="842">
                  <c:v>227.5</c:v>
                </c:pt>
                <c:pt idx="843">
                  <c:v>227.7</c:v>
                </c:pt>
                <c:pt idx="844">
                  <c:v>227.2</c:v>
                </c:pt>
                <c:pt idx="845">
                  <c:v>223.9</c:v>
                </c:pt>
                <c:pt idx="846">
                  <c:v>223.6</c:v>
                </c:pt>
                <c:pt idx="847">
                  <c:v>225.5</c:v>
                </c:pt>
                <c:pt idx="848">
                  <c:v>231.3</c:v>
                </c:pt>
                <c:pt idx="849">
                  <c:v>245.2</c:v>
                </c:pt>
                <c:pt idx="850">
                  <c:v>252.8</c:v>
                </c:pt>
                <c:pt idx="851">
                  <c:v>247</c:v>
                </c:pt>
                <c:pt idx="852">
                  <c:v>243</c:v>
                </c:pt>
                <c:pt idx="853">
                  <c:v>242.7</c:v>
                </c:pt>
                <c:pt idx="854">
                  <c:v>246.4</c:v>
                </c:pt>
                <c:pt idx="855">
                  <c:v>252.5</c:v>
                </c:pt>
                <c:pt idx="856">
                  <c:v>243.3</c:v>
                </c:pt>
                <c:pt idx="857">
                  <c:v>246.2</c:v>
                </c:pt>
                <c:pt idx="858">
                  <c:v>246.1</c:v>
                </c:pt>
                <c:pt idx="859">
                  <c:v>246.2</c:v>
                </c:pt>
                <c:pt idx="860">
                  <c:v>246.6</c:v>
                </c:pt>
                <c:pt idx="861">
                  <c:v>230.7</c:v>
                </c:pt>
                <c:pt idx="862">
                  <c:v>225.1</c:v>
                </c:pt>
                <c:pt idx="863">
                  <c:v>226.5</c:v>
                </c:pt>
                <c:pt idx="864">
                  <c:v>226.8</c:v>
                </c:pt>
                <c:pt idx="865">
                  <c:v>227.3</c:v>
                </c:pt>
                <c:pt idx="866">
                  <c:v>227.4</c:v>
                </c:pt>
                <c:pt idx="867">
                  <c:v>227.9</c:v>
                </c:pt>
                <c:pt idx="868">
                  <c:v>227.3</c:v>
                </c:pt>
                <c:pt idx="869">
                  <c:v>223.6</c:v>
                </c:pt>
                <c:pt idx="870">
                  <c:v>221.8</c:v>
                </c:pt>
                <c:pt idx="871">
                  <c:v>226.5</c:v>
                </c:pt>
                <c:pt idx="872">
                  <c:v>229.7</c:v>
                </c:pt>
                <c:pt idx="873">
                  <c:v>235.9</c:v>
                </c:pt>
                <c:pt idx="874">
                  <c:v>241.6</c:v>
                </c:pt>
                <c:pt idx="875">
                  <c:v>247.6</c:v>
                </c:pt>
                <c:pt idx="876">
                  <c:v>250.3</c:v>
                </c:pt>
                <c:pt idx="877">
                  <c:v>248.1</c:v>
                </c:pt>
                <c:pt idx="878">
                  <c:v>244.6</c:v>
                </c:pt>
                <c:pt idx="879">
                  <c:v>240.2</c:v>
                </c:pt>
                <c:pt idx="880">
                  <c:v>233.4</c:v>
                </c:pt>
                <c:pt idx="881">
                  <c:v>224.4</c:v>
                </c:pt>
                <c:pt idx="882">
                  <c:v>221.1</c:v>
                </c:pt>
                <c:pt idx="883">
                  <c:v>222.7</c:v>
                </c:pt>
                <c:pt idx="884">
                  <c:v>224.7</c:v>
                </c:pt>
                <c:pt idx="885">
                  <c:v>225</c:v>
                </c:pt>
                <c:pt idx="886">
                  <c:v>226.6</c:v>
                </c:pt>
                <c:pt idx="887">
                  <c:v>227.2</c:v>
                </c:pt>
                <c:pt idx="888">
                  <c:v>227</c:v>
                </c:pt>
                <c:pt idx="889">
                  <c:v>226.7</c:v>
                </c:pt>
                <c:pt idx="890">
                  <c:v>227.8</c:v>
                </c:pt>
                <c:pt idx="891">
                  <c:v>226.7</c:v>
                </c:pt>
                <c:pt idx="892">
                  <c:v>227.3</c:v>
                </c:pt>
                <c:pt idx="893">
                  <c:v>224.7</c:v>
                </c:pt>
                <c:pt idx="894">
                  <c:v>223.1</c:v>
                </c:pt>
                <c:pt idx="895">
                  <c:v>226.1</c:v>
                </c:pt>
                <c:pt idx="896">
                  <c:v>227</c:v>
                </c:pt>
                <c:pt idx="897">
                  <c:v>228.7</c:v>
                </c:pt>
                <c:pt idx="898">
                  <c:v>229.2</c:v>
                </c:pt>
                <c:pt idx="899">
                  <c:v>231.2</c:v>
                </c:pt>
                <c:pt idx="900">
                  <c:v>232.2</c:v>
                </c:pt>
                <c:pt idx="901">
                  <c:v>232.3</c:v>
                </c:pt>
                <c:pt idx="902">
                  <c:v>232.7</c:v>
                </c:pt>
                <c:pt idx="903">
                  <c:v>229.9</c:v>
                </c:pt>
                <c:pt idx="904">
                  <c:v>226.9</c:v>
                </c:pt>
                <c:pt idx="905">
                  <c:v>223.7</c:v>
                </c:pt>
                <c:pt idx="906">
                  <c:v>221.1</c:v>
                </c:pt>
                <c:pt idx="907">
                  <c:v>220.8</c:v>
                </c:pt>
                <c:pt idx="908">
                  <c:v>222.1</c:v>
                </c:pt>
                <c:pt idx="909">
                  <c:v>223.9</c:v>
                </c:pt>
                <c:pt idx="910">
                  <c:v>225.3</c:v>
                </c:pt>
                <c:pt idx="911">
                  <c:v>227.4</c:v>
                </c:pt>
                <c:pt idx="912">
                  <c:v>227.9</c:v>
                </c:pt>
                <c:pt idx="913">
                  <c:v>227.3</c:v>
                </c:pt>
                <c:pt idx="914">
                  <c:v>227.6</c:v>
                </c:pt>
                <c:pt idx="915">
                  <c:v>227.6</c:v>
                </c:pt>
                <c:pt idx="916">
                  <c:v>227.6</c:v>
                </c:pt>
                <c:pt idx="917">
                  <c:v>225</c:v>
                </c:pt>
                <c:pt idx="918">
                  <c:v>221.7</c:v>
                </c:pt>
                <c:pt idx="919">
                  <c:v>224.7</c:v>
                </c:pt>
                <c:pt idx="920">
                  <c:v>226.7</c:v>
                </c:pt>
                <c:pt idx="921">
                  <c:v>226.4</c:v>
                </c:pt>
                <c:pt idx="922">
                  <c:v>229.3</c:v>
                </c:pt>
                <c:pt idx="923">
                  <c:v>232.6</c:v>
                </c:pt>
                <c:pt idx="924">
                  <c:v>233</c:v>
                </c:pt>
                <c:pt idx="925">
                  <c:v>232.6</c:v>
                </c:pt>
                <c:pt idx="926">
                  <c:v>231.3</c:v>
                </c:pt>
                <c:pt idx="927">
                  <c:v>230</c:v>
                </c:pt>
                <c:pt idx="928">
                  <c:v>227.8</c:v>
                </c:pt>
                <c:pt idx="929">
                  <c:v>223.9</c:v>
                </c:pt>
                <c:pt idx="930">
                  <c:v>223.2</c:v>
                </c:pt>
                <c:pt idx="931">
                  <c:v>223.9</c:v>
                </c:pt>
                <c:pt idx="932">
                  <c:v>224</c:v>
                </c:pt>
                <c:pt idx="933">
                  <c:v>225.8</c:v>
                </c:pt>
                <c:pt idx="934">
                  <c:v>226.1</c:v>
                </c:pt>
                <c:pt idx="935">
                  <c:v>227.7</c:v>
                </c:pt>
                <c:pt idx="936">
                  <c:v>227.4</c:v>
                </c:pt>
                <c:pt idx="937">
                  <c:v>228.4</c:v>
                </c:pt>
                <c:pt idx="938">
                  <c:v>228</c:v>
                </c:pt>
                <c:pt idx="939">
                  <c:v>228</c:v>
                </c:pt>
                <c:pt idx="940">
                  <c:v>227.8</c:v>
                </c:pt>
                <c:pt idx="941">
                  <c:v>224.9</c:v>
                </c:pt>
                <c:pt idx="942">
                  <c:v>224.9</c:v>
                </c:pt>
                <c:pt idx="943">
                  <c:v>225.5</c:v>
                </c:pt>
                <c:pt idx="944">
                  <c:v>226.3</c:v>
                </c:pt>
                <c:pt idx="945">
                  <c:v>229.1</c:v>
                </c:pt>
                <c:pt idx="946">
                  <c:v>231</c:v>
                </c:pt>
                <c:pt idx="947">
                  <c:v>233.5</c:v>
                </c:pt>
                <c:pt idx="948">
                  <c:v>233</c:v>
                </c:pt>
                <c:pt idx="949">
                  <c:v>234.2</c:v>
                </c:pt>
                <c:pt idx="950">
                  <c:v>233.2</c:v>
                </c:pt>
                <c:pt idx="951">
                  <c:v>231.5</c:v>
                </c:pt>
                <c:pt idx="952">
                  <c:v>226.8</c:v>
                </c:pt>
                <c:pt idx="953">
                  <c:v>221.4</c:v>
                </c:pt>
                <c:pt idx="954">
                  <c:v>221.6</c:v>
                </c:pt>
                <c:pt idx="955">
                  <c:v>223.6</c:v>
                </c:pt>
                <c:pt idx="956">
                  <c:v>223.3</c:v>
                </c:pt>
                <c:pt idx="957">
                  <c:v>224.2</c:v>
                </c:pt>
                <c:pt idx="958">
                  <c:v>225.4</c:v>
                </c:pt>
                <c:pt idx="959">
                  <c:v>227.8</c:v>
                </c:pt>
                <c:pt idx="960">
                  <c:v>227.9</c:v>
                </c:pt>
                <c:pt idx="961">
                  <c:v>227.9</c:v>
                </c:pt>
                <c:pt idx="962">
                  <c:v>228</c:v>
                </c:pt>
                <c:pt idx="963">
                  <c:v>227.6</c:v>
                </c:pt>
                <c:pt idx="964">
                  <c:v>226.3</c:v>
                </c:pt>
                <c:pt idx="965">
                  <c:v>223.5</c:v>
                </c:pt>
                <c:pt idx="966">
                  <c:v>223.6</c:v>
                </c:pt>
                <c:pt idx="967">
                  <c:v>224.6</c:v>
                </c:pt>
                <c:pt idx="968">
                  <c:v>229.2</c:v>
                </c:pt>
                <c:pt idx="969">
                  <c:v>234.2</c:v>
                </c:pt>
                <c:pt idx="970">
                  <c:v>244.9</c:v>
                </c:pt>
                <c:pt idx="971">
                  <c:v>253</c:v>
                </c:pt>
                <c:pt idx="972">
                  <c:v>253</c:v>
                </c:pt>
                <c:pt idx="973">
                  <c:v>252.5</c:v>
                </c:pt>
                <c:pt idx="974">
                  <c:v>248.3</c:v>
                </c:pt>
                <c:pt idx="975">
                  <c:v>241.8</c:v>
                </c:pt>
                <c:pt idx="976">
                  <c:v>239.9</c:v>
                </c:pt>
                <c:pt idx="977">
                  <c:v>223</c:v>
                </c:pt>
                <c:pt idx="978">
                  <c:v>219.7</c:v>
                </c:pt>
                <c:pt idx="979">
                  <c:v>221.8</c:v>
                </c:pt>
                <c:pt idx="980">
                  <c:v>221.8</c:v>
                </c:pt>
                <c:pt idx="981">
                  <c:v>223.9</c:v>
                </c:pt>
                <c:pt idx="982">
                  <c:v>225</c:v>
                </c:pt>
                <c:pt idx="983">
                  <c:v>225.6</c:v>
                </c:pt>
                <c:pt idx="984">
                  <c:v>227.2</c:v>
                </c:pt>
                <c:pt idx="985">
                  <c:v>227.4</c:v>
                </c:pt>
                <c:pt idx="986">
                  <c:v>226.9</c:v>
                </c:pt>
                <c:pt idx="987">
                  <c:v>226.3</c:v>
                </c:pt>
                <c:pt idx="988">
                  <c:v>227.1</c:v>
                </c:pt>
                <c:pt idx="989">
                  <c:v>225.7</c:v>
                </c:pt>
                <c:pt idx="990">
                  <c:v>221.9</c:v>
                </c:pt>
                <c:pt idx="991">
                  <c:v>223.6</c:v>
                </c:pt>
                <c:pt idx="992">
                  <c:v>232.1</c:v>
                </c:pt>
                <c:pt idx="993">
                  <c:v>246.7</c:v>
                </c:pt>
                <c:pt idx="994">
                  <c:v>252.8</c:v>
                </c:pt>
                <c:pt idx="995">
                  <c:v>251.4</c:v>
                </c:pt>
                <c:pt idx="996">
                  <c:v>242.6</c:v>
                </c:pt>
                <c:pt idx="997">
                  <c:v>240.5</c:v>
                </c:pt>
                <c:pt idx="998">
                  <c:v>228.6</c:v>
                </c:pt>
                <c:pt idx="999">
                  <c:v>223.4</c:v>
                </c:pt>
                <c:pt idx="1000">
                  <c:v>222.8</c:v>
                </c:pt>
                <c:pt idx="1001">
                  <c:v>219.2</c:v>
                </c:pt>
                <c:pt idx="1002">
                  <c:v>221.7</c:v>
                </c:pt>
                <c:pt idx="1003">
                  <c:v>222.3</c:v>
                </c:pt>
                <c:pt idx="1004">
                  <c:v>221.4</c:v>
                </c:pt>
                <c:pt idx="1005">
                  <c:v>222.4</c:v>
                </c:pt>
                <c:pt idx="1006">
                  <c:v>223</c:v>
                </c:pt>
                <c:pt idx="1007">
                  <c:v>226.2</c:v>
                </c:pt>
                <c:pt idx="1008">
                  <c:v>226.7</c:v>
                </c:pt>
                <c:pt idx="1009">
                  <c:v>227.1</c:v>
                </c:pt>
                <c:pt idx="1010">
                  <c:v>227.3</c:v>
                </c:pt>
                <c:pt idx="1011">
                  <c:v>227.6</c:v>
                </c:pt>
                <c:pt idx="1012">
                  <c:v>226.9</c:v>
                </c:pt>
                <c:pt idx="1013">
                  <c:v>224.3</c:v>
                </c:pt>
                <c:pt idx="1014">
                  <c:v>223.4</c:v>
                </c:pt>
                <c:pt idx="1015">
                  <c:v>222.5</c:v>
                </c:pt>
                <c:pt idx="1016">
                  <c:v>231.8</c:v>
                </c:pt>
                <c:pt idx="1017">
                  <c:v>240.4</c:v>
                </c:pt>
                <c:pt idx="1018">
                  <c:v>249.1</c:v>
                </c:pt>
                <c:pt idx="1019">
                  <c:v>252.5</c:v>
                </c:pt>
                <c:pt idx="1020">
                  <c:v>249</c:v>
                </c:pt>
                <c:pt idx="1021">
                  <c:v>246.5</c:v>
                </c:pt>
                <c:pt idx="1022">
                  <c:v>242.5</c:v>
                </c:pt>
                <c:pt idx="1023">
                  <c:v>236.9</c:v>
                </c:pt>
                <c:pt idx="1024">
                  <c:v>228.3</c:v>
                </c:pt>
                <c:pt idx="1025">
                  <c:v>224.2</c:v>
                </c:pt>
                <c:pt idx="1026">
                  <c:v>220.9</c:v>
                </c:pt>
                <c:pt idx="1027">
                  <c:v>222</c:v>
                </c:pt>
                <c:pt idx="1028">
                  <c:v>223.1</c:v>
                </c:pt>
                <c:pt idx="1029">
                  <c:v>223.1</c:v>
                </c:pt>
                <c:pt idx="1030">
                  <c:v>225.8</c:v>
                </c:pt>
                <c:pt idx="1031">
                  <c:v>227.3</c:v>
                </c:pt>
                <c:pt idx="1032">
                  <c:v>226.6</c:v>
                </c:pt>
                <c:pt idx="1033">
                  <c:v>227.5</c:v>
                </c:pt>
                <c:pt idx="1034">
                  <c:v>226.8</c:v>
                </c:pt>
                <c:pt idx="1035">
                  <c:v>226.5</c:v>
                </c:pt>
                <c:pt idx="1036">
                  <c:v>227.5</c:v>
                </c:pt>
                <c:pt idx="1037">
                  <c:v>223.4</c:v>
                </c:pt>
                <c:pt idx="1038">
                  <c:v>223.3</c:v>
                </c:pt>
                <c:pt idx="1039">
                  <c:v>226</c:v>
                </c:pt>
                <c:pt idx="1040">
                  <c:v>232.6</c:v>
                </c:pt>
                <c:pt idx="1041">
                  <c:v>243.5</c:v>
                </c:pt>
                <c:pt idx="1042">
                  <c:v>252.9</c:v>
                </c:pt>
                <c:pt idx="1043">
                  <c:v>251.2</c:v>
                </c:pt>
                <c:pt idx="1044">
                  <c:v>244.6</c:v>
                </c:pt>
                <c:pt idx="1045">
                  <c:v>243.3</c:v>
                </c:pt>
                <c:pt idx="1046">
                  <c:v>244.6</c:v>
                </c:pt>
                <c:pt idx="1047">
                  <c:v>251.8</c:v>
                </c:pt>
                <c:pt idx="1048">
                  <c:v>246.6</c:v>
                </c:pt>
                <c:pt idx="1049">
                  <c:v>246.2</c:v>
                </c:pt>
                <c:pt idx="1050">
                  <c:v>246.6</c:v>
                </c:pt>
                <c:pt idx="1051">
                  <c:v>246.6</c:v>
                </c:pt>
                <c:pt idx="1052">
                  <c:v>242.3</c:v>
                </c:pt>
                <c:pt idx="1053">
                  <c:v>224.5</c:v>
                </c:pt>
                <c:pt idx="1054">
                  <c:v>224.3</c:v>
                </c:pt>
                <c:pt idx="1055">
                  <c:v>227</c:v>
                </c:pt>
                <c:pt idx="1056">
                  <c:v>227.5</c:v>
                </c:pt>
                <c:pt idx="1057">
                  <c:v>227.4</c:v>
                </c:pt>
                <c:pt idx="1058">
                  <c:v>227.8</c:v>
                </c:pt>
                <c:pt idx="1059">
                  <c:v>227.8</c:v>
                </c:pt>
                <c:pt idx="1060">
                  <c:v>227.3</c:v>
                </c:pt>
                <c:pt idx="1061">
                  <c:v>222.7</c:v>
                </c:pt>
                <c:pt idx="1062">
                  <c:v>219.9</c:v>
                </c:pt>
                <c:pt idx="1063">
                  <c:v>224.9</c:v>
                </c:pt>
                <c:pt idx="1064">
                  <c:v>228.9</c:v>
                </c:pt>
                <c:pt idx="1065">
                  <c:v>233.6</c:v>
                </c:pt>
                <c:pt idx="1066">
                  <c:v>237.4</c:v>
                </c:pt>
                <c:pt idx="1067">
                  <c:v>240.9</c:v>
                </c:pt>
                <c:pt idx="1068">
                  <c:v>244.3</c:v>
                </c:pt>
                <c:pt idx="1069">
                  <c:v>247.2</c:v>
                </c:pt>
                <c:pt idx="1070">
                  <c:v>244.4</c:v>
                </c:pt>
                <c:pt idx="1071">
                  <c:v>238.9</c:v>
                </c:pt>
                <c:pt idx="1072">
                  <c:v>232.4</c:v>
                </c:pt>
                <c:pt idx="1073">
                  <c:v>225.9</c:v>
                </c:pt>
                <c:pt idx="1074">
                  <c:v>222.3</c:v>
                </c:pt>
                <c:pt idx="1075">
                  <c:v>221.1</c:v>
                </c:pt>
                <c:pt idx="1076">
                  <c:v>222</c:v>
                </c:pt>
                <c:pt idx="1077">
                  <c:v>224.2</c:v>
                </c:pt>
                <c:pt idx="1078">
                  <c:v>226</c:v>
                </c:pt>
                <c:pt idx="1079">
                  <c:v>227.6</c:v>
                </c:pt>
                <c:pt idx="1080">
                  <c:v>228.1</c:v>
                </c:pt>
                <c:pt idx="1081">
                  <c:v>227.3</c:v>
                </c:pt>
                <c:pt idx="1082">
                  <c:v>227.8</c:v>
                </c:pt>
                <c:pt idx="1083">
                  <c:v>228.2</c:v>
                </c:pt>
                <c:pt idx="1084">
                  <c:v>227.7</c:v>
                </c:pt>
                <c:pt idx="1085">
                  <c:v>222.9</c:v>
                </c:pt>
                <c:pt idx="1086">
                  <c:v>221.1</c:v>
                </c:pt>
                <c:pt idx="1087">
                  <c:v>225.1</c:v>
                </c:pt>
                <c:pt idx="1088">
                  <c:v>229.8</c:v>
                </c:pt>
                <c:pt idx="1089">
                  <c:v>232.7</c:v>
                </c:pt>
                <c:pt idx="1090">
                  <c:v>237.2</c:v>
                </c:pt>
                <c:pt idx="1091">
                  <c:v>235.7</c:v>
                </c:pt>
                <c:pt idx="1092">
                  <c:v>234.1</c:v>
                </c:pt>
                <c:pt idx="1093">
                  <c:v>244.4</c:v>
                </c:pt>
                <c:pt idx="1094">
                  <c:v>246.8</c:v>
                </c:pt>
                <c:pt idx="1095">
                  <c:v>252.8</c:v>
                </c:pt>
                <c:pt idx="1096">
                  <c:v>251.4</c:v>
                </c:pt>
                <c:pt idx="1097">
                  <c:v>234.9</c:v>
                </c:pt>
                <c:pt idx="1098">
                  <c:v>222.7</c:v>
                </c:pt>
                <c:pt idx="1099">
                  <c:v>223.4</c:v>
                </c:pt>
                <c:pt idx="1100">
                  <c:v>224.1</c:v>
                </c:pt>
                <c:pt idx="1101">
                  <c:v>225.8</c:v>
                </c:pt>
                <c:pt idx="1102">
                  <c:v>225.7</c:v>
                </c:pt>
                <c:pt idx="1103">
                  <c:v>226.6</c:v>
                </c:pt>
                <c:pt idx="1104">
                  <c:v>227.8</c:v>
                </c:pt>
                <c:pt idx="1105">
                  <c:v>227.1</c:v>
                </c:pt>
                <c:pt idx="1106">
                  <c:v>227.7</c:v>
                </c:pt>
                <c:pt idx="1107">
                  <c:v>227.6</c:v>
                </c:pt>
                <c:pt idx="1108">
                  <c:v>227.8</c:v>
                </c:pt>
                <c:pt idx="1109">
                  <c:v>226.2</c:v>
                </c:pt>
                <c:pt idx="1110">
                  <c:v>224.7</c:v>
                </c:pt>
                <c:pt idx="1111">
                  <c:v>226</c:v>
                </c:pt>
                <c:pt idx="1112">
                  <c:v>234.3</c:v>
                </c:pt>
                <c:pt idx="1113">
                  <c:v>248.5</c:v>
                </c:pt>
                <c:pt idx="1114">
                  <c:v>250.9</c:v>
                </c:pt>
                <c:pt idx="1115">
                  <c:v>242.9</c:v>
                </c:pt>
                <c:pt idx="1116">
                  <c:v>245.2</c:v>
                </c:pt>
                <c:pt idx="1117">
                  <c:v>245.1</c:v>
                </c:pt>
                <c:pt idx="1118">
                  <c:v>242.4</c:v>
                </c:pt>
                <c:pt idx="1119">
                  <c:v>250.5</c:v>
                </c:pt>
                <c:pt idx="1120">
                  <c:v>250.3</c:v>
                </c:pt>
                <c:pt idx="1121">
                  <c:v>246.6</c:v>
                </c:pt>
                <c:pt idx="1122">
                  <c:v>246.1</c:v>
                </c:pt>
                <c:pt idx="1123">
                  <c:v>246.3</c:v>
                </c:pt>
                <c:pt idx="1124">
                  <c:v>246.6</c:v>
                </c:pt>
                <c:pt idx="1125">
                  <c:v>246.5</c:v>
                </c:pt>
                <c:pt idx="1126">
                  <c:v>246.4</c:v>
                </c:pt>
                <c:pt idx="1127">
                  <c:v>235.1</c:v>
                </c:pt>
                <c:pt idx="1128">
                  <c:v>227.8</c:v>
                </c:pt>
                <c:pt idx="1129">
                  <c:v>228.3</c:v>
                </c:pt>
                <c:pt idx="1130">
                  <c:v>227.3</c:v>
                </c:pt>
                <c:pt idx="1131">
                  <c:v>227.6</c:v>
                </c:pt>
                <c:pt idx="1132">
                  <c:v>227.9</c:v>
                </c:pt>
                <c:pt idx="1133">
                  <c:v>225.3</c:v>
                </c:pt>
                <c:pt idx="1134">
                  <c:v>222.3</c:v>
                </c:pt>
                <c:pt idx="1135">
                  <c:v>225.6</c:v>
                </c:pt>
                <c:pt idx="1136">
                  <c:v>234.5</c:v>
                </c:pt>
                <c:pt idx="1137">
                  <c:v>249</c:v>
                </c:pt>
                <c:pt idx="1138">
                  <c:v>251.6</c:v>
                </c:pt>
                <c:pt idx="1139">
                  <c:v>244.3</c:v>
                </c:pt>
                <c:pt idx="1140">
                  <c:v>244.2</c:v>
                </c:pt>
                <c:pt idx="1141">
                  <c:v>243.6</c:v>
                </c:pt>
                <c:pt idx="1142">
                  <c:v>243.6</c:v>
                </c:pt>
                <c:pt idx="1143">
                  <c:v>250.9</c:v>
                </c:pt>
                <c:pt idx="1144">
                  <c:v>248.1</c:v>
                </c:pt>
                <c:pt idx="1145">
                  <c:v>246.3</c:v>
                </c:pt>
                <c:pt idx="1146">
                  <c:v>246.4</c:v>
                </c:pt>
                <c:pt idx="1147">
                  <c:v>246.4</c:v>
                </c:pt>
                <c:pt idx="1148">
                  <c:v>246.4</c:v>
                </c:pt>
                <c:pt idx="1149">
                  <c:v>246.2</c:v>
                </c:pt>
                <c:pt idx="1150">
                  <c:v>246.2</c:v>
                </c:pt>
                <c:pt idx="1151">
                  <c:v>231.9</c:v>
                </c:pt>
                <c:pt idx="1152">
                  <c:v>227.6</c:v>
                </c:pt>
                <c:pt idx="1153">
                  <c:v>227.9</c:v>
                </c:pt>
                <c:pt idx="1154">
                  <c:v>227.3</c:v>
                </c:pt>
                <c:pt idx="1155">
                  <c:v>226</c:v>
                </c:pt>
                <c:pt idx="1156">
                  <c:v>226.7</c:v>
                </c:pt>
                <c:pt idx="1157">
                  <c:v>226.5</c:v>
                </c:pt>
                <c:pt idx="1158">
                  <c:v>221.8</c:v>
                </c:pt>
                <c:pt idx="1159">
                  <c:v>221.7</c:v>
                </c:pt>
                <c:pt idx="1160">
                  <c:v>229</c:v>
                </c:pt>
                <c:pt idx="1161">
                  <c:v>235.1</c:v>
                </c:pt>
                <c:pt idx="1162">
                  <c:v>239.1</c:v>
                </c:pt>
                <c:pt idx="1163">
                  <c:v>242.3</c:v>
                </c:pt>
                <c:pt idx="1164">
                  <c:v>245.5</c:v>
                </c:pt>
                <c:pt idx="1165">
                  <c:v>248.2</c:v>
                </c:pt>
                <c:pt idx="1166">
                  <c:v>251.3</c:v>
                </c:pt>
                <c:pt idx="1167">
                  <c:v>245.9</c:v>
                </c:pt>
                <c:pt idx="1168">
                  <c:v>237.7</c:v>
                </c:pt>
                <c:pt idx="1169">
                  <c:v>230</c:v>
                </c:pt>
                <c:pt idx="1170">
                  <c:v>224.5</c:v>
                </c:pt>
                <c:pt idx="1171">
                  <c:v>223.6</c:v>
                </c:pt>
                <c:pt idx="1172">
                  <c:v>223.8</c:v>
                </c:pt>
                <c:pt idx="1173">
                  <c:v>224.4</c:v>
                </c:pt>
                <c:pt idx="1174">
                  <c:v>224.6</c:v>
                </c:pt>
                <c:pt idx="1175">
                  <c:v>226.8</c:v>
                </c:pt>
                <c:pt idx="1176">
                  <c:v>227.8</c:v>
                </c:pt>
                <c:pt idx="1177">
                  <c:v>227.9</c:v>
                </c:pt>
                <c:pt idx="1178">
                  <c:v>227.6</c:v>
                </c:pt>
                <c:pt idx="1179">
                  <c:v>227.4</c:v>
                </c:pt>
                <c:pt idx="1180">
                  <c:v>227.6</c:v>
                </c:pt>
                <c:pt idx="1181">
                  <c:v>224.6</c:v>
                </c:pt>
                <c:pt idx="1182">
                  <c:v>223.9</c:v>
                </c:pt>
                <c:pt idx="1183">
                  <c:v>225.4</c:v>
                </c:pt>
                <c:pt idx="1184">
                  <c:v>228</c:v>
                </c:pt>
                <c:pt idx="1185">
                  <c:v>234.6</c:v>
                </c:pt>
                <c:pt idx="1186">
                  <c:v>242.3</c:v>
                </c:pt>
                <c:pt idx="1187">
                  <c:v>252.9</c:v>
                </c:pt>
                <c:pt idx="1188">
                  <c:v>252.3</c:v>
                </c:pt>
                <c:pt idx="1189">
                  <c:v>247.6</c:v>
                </c:pt>
                <c:pt idx="1190">
                  <c:v>243.5</c:v>
                </c:pt>
                <c:pt idx="1191">
                  <c:v>244.3</c:v>
                </c:pt>
                <c:pt idx="1192">
                  <c:v>240.9</c:v>
                </c:pt>
                <c:pt idx="1193">
                  <c:v>236.6</c:v>
                </c:pt>
                <c:pt idx="1194">
                  <c:v>224.6</c:v>
                </c:pt>
                <c:pt idx="1195">
                  <c:v>224.3</c:v>
                </c:pt>
                <c:pt idx="1196">
                  <c:v>225.7</c:v>
                </c:pt>
                <c:pt idx="1197">
                  <c:v>225.5</c:v>
                </c:pt>
                <c:pt idx="1198">
                  <c:v>227.1</c:v>
                </c:pt>
                <c:pt idx="1199">
                  <c:v>227.9</c:v>
                </c:pt>
                <c:pt idx="1200">
                  <c:v>227.6</c:v>
                </c:pt>
                <c:pt idx="1201">
                  <c:v>228.1</c:v>
                </c:pt>
                <c:pt idx="1202">
                  <c:v>227.3</c:v>
                </c:pt>
                <c:pt idx="1203">
                  <c:v>226.7</c:v>
                </c:pt>
                <c:pt idx="1204">
                  <c:v>227.4</c:v>
                </c:pt>
                <c:pt idx="1205">
                  <c:v>224</c:v>
                </c:pt>
                <c:pt idx="1206">
                  <c:v>220.2</c:v>
                </c:pt>
                <c:pt idx="1207">
                  <c:v>226</c:v>
                </c:pt>
                <c:pt idx="1208">
                  <c:v>227.6</c:v>
                </c:pt>
                <c:pt idx="1209">
                  <c:v>244.4</c:v>
                </c:pt>
                <c:pt idx="1210">
                  <c:v>251.9</c:v>
                </c:pt>
                <c:pt idx="1211">
                  <c:v>251.9</c:v>
                </c:pt>
                <c:pt idx="1212">
                  <c:v>252.6</c:v>
                </c:pt>
                <c:pt idx="1213">
                  <c:v>250.2</c:v>
                </c:pt>
                <c:pt idx="1214">
                  <c:v>250.5</c:v>
                </c:pt>
                <c:pt idx="1215">
                  <c:v>246.3</c:v>
                </c:pt>
                <c:pt idx="1216">
                  <c:v>246.1</c:v>
                </c:pt>
                <c:pt idx="1217">
                  <c:v>240.6</c:v>
                </c:pt>
                <c:pt idx="1218">
                  <c:v>225.6</c:v>
                </c:pt>
                <c:pt idx="1219">
                  <c:v>223.4</c:v>
                </c:pt>
                <c:pt idx="1220">
                  <c:v>224.9</c:v>
                </c:pt>
                <c:pt idx="1221">
                  <c:v>225.7</c:v>
                </c:pt>
                <c:pt idx="1222">
                  <c:v>226.4</c:v>
                </c:pt>
                <c:pt idx="1223">
                  <c:v>226.5</c:v>
                </c:pt>
                <c:pt idx="1224">
                  <c:v>227.2</c:v>
                </c:pt>
                <c:pt idx="1225">
                  <c:v>227.6</c:v>
                </c:pt>
                <c:pt idx="1226">
                  <c:v>227.7</c:v>
                </c:pt>
                <c:pt idx="1227">
                  <c:v>227.6</c:v>
                </c:pt>
                <c:pt idx="1228">
                  <c:v>227.5</c:v>
                </c:pt>
                <c:pt idx="1229">
                  <c:v>223.6</c:v>
                </c:pt>
                <c:pt idx="1230">
                  <c:v>221.7</c:v>
                </c:pt>
                <c:pt idx="1231">
                  <c:v>225.5</c:v>
                </c:pt>
                <c:pt idx="1232">
                  <c:v>227.9</c:v>
                </c:pt>
                <c:pt idx="1233">
                  <c:v>232.7</c:v>
                </c:pt>
                <c:pt idx="1234">
                  <c:v>237.5</c:v>
                </c:pt>
                <c:pt idx="1235">
                  <c:v>240.6</c:v>
                </c:pt>
                <c:pt idx="1236">
                  <c:v>241.4</c:v>
                </c:pt>
                <c:pt idx="1237">
                  <c:v>241.6</c:v>
                </c:pt>
                <c:pt idx="1238">
                  <c:v>241.7</c:v>
                </c:pt>
                <c:pt idx="1239">
                  <c:v>238.9</c:v>
                </c:pt>
                <c:pt idx="1240">
                  <c:v>234.2</c:v>
                </c:pt>
                <c:pt idx="1241">
                  <c:v>225.9</c:v>
                </c:pt>
                <c:pt idx="1242">
                  <c:v>223.8</c:v>
                </c:pt>
                <c:pt idx="1243">
                  <c:v>223.8</c:v>
                </c:pt>
                <c:pt idx="1244">
                  <c:v>225.4</c:v>
                </c:pt>
                <c:pt idx="1245">
                  <c:v>226.2</c:v>
                </c:pt>
                <c:pt idx="1246">
                  <c:v>226.8</c:v>
                </c:pt>
                <c:pt idx="1247">
                  <c:v>227.4</c:v>
                </c:pt>
                <c:pt idx="1248">
                  <c:v>228</c:v>
                </c:pt>
                <c:pt idx="1249">
                  <c:v>228.2</c:v>
                </c:pt>
                <c:pt idx="1250">
                  <c:v>227.9</c:v>
                </c:pt>
                <c:pt idx="1251">
                  <c:v>227</c:v>
                </c:pt>
                <c:pt idx="1252">
                  <c:v>227.6</c:v>
                </c:pt>
                <c:pt idx="1253">
                  <c:v>224.5</c:v>
                </c:pt>
                <c:pt idx="1254">
                  <c:v>224.1</c:v>
                </c:pt>
                <c:pt idx="1255">
                  <c:v>225.7</c:v>
                </c:pt>
                <c:pt idx="1256">
                  <c:v>228.9</c:v>
                </c:pt>
                <c:pt idx="1257">
                  <c:v>236</c:v>
                </c:pt>
                <c:pt idx="1258">
                  <c:v>241.3</c:v>
                </c:pt>
                <c:pt idx="1259">
                  <c:v>243.9</c:v>
                </c:pt>
                <c:pt idx="1260">
                  <c:v>245.8</c:v>
                </c:pt>
                <c:pt idx="1261">
                  <c:v>248.9</c:v>
                </c:pt>
                <c:pt idx="1262">
                  <c:v>243.3</c:v>
                </c:pt>
                <c:pt idx="1263">
                  <c:v>233.8</c:v>
                </c:pt>
                <c:pt idx="1264">
                  <c:v>228.6</c:v>
                </c:pt>
                <c:pt idx="1265">
                  <c:v>225.8</c:v>
                </c:pt>
                <c:pt idx="1266">
                  <c:v>224.3</c:v>
                </c:pt>
                <c:pt idx="1267">
                  <c:v>223.3</c:v>
                </c:pt>
                <c:pt idx="1268">
                  <c:v>225.5</c:v>
                </c:pt>
                <c:pt idx="1269">
                  <c:v>226.2</c:v>
                </c:pt>
                <c:pt idx="1270">
                  <c:v>226.4</c:v>
                </c:pt>
                <c:pt idx="1271">
                  <c:v>225.9</c:v>
                </c:pt>
                <c:pt idx="1272">
                  <c:v>227.6</c:v>
                </c:pt>
                <c:pt idx="1273">
                  <c:v>227.8</c:v>
                </c:pt>
                <c:pt idx="1274">
                  <c:v>228.1</c:v>
                </c:pt>
                <c:pt idx="1275">
                  <c:v>228</c:v>
                </c:pt>
                <c:pt idx="1276">
                  <c:v>227.2</c:v>
                </c:pt>
                <c:pt idx="1277">
                  <c:v>225.6</c:v>
                </c:pt>
                <c:pt idx="1278">
                  <c:v>225.7</c:v>
                </c:pt>
                <c:pt idx="1279">
                  <c:v>227.1</c:v>
                </c:pt>
                <c:pt idx="1280">
                  <c:v>229.2</c:v>
                </c:pt>
                <c:pt idx="1281">
                  <c:v>233.5</c:v>
                </c:pt>
                <c:pt idx="1282">
                  <c:v>238.3</c:v>
                </c:pt>
                <c:pt idx="1283">
                  <c:v>241.3</c:v>
                </c:pt>
                <c:pt idx="1284">
                  <c:v>242.6</c:v>
                </c:pt>
                <c:pt idx="1285">
                  <c:v>238.7</c:v>
                </c:pt>
                <c:pt idx="1286">
                  <c:v>234.7</c:v>
                </c:pt>
                <c:pt idx="1287">
                  <c:v>232.1</c:v>
                </c:pt>
                <c:pt idx="1288">
                  <c:v>234.5</c:v>
                </c:pt>
                <c:pt idx="1289">
                  <c:v>229.5</c:v>
                </c:pt>
                <c:pt idx="1290">
                  <c:v>223.5</c:v>
                </c:pt>
                <c:pt idx="1291">
                  <c:v>224.4</c:v>
                </c:pt>
                <c:pt idx="1292">
                  <c:v>225.6</c:v>
                </c:pt>
                <c:pt idx="1293">
                  <c:v>226.7</c:v>
                </c:pt>
                <c:pt idx="1294">
                  <c:v>226.6</c:v>
                </c:pt>
                <c:pt idx="1295">
                  <c:v>226.3</c:v>
                </c:pt>
                <c:pt idx="1296">
                  <c:v>228.3</c:v>
                </c:pt>
                <c:pt idx="1297">
                  <c:v>228.5</c:v>
                </c:pt>
                <c:pt idx="1298">
                  <c:v>228.6</c:v>
                </c:pt>
                <c:pt idx="1299">
                  <c:v>228.2</c:v>
                </c:pt>
                <c:pt idx="1300">
                  <c:v>228</c:v>
                </c:pt>
                <c:pt idx="1301">
                  <c:v>226.7</c:v>
                </c:pt>
                <c:pt idx="1302">
                  <c:v>226.4</c:v>
                </c:pt>
                <c:pt idx="1303">
                  <c:v>225.9</c:v>
                </c:pt>
                <c:pt idx="1304">
                  <c:v>227.5</c:v>
                </c:pt>
                <c:pt idx="1305">
                  <c:v>230.2</c:v>
                </c:pt>
                <c:pt idx="1306">
                  <c:v>235.2</c:v>
                </c:pt>
                <c:pt idx="1307">
                  <c:v>238.4</c:v>
                </c:pt>
                <c:pt idx="1308">
                  <c:v>237.9</c:v>
                </c:pt>
                <c:pt idx="1309">
                  <c:v>237.3</c:v>
                </c:pt>
                <c:pt idx="1310">
                  <c:v>238.1</c:v>
                </c:pt>
                <c:pt idx="1311">
                  <c:v>236.1</c:v>
                </c:pt>
                <c:pt idx="1312">
                  <c:v>231.3</c:v>
                </c:pt>
                <c:pt idx="1313">
                  <c:v>227.1</c:v>
                </c:pt>
                <c:pt idx="1314">
                  <c:v>224.7</c:v>
                </c:pt>
                <c:pt idx="1315">
                  <c:v>224.7</c:v>
                </c:pt>
                <c:pt idx="1316">
                  <c:v>225.7</c:v>
                </c:pt>
                <c:pt idx="1317">
                  <c:v>225.7</c:v>
                </c:pt>
                <c:pt idx="1318">
                  <c:v>226.2</c:v>
                </c:pt>
                <c:pt idx="1319">
                  <c:v>227.1</c:v>
                </c:pt>
                <c:pt idx="1320">
                  <c:v>227</c:v>
                </c:pt>
                <c:pt idx="1321">
                  <c:v>227.8</c:v>
                </c:pt>
                <c:pt idx="1322">
                  <c:v>228.3</c:v>
                </c:pt>
                <c:pt idx="1323">
                  <c:v>228.1</c:v>
                </c:pt>
                <c:pt idx="1324">
                  <c:v>227.2</c:v>
                </c:pt>
                <c:pt idx="1325">
                  <c:v>227.7</c:v>
                </c:pt>
                <c:pt idx="1326">
                  <c:v>226.9</c:v>
                </c:pt>
                <c:pt idx="1327">
                  <c:v>224</c:v>
                </c:pt>
                <c:pt idx="1328">
                  <c:v>232.7</c:v>
                </c:pt>
                <c:pt idx="1329">
                  <c:v>246.4</c:v>
                </c:pt>
                <c:pt idx="1330">
                  <c:v>252.8</c:v>
                </c:pt>
                <c:pt idx="1331">
                  <c:v>247.7</c:v>
                </c:pt>
                <c:pt idx="1332">
                  <c:v>243.7</c:v>
                </c:pt>
                <c:pt idx="1333">
                  <c:v>243.6</c:v>
                </c:pt>
                <c:pt idx="1334">
                  <c:v>246.9</c:v>
                </c:pt>
                <c:pt idx="1335">
                  <c:v>252.3</c:v>
                </c:pt>
                <c:pt idx="1336">
                  <c:v>248.5</c:v>
                </c:pt>
                <c:pt idx="1337">
                  <c:v>246.6</c:v>
                </c:pt>
                <c:pt idx="1338">
                  <c:v>246.5</c:v>
                </c:pt>
                <c:pt idx="1339">
                  <c:v>246.2</c:v>
                </c:pt>
                <c:pt idx="1340">
                  <c:v>246.4</c:v>
                </c:pt>
                <c:pt idx="1341">
                  <c:v>242.5</c:v>
                </c:pt>
                <c:pt idx="1342">
                  <c:v>226.6</c:v>
                </c:pt>
                <c:pt idx="1343">
                  <c:v>227.3</c:v>
                </c:pt>
                <c:pt idx="1344">
                  <c:v>227.8</c:v>
                </c:pt>
                <c:pt idx="1345">
                  <c:v>227.9</c:v>
                </c:pt>
                <c:pt idx="1346">
                  <c:v>227.4</c:v>
                </c:pt>
                <c:pt idx="1347">
                  <c:v>226.6</c:v>
                </c:pt>
                <c:pt idx="1348">
                  <c:v>227.9</c:v>
                </c:pt>
                <c:pt idx="1349">
                  <c:v>227.8</c:v>
                </c:pt>
                <c:pt idx="1350">
                  <c:v>226.9</c:v>
                </c:pt>
                <c:pt idx="1351">
                  <c:v>227</c:v>
                </c:pt>
                <c:pt idx="1352">
                  <c:v>234.8</c:v>
                </c:pt>
                <c:pt idx="1353">
                  <c:v>247.5</c:v>
                </c:pt>
                <c:pt idx="1354">
                  <c:v>252.6</c:v>
                </c:pt>
                <c:pt idx="1355">
                  <c:v>246.8</c:v>
                </c:pt>
                <c:pt idx="1356">
                  <c:v>243.1</c:v>
                </c:pt>
                <c:pt idx="1357">
                  <c:v>242.2</c:v>
                </c:pt>
                <c:pt idx="1358">
                  <c:v>244.5</c:v>
                </c:pt>
                <c:pt idx="1359">
                  <c:v>251.2</c:v>
                </c:pt>
                <c:pt idx="1360">
                  <c:v>249.5</c:v>
                </c:pt>
                <c:pt idx="1361">
                  <c:v>246.5</c:v>
                </c:pt>
                <c:pt idx="1362">
                  <c:v>246.4</c:v>
                </c:pt>
                <c:pt idx="1363">
                  <c:v>246.6</c:v>
                </c:pt>
                <c:pt idx="1364">
                  <c:v>246.4</c:v>
                </c:pt>
                <c:pt idx="1365">
                  <c:v>244.4</c:v>
                </c:pt>
                <c:pt idx="1366">
                  <c:v>224.9</c:v>
                </c:pt>
                <c:pt idx="1367">
                  <c:v>226.9</c:v>
                </c:pt>
                <c:pt idx="1368">
                  <c:v>227.8</c:v>
                </c:pt>
                <c:pt idx="1369">
                  <c:v>228</c:v>
                </c:pt>
                <c:pt idx="1370">
                  <c:v>228.6</c:v>
                </c:pt>
                <c:pt idx="1371">
                  <c:v>227.3</c:v>
                </c:pt>
                <c:pt idx="1372">
                  <c:v>227.4</c:v>
                </c:pt>
                <c:pt idx="1373">
                  <c:v>224</c:v>
                </c:pt>
                <c:pt idx="1374">
                  <c:v>221</c:v>
                </c:pt>
                <c:pt idx="1375">
                  <c:v>225.9</c:v>
                </c:pt>
                <c:pt idx="1376">
                  <c:v>233.5</c:v>
                </c:pt>
                <c:pt idx="1377">
                  <c:v>245.6</c:v>
                </c:pt>
                <c:pt idx="1378">
                  <c:v>252.9</c:v>
                </c:pt>
                <c:pt idx="1379">
                  <c:v>247.7</c:v>
                </c:pt>
                <c:pt idx="1380">
                  <c:v>243.1</c:v>
                </c:pt>
                <c:pt idx="1381">
                  <c:v>242.2</c:v>
                </c:pt>
                <c:pt idx="1382">
                  <c:v>244.3</c:v>
                </c:pt>
                <c:pt idx="1383">
                  <c:v>250.8</c:v>
                </c:pt>
                <c:pt idx="1384">
                  <c:v>251.5</c:v>
                </c:pt>
                <c:pt idx="1385">
                  <c:v>246.1</c:v>
                </c:pt>
                <c:pt idx="1386">
                  <c:v>246.6</c:v>
                </c:pt>
                <c:pt idx="1387">
                  <c:v>246.5</c:v>
                </c:pt>
                <c:pt idx="1388">
                  <c:v>246.3</c:v>
                </c:pt>
                <c:pt idx="1389">
                  <c:v>246.1</c:v>
                </c:pt>
                <c:pt idx="1390">
                  <c:v>234.6</c:v>
                </c:pt>
                <c:pt idx="1391">
                  <c:v>227.2</c:v>
                </c:pt>
                <c:pt idx="1392">
                  <c:v>228</c:v>
                </c:pt>
                <c:pt idx="1393">
                  <c:v>228.4</c:v>
                </c:pt>
                <c:pt idx="1394">
                  <c:v>228.2</c:v>
                </c:pt>
                <c:pt idx="1395">
                  <c:v>226.8</c:v>
                </c:pt>
                <c:pt idx="1396">
                  <c:v>225.5</c:v>
                </c:pt>
                <c:pt idx="1397">
                  <c:v>224.4</c:v>
                </c:pt>
                <c:pt idx="1398">
                  <c:v>223.2</c:v>
                </c:pt>
                <c:pt idx="1399">
                  <c:v>225</c:v>
                </c:pt>
                <c:pt idx="1400">
                  <c:v>231.6</c:v>
                </c:pt>
                <c:pt idx="1401">
                  <c:v>240.1</c:v>
                </c:pt>
                <c:pt idx="1402">
                  <c:v>248.6</c:v>
                </c:pt>
                <c:pt idx="1403">
                  <c:v>252.8</c:v>
                </c:pt>
                <c:pt idx="1404">
                  <c:v>252.6</c:v>
                </c:pt>
                <c:pt idx="1405">
                  <c:v>252.6</c:v>
                </c:pt>
                <c:pt idx="1406">
                  <c:v>250.9</c:v>
                </c:pt>
                <c:pt idx="1407">
                  <c:v>245.6</c:v>
                </c:pt>
                <c:pt idx="1408">
                  <c:v>243.8</c:v>
                </c:pt>
                <c:pt idx="1409">
                  <c:v>231.8</c:v>
                </c:pt>
                <c:pt idx="1410">
                  <c:v>225</c:v>
                </c:pt>
                <c:pt idx="1411">
                  <c:v>224.7</c:v>
                </c:pt>
                <c:pt idx="1412">
                  <c:v>225.8</c:v>
                </c:pt>
                <c:pt idx="1413">
                  <c:v>224.8</c:v>
                </c:pt>
                <c:pt idx="1414">
                  <c:v>226.6</c:v>
                </c:pt>
                <c:pt idx="1415">
                  <c:v>227.3</c:v>
                </c:pt>
                <c:pt idx="1416">
                  <c:v>228.1</c:v>
                </c:pt>
                <c:pt idx="1417">
                  <c:v>227.6</c:v>
                </c:pt>
                <c:pt idx="1418">
                  <c:v>227.8</c:v>
                </c:pt>
                <c:pt idx="1419">
                  <c:v>228</c:v>
                </c:pt>
                <c:pt idx="1420">
                  <c:v>228</c:v>
                </c:pt>
                <c:pt idx="1421">
                  <c:v>226.3</c:v>
                </c:pt>
                <c:pt idx="1422">
                  <c:v>222.3</c:v>
                </c:pt>
                <c:pt idx="1423">
                  <c:v>226.5</c:v>
                </c:pt>
                <c:pt idx="1424">
                  <c:v>236.5</c:v>
                </c:pt>
                <c:pt idx="1425">
                  <c:v>251.5</c:v>
                </c:pt>
                <c:pt idx="1426">
                  <c:v>249.9</c:v>
                </c:pt>
                <c:pt idx="1427">
                  <c:v>242.4</c:v>
                </c:pt>
                <c:pt idx="1428">
                  <c:v>246.1</c:v>
                </c:pt>
                <c:pt idx="1429">
                  <c:v>247.1</c:v>
                </c:pt>
                <c:pt idx="1430">
                  <c:v>243.7</c:v>
                </c:pt>
                <c:pt idx="1431">
                  <c:v>247.3</c:v>
                </c:pt>
                <c:pt idx="1432">
                  <c:v>252.7</c:v>
                </c:pt>
                <c:pt idx="1433">
                  <c:v>246.6</c:v>
                </c:pt>
                <c:pt idx="1434">
                  <c:v>246.2</c:v>
                </c:pt>
                <c:pt idx="1435">
                  <c:v>246.4</c:v>
                </c:pt>
                <c:pt idx="1436">
                  <c:v>246.6</c:v>
                </c:pt>
                <c:pt idx="1437">
                  <c:v>246.2</c:v>
                </c:pt>
                <c:pt idx="1438">
                  <c:v>246.3</c:v>
                </c:pt>
                <c:pt idx="1439">
                  <c:v>246.5</c:v>
                </c:pt>
                <c:pt idx="1440">
                  <c:v>231.4</c:v>
                </c:pt>
                <c:pt idx="1441">
                  <c:v>228.2</c:v>
                </c:pt>
                <c:pt idx="1442">
                  <c:v>228.5</c:v>
                </c:pt>
                <c:pt idx="1443">
                  <c:v>227.6</c:v>
                </c:pt>
                <c:pt idx="1444">
                  <c:v>227.8</c:v>
                </c:pt>
                <c:pt idx="1445">
                  <c:v>227.7</c:v>
                </c:pt>
                <c:pt idx="1446">
                  <c:v>224.8</c:v>
                </c:pt>
                <c:pt idx="1447">
                  <c:v>227.5</c:v>
                </c:pt>
                <c:pt idx="1448">
                  <c:v>235.9</c:v>
                </c:pt>
                <c:pt idx="1449">
                  <c:v>250.7</c:v>
                </c:pt>
                <c:pt idx="1450">
                  <c:v>251.4</c:v>
                </c:pt>
                <c:pt idx="1451">
                  <c:v>242.5</c:v>
                </c:pt>
                <c:pt idx="1452">
                  <c:v>245.6</c:v>
                </c:pt>
                <c:pt idx="1453">
                  <c:v>246.3</c:v>
                </c:pt>
                <c:pt idx="1454">
                  <c:v>242.9</c:v>
                </c:pt>
                <c:pt idx="1455">
                  <c:v>247.2</c:v>
                </c:pt>
                <c:pt idx="1456">
                  <c:v>252.3</c:v>
                </c:pt>
                <c:pt idx="1457">
                  <c:v>246.5</c:v>
                </c:pt>
                <c:pt idx="1458">
                  <c:v>246.1</c:v>
                </c:pt>
                <c:pt idx="1459">
                  <c:v>246.6</c:v>
                </c:pt>
                <c:pt idx="1460">
                  <c:v>246.3</c:v>
                </c:pt>
                <c:pt idx="1461">
                  <c:v>246.6</c:v>
                </c:pt>
                <c:pt idx="1462">
                  <c:v>246.5</c:v>
                </c:pt>
                <c:pt idx="1463">
                  <c:v>246.5</c:v>
                </c:pt>
                <c:pt idx="1464">
                  <c:v>231.9</c:v>
                </c:pt>
                <c:pt idx="1465">
                  <c:v>228</c:v>
                </c:pt>
                <c:pt idx="1466">
                  <c:v>228</c:v>
                </c:pt>
                <c:pt idx="1467">
                  <c:v>228</c:v>
                </c:pt>
                <c:pt idx="1468">
                  <c:v>226.7</c:v>
                </c:pt>
                <c:pt idx="1469">
                  <c:v>224.7</c:v>
                </c:pt>
                <c:pt idx="1470">
                  <c:v>224.6</c:v>
                </c:pt>
                <c:pt idx="1471">
                  <c:v>225.5</c:v>
                </c:pt>
                <c:pt idx="1472">
                  <c:v>236.6</c:v>
                </c:pt>
                <c:pt idx="1473">
                  <c:v>251.8</c:v>
                </c:pt>
                <c:pt idx="1474">
                  <c:v>248.9</c:v>
                </c:pt>
                <c:pt idx="1475">
                  <c:v>244.4</c:v>
                </c:pt>
                <c:pt idx="1476">
                  <c:v>247.7</c:v>
                </c:pt>
                <c:pt idx="1477">
                  <c:v>248.4</c:v>
                </c:pt>
                <c:pt idx="1478">
                  <c:v>245.2</c:v>
                </c:pt>
                <c:pt idx="1479">
                  <c:v>247.6</c:v>
                </c:pt>
                <c:pt idx="1480">
                  <c:v>252.7</c:v>
                </c:pt>
                <c:pt idx="1481">
                  <c:v>246.3</c:v>
                </c:pt>
                <c:pt idx="1482">
                  <c:v>246.5</c:v>
                </c:pt>
                <c:pt idx="1483">
                  <c:v>246.3</c:v>
                </c:pt>
                <c:pt idx="1484">
                  <c:v>246.1</c:v>
                </c:pt>
                <c:pt idx="1485">
                  <c:v>246.1</c:v>
                </c:pt>
                <c:pt idx="1486">
                  <c:v>246.1</c:v>
                </c:pt>
                <c:pt idx="1487">
                  <c:v>242.2</c:v>
                </c:pt>
                <c:pt idx="1488">
                  <c:v>226.4</c:v>
                </c:pt>
                <c:pt idx="1489">
                  <c:v>227.2</c:v>
                </c:pt>
                <c:pt idx="1490">
                  <c:v>227.8</c:v>
                </c:pt>
                <c:pt idx="1491">
                  <c:v>227.3</c:v>
                </c:pt>
                <c:pt idx="1492">
                  <c:v>226.2</c:v>
                </c:pt>
                <c:pt idx="1493">
                  <c:v>225</c:v>
                </c:pt>
                <c:pt idx="1494">
                  <c:v>222.4</c:v>
                </c:pt>
                <c:pt idx="1495">
                  <c:v>223.8</c:v>
                </c:pt>
                <c:pt idx="1496">
                  <c:v>234.2</c:v>
                </c:pt>
                <c:pt idx="1497">
                  <c:v>245.7</c:v>
                </c:pt>
                <c:pt idx="1498">
                  <c:v>250.6</c:v>
                </c:pt>
                <c:pt idx="1499">
                  <c:v>251.9</c:v>
                </c:pt>
                <c:pt idx="1500">
                  <c:v>251.7</c:v>
                </c:pt>
                <c:pt idx="1501">
                  <c:v>247.2</c:v>
                </c:pt>
                <c:pt idx="1502">
                  <c:v>245</c:v>
                </c:pt>
                <c:pt idx="1503">
                  <c:v>248.9</c:v>
                </c:pt>
                <c:pt idx="1504">
                  <c:v>249.4</c:v>
                </c:pt>
                <c:pt idx="1505">
                  <c:v>246.3</c:v>
                </c:pt>
                <c:pt idx="1506">
                  <c:v>246.5</c:v>
                </c:pt>
                <c:pt idx="1507">
                  <c:v>246.2</c:v>
                </c:pt>
                <c:pt idx="1508">
                  <c:v>224.3</c:v>
                </c:pt>
                <c:pt idx="1509">
                  <c:v>224.8</c:v>
                </c:pt>
                <c:pt idx="1510">
                  <c:v>227.1</c:v>
                </c:pt>
                <c:pt idx="1511">
                  <c:v>226.5</c:v>
                </c:pt>
                <c:pt idx="1512">
                  <c:v>227.1</c:v>
                </c:pt>
                <c:pt idx="1513">
                  <c:v>226.8</c:v>
                </c:pt>
                <c:pt idx="1514">
                  <c:v>226.6</c:v>
                </c:pt>
                <c:pt idx="1515">
                  <c:v>227.6</c:v>
                </c:pt>
                <c:pt idx="1516">
                  <c:v>227.4</c:v>
                </c:pt>
                <c:pt idx="1517">
                  <c:v>227.3</c:v>
                </c:pt>
                <c:pt idx="1518">
                  <c:v>226.9</c:v>
                </c:pt>
                <c:pt idx="1519">
                  <c:v>223.5</c:v>
                </c:pt>
                <c:pt idx="1520">
                  <c:v>226.3</c:v>
                </c:pt>
                <c:pt idx="1521">
                  <c:v>226.9</c:v>
                </c:pt>
                <c:pt idx="1522">
                  <c:v>229.6</c:v>
                </c:pt>
                <c:pt idx="1523">
                  <c:v>230.7</c:v>
                </c:pt>
                <c:pt idx="1524">
                  <c:v>231.8</c:v>
                </c:pt>
                <c:pt idx="1525">
                  <c:v>230.8</c:v>
                </c:pt>
                <c:pt idx="1526">
                  <c:v>231.4</c:v>
                </c:pt>
                <c:pt idx="1527">
                  <c:v>231.1</c:v>
                </c:pt>
                <c:pt idx="1528">
                  <c:v>229.2</c:v>
                </c:pt>
                <c:pt idx="1529">
                  <c:v>226.6</c:v>
                </c:pt>
                <c:pt idx="1530">
                  <c:v>224.8</c:v>
                </c:pt>
                <c:pt idx="1531">
                  <c:v>224.7</c:v>
                </c:pt>
                <c:pt idx="1532">
                  <c:v>225.3</c:v>
                </c:pt>
                <c:pt idx="1533">
                  <c:v>226</c:v>
                </c:pt>
                <c:pt idx="1534">
                  <c:v>226.2</c:v>
                </c:pt>
                <c:pt idx="1535">
                  <c:v>227</c:v>
                </c:pt>
                <c:pt idx="1536">
                  <c:v>227</c:v>
                </c:pt>
                <c:pt idx="1537">
                  <c:v>228.1</c:v>
                </c:pt>
                <c:pt idx="1538">
                  <c:v>228</c:v>
                </c:pt>
                <c:pt idx="1539">
                  <c:v>227.7</c:v>
                </c:pt>
                <c:pt idx="1540">
                  <c:v>227.8</c:v>
                </c:pt>
                <c:pt idx="1541">
                  <c:v>226.8</c:v>
                </c:pt>
                <c:pt idx="1542">
                  <c:v>225.7</c:v>
                </c:pt>
                <c:pt idx="1543">
                  <c:v>225.3</c:v>
                </c:pt>
                <c:pt idx="1544">
                  <c:v>230.5</c:v>
                </c:pt>
                <c:pt idx="1545">
                  <c:v>235.1</c:v>
                </c:pt>
                <c:pt idx="1546">
                  <c:v>235.4</c:v>
                </c:pt>
                <c:pt idx="1547">
                  <c:v>238.2</c:v>
                </c:pt>
                <c:pt idx="1548">
                  <c:v>247.6</c:v>
                </c:pt>
                <c:pt idx="1549">
                  <c:v>244</c:v>
                </c:pt>
                <c:pt idx="1550">
                  <c:v>237.7</c:v>
                </c:pt>
                <c:pt idx="1551">
                  <c:v>236</c:v>
                </c:pt>
                <c:pt idx="1552">
                  <c:v>230.6</c:v>
                </c:pt>
                <c:pt idx="1553">
                  <c:v>225.3</c:v>
                </c:pt>
                <c:pt idx="1554">
                  <c:v>223.4</c:v>
                </c:pt>
                <c:pt idx="1555">
                  <c:v>224.1</c:v>
                </c:pt>
                <c:pt idx="1556">
                  <c:v>225.4</c:v>
                </c:pt>
                <c:pt idx="1557">
                  <c:v>226.1</c:v>
                </c:pt>
                <c:pt idx="1558">
                  <c:v>226.2</c:v>
                </c:pt>
                <c:pt idx="1559">
                  <c:v>226.6</c:v>
                </c:pt>
                <c:pt idx="1560">
                  <c:v>227.8</c:v>
                </c:pt>
                <c:pt idx="1561">
                  <c:v>228.1</c:v>
                </c:pt>
                <c:pt idx="1562">
                  <c:v>228</c:v>
                </c:pt>
                <c:pt idx="1563">
                  <c:v>227.6</c:v>
                </c:pt>
                <c:pt idx="1564">
                  <c:v>227.3</c:v>
                </c:pt>
                <c:pt idx="1565">
                  <c:v>226.9</c:v>
                </c:pt>
                <c:pt idx="1566">
                  <c:v>225.5</c:v>
                </c:pt>
                <c:pt idx="1567">
                  <c:v>226.4</c:v>
                </c:pt>
                <c:pt idx="1568">
                  <c:v>236.5</c:v>
                </c:pt>
                <c:pt idx="1569">
                  <c:v>250.4</c:v>
                </c:pt>
                <c:pt idx="1570">
                  <c:v>252</c:v>
                </c:pt>
                <c:pt idx="1571">
                  <c:v>247.9</c:v>
                </c:pt>
                <c:pt idx="1572">
                  <c:v>243.5</c:v>
                </c:pt>
                <c:pt idx="1573">
                  <c:v>242</c:v>
                </c:pt>
                <c:pt idx="1574">
                  <c:v>243.9</c:v>
                </c:pt>
                <c:pt idx="1575">
                  <c:v>251.7</c:v>
                </c:pt>
                <c:pt idx="1576">
                  <c:v>252.3</c:v>
                </c:pt>
                <c:pt idx="1577">
                  <c:v>246.2</c:v>
                </c:pt>
                <c:pt idx="1578">
                  <c:v>246.5</c:v>
                </c:pt>
                <c:pt idx="1579">
                  <c:v>246.2</c:v>
                </c:pt>
                <c:pt idx="1580">
                  <c:v>246.4</c:v>
                </c:pt>
                <c:pt idx="1581">
                  <c:v>246.6</c:v>
                </c:pt>
                <c:pt idx="1582">
                  <c:v>240.3</c:v>
                </c:pt>
                <c:pt idx="1583">
                  <c:v>226.9</c:v>
                </c:pt>
                <c:pt idx="1584">
                  <c:v>228.3</c:v>
                </c:pt>
                <c:pt idx="1585">
                  <c:v>228.4</c:v>
                </c:pt>
                <c:pt idx="1586">
                  <c:v>228.4</c:v>
                </c:pt>
                <c:pt idx="1587">
                  <c:v>228.1</c:v>
                </c:pt>
                <c:pt idx="1588">
                  <c:v>227.3</c:v>
                </c:pt>
                <c:pt idx="1589">
                  <c:v>226.2</c:v>
                </c:pt>
                <c:pt idx="1590">
                  <c:v>225.2</c:v>
                </c:pt>
                <c:pt idx="1591">
                  <c:v>227.8</c:v>
                </c:pt>
                <c:pt idx="1592">
                  <c:v>233.3</c:v>
                </c:pt>
                <c:pt idx="1593">
                  <c:v>235.9</c:v>
                </c:pt>
                <c:pt idx="1594">
                  <c:v>238.1</c:v>
                </c:pt>
                <c:pt idx="1595">
                  <c:v>244.7</c:v>
                </c:pt>
                <c:pt idx="1596">
                  <c:v>248.9</c:v>
                </c:pt>
                <c:pt idx="1597">
                  <c:v>243.4</c:v>
                </c:pt>
                <c:pt idx="1598">
                  <c:v>239.9</c:v>
                </c:pt>
                <c:pt idx="1599">
                  <c:v>233.8</c:v>
                </c:pt>
                <c:pt idx="1600">
                  <c:v>230.1</c:v>
                </c:pt>
                <c:pt idx="1601">
                  <c:v>226.8</c:v>
                </c:pt>
                <c:pt idx="1602">
                  <c:v>224.4</c:v>
                </c:pt>
                <c:pt idx="1603">
                  <c:v>224.5</c:v>
                </c:pt>
                <c:pt idx="1604">
                  <c:v>225.5</c:v>
                </c:pt>
                <c:pt idx="1605">
                  <c:v>226</c:v>
                </c:pt>
                <c:pt idx="1606">
                  <c:v>226.8</c:v>
                </c:pt>
                <c:pt idx="1607">
                  <c:v>228.2</c:v>
                </c:pt>
                <c:pt idx="1608">
                  <c:v>228.6</c:v>
                </c:pt>
                <c:pt idx="1609">
                  <c:v>228.3</c:v>
                </c:pt>
                <c:pt idx="1610">
                  <c:v>228.7</c:v>
                </c:pt>
                <c:pt idx="1611">
                  <c:v>228.5</c:v>
                </c:pt>
                <c:pt idx="1612">
                  <c:v>228.3</c:v>
                </c:pt>
                <c:pt idx="1613">
                  <c:v>227.8</c:v>
                </c:pt>
                <c:pt idx="1614">
                  <c:v>226.3</c:v>
                </c:pt>
                <c:pt idx="1615">
                  <c:v>226.5</c:v>
                </c:pt>
                <c:pt idx="1616">
                  <c:v>230.2</c:v>
                </c:pt>
                <c:pt idx="1617">
                  <c:v>245.5</c:v>
                </c:pt>
                <c:pt idx="1618">
                  <c:v>251.8</c:v>
                </c:pt>
                <c:pt idx="1619">
                  <c:v>243</c:v>
                </c:pt>
                <c:pt idx="1620">
                  <c:v>244.7</c:v>
                </c:pt>
                <c:pt idx="1621">
                  <c:v>247.6</c:v>
                </c:pt>
                <c:pt idx="1622">
                  <c:v>246.1</c:v>
                </c:pt>
                <c:pt idx="1623">
                  <c:v>246.6</c:v>
                </c:pt>
                <c:pt idx="1624">
                  <c:v>243.5</c:v>
                </c:pt>
                <c:pt idx="1625">
                  <c:v>246.3</c:v>
                </c:pt>
                <c:pt idx="1626">
                  <c:v>246.2</c:v>
                </c:pt>
                <c:pt idx="1627">
                  <c:v>238.5</c:v>
                </c:pt>
                <c:pt idx="1628">
                  <c:v>226.8</c:v>
                </c:pt>
                <c:pt idx="1629">
                  <c:v>227</c:v>
                </c:pt>
                <c:pt idx="1630">
                  <c:v>227</c:v>
                </c:pt>
                <c:pt idx="1631">
                  <c:v>227.8</c:v>
                </c:pt>
                <c:pt idx="1632">
                  <c:v>227.8</c:v>
                </c:pt>
                <c:pt idx="1633">
                  <c:v>228.4</c:v>
                </c:pt>
                <c:pt idx="1634">
                  <c:v>228.8</c:v>
                </c:pt>
                <c:pt idx="1635">
                  <c:v>228.5</c:v>
                </c:pt>
                <c:pt idx="1636">
                  <c:v>228.3</c:v>
                </c:pt>
                <c:pt idx="1637">
                  <c:v>228</c:v>
                </c:pt>
                <c:pt idx="1638">
                  <c:v>226.3</c:v>
                </c:pt>
                <c:pt idx="1639">
                  <c:v>226.9</c:v>
                </c:pt>
                <c:pt idx="1640">
                  <c:v>231</c:v>
                </c:pt>
                <c:pt idx="1641">
                  <c:v>236.7</c:v>
                </c:pt>
                <c:pt idx="1642">
                  <c:v>240.6</c:v>
                </c:pt>
                <c:pt idx="1643">
                  <c:v>243.4</c:v>
                </c:pt>
                <c:pt idx="1644">
                  <c:v>246.1</c:v>
                </c:pt>
                <c:pt idx="1645">
                  <c:v>246.5</c:v>
                </c:pt>
                <c:pt idx="1646">
                  <c:v>245.1</c:v>
                </c:pt>
                <c:pt idx="1647">
                  <c:v>241.7</c:v>
                </c:pt>
                <c:pt idx="1648">
                  <c:v>235.9</c:v>
                </c:pt>
                <c:pt idx="1649">
                  <c:v>229.1</c:v>
                </c:pt>
                <c:pt idx="1650">
                  <c:v>224.2</c:v>
                </c:pt>
                <c:pt idx="1651">
                  <c:v>224.8</c:v>
                </c:pt>
                <c:pt idx="1652">
                  <c:v>225.9</c:v>
                </c:pt>
                <c:pt idx="1653">
                  <c:v>226.1</c:v>
                </c:pt>
                <c:pt idx="1654">
                  <c:v>226.1</c:v>
                </c:pt>
                <c:pt idx="1655">
                  <c:v>227.2</c:v>
                </c:pt>
                <c:pt idx="1656">
                  <c:v>228.1</c:v>
                </c:pt>
                <c:pt idx="1657">
                  <c:v>227.9</c:v>
                </c:pt>
                <c:pt idx="1658">
                  <c:v>228.3</c:v>
                </c:pt>
                <c:pt idx="1659">
                  <c:v>227.7</c:v>
                </c:pt>
                <c:pt idx="1660">
                  <c:v>228</c:v>
                </c:pt>
                <c:pt idx="1661">
                  <c:v>227.4</c:v>
                </c:pt>
                <c:pt idx="1662">
                  <c:v>227.6</c:v>
                </c:pt>
                <c:pt idx="1663">
                  <c:v>227.4</c:v>
                </c:pt>
                <c:pt idx="1664">
                  <c:v>227.1</c:v>
                </c:pt>
                <c:pt idx="1665">
                  <c:v>227.7</c:v>
                </c:pt>
                <c:pt idx="1666">
                  <c:v>227.5</c:v>
                </c:pt>
                <c:pt idx="1667">
                  <c:v>227.7</c:v>
                </c:pt>
                <c:pt idx="1668">
                  <c:v>228.8</c:v>
                </c:pt>
                <c:pt idx="1669">
                  <c:v>245.5</c:v>
                </c:pt>
                <c:pt idx="1670">
                  <c:v>252.3</c:v>
                </c:pt>
                <c:pt idx="1671">
                  <c:v>247.3</c:v>
                </c:pt>
                <c:pt idx="1672">
                  <c:v>242.1</c:v>
                </c:pt>
                <c:pt idx="1673">
                  <c:v>233.4</c:v>
                </c:pt>
                <c:pt idx="1674">
                  <c:v>227.3</c:v>
                </c:pt>
                <c:pt idx="1675">
                  <c:v>226.2</c:v>
                </c:pt>
                <c:pt idx="1676">
                  <c:v>225.5</c:v>
                </c:pt>
                <c:pt idx="1677">
                  <c:v>226.7</c:v>
                </c:pt>
                <c:pt idx="1678">
                  <c:v>227</c:v>
                </c:pt>
                <c:pt idx="1679">
                  <c:v>227.9</c:v>
                </c:pt>
                <c:pt idx="1680">
                  <c:v>228</c:v>
                </c:pt>
                <c:pt idx="1681">
                  <c:v>227.8</c:v>
                </c:pt>
                <c:pt idx="1682">
                  <c:v>228.4</c:v>
                </c:pt>
                <c:pt idx="1683">
                  <c:v>227.7</c:v>
                </c:pt>
                <c:pt idx="1684">
                  <c:v>227.1</c:v>
                </c:pt>
                <c:pt idx="1685">
                  <c:v>227.8</c:v>
                </c:pt>
                <c:pt idx="1686">
                  <c:v>224.1</c:v>
                </c:pt>
                <c:pt idx="1687">
                  <c:v>225.6</c:v>
                </c:pt>
                <c:pt idx="1688">
                  <c:v>227.4</c:v>
                </c:pt>
                <c:pt idx="1689">
                  <c:v>228.3</c:v>
                </c:pt>
                <c:pt idx="1690">
                  <c:v>234.9</c:v>
                </c:pt>
                <c:pt idx="1691">
                  <c:v>237.7</c:v>
                </c:pt>
                <c:pt idx="1692">
                  <c:v>237.2</c:v>
                </c:pt>
                <c:pt idx="1693">
                  <c:v>242.2</c:v>
                </c:pt>
                <c:pt idx="1694">
                  <c:v>243.8</c:v>
                </c:pt>
                <c:pt idx="1695">
                  <c:v>238.4</c:v>
                </c:pt>
                <c:pt idx="1696">
                  <c:v>235</c:v>
                </c:pt>
                <c:pt idx="1697">
                  <c:v>229.5</c:v>
                </c:pt>
                <c:pt idx="1698">
                  <c:v>225.7</c:v>
                </c:pt>
                <c:pt idx="1699">
                  <c:v>225.5</c:v>
                </c:pt>
                <c:pt idx="1700">
                  <c:v>227.2</c:v>
                </c:pt>
                <c:pt idx="1701">
                  <c:v>227.6</c:v>
                </c:pt>
                <c:pt idx="1702">
                  <c:v>227.3</c:v>
                </c:pt>
                <c:pt idx="1703">
                  <c:v>227.6</c:v>
                </c:pt>
                <c:pt idx="1704">
                  <c:v>228.2</c:v>
                </c:pt>
                <c:pt idx="1705">
                  <c:v>228.1</c:v>
                </c:pt>
                <c:pt idx="1706">
                  <c:v>228.6</c:v>
                </c:pt>
                <c:pt idx="1707">
                  <c:v>228</c:v>
                </c:pt>
                <c:pt idx="1708">
                  <c:v>227.9</c:v>
                </c:pt>
                <c:pt idx="1709">
                  <c:v>223.8</c:v>
                </c:pt>
                <c:pt idx="1710">
                  <c:v>224.2</c:v>
                </c:pt>
                <c:pt idx="1711">
                  <c:v>229</c:v>
                </c:pt>
                <c:pt idx="1712">
                  <c:v>238.9</c:v>
                </c:pt>
                <c:pt idx="1713">
                  <c:v>251.4</c:v>
                </c:pt>
                <c:pt idx="1714">
                  <c:v>251.2</c:v>
                </c:pt>
                <c:pt idx="1715">
                  <c:v>246</c:v>
                </c:pt>
                <c:pt idx="1716">
                  <c:v>242.2</c:v>
                </c:pt>
                <c:pt idx="1717">
                  <c:v>242.7</c:v>
                </c:pt>
                <c:pt idx="1718">
                  <c:v>245</c:v>
                </c:pt>
                <c:pt idx="1719">
                  <c:v>251.3</c:v>
                </c:pt>
                <c:pt idx="1720">
                  <c:v>249.5</c:v>
                </c:pt>
                <c:pt idx="1721">
                  <c:v>246.2</c:v>
                </c:pt>
                <c:pt idx="1722">
                  <c:v>246.4</c:v>
                </c:pt>
                <c:pt idx="1723">
                  <c:v>246.6</c:v>
                </c:pt>
                <c:pt idx="1724">
                  <c:v>246.3</c:v>
                </c:pt>
                <c:pt idx="1725">
                  <c:v>246.5</c:v>
                </c:pt>
                <c:pt idx="1726">
                  <c:v>246.3</c:v>
                </c:pt>
                <c:pt idx="1727">
                  <c:v>233</c:v>
                </c:pt>
                <c:pt idx="1728">
                  <c:v>228.2</c:v>
                </c:pt>
                <c:pt idx="1729">
                  <c:v>228.8</c:v>
                </c:pt>
                <c:pt idx="1730">
                  <c:v>228.8</c:v>
                </c:pt>
                <c:pt idx="1731">
                  <c:v>228.4</c:v>
                </c:pt>
                <c:pt idx="1732">
                  <c:v>228.1</c:v>
                </c:pt>
                <c:pt idx="1733">
                  <c:v>224.7</c:v>
                </c:pt>
                <c:pt idx="1734">
                  <c:v>226.2</c:v>
                </c:pt>
                <c:pt idx="1735">
                  <c:v>226.4</c:v>
                </c:pt>
                <c:pt idx="1736">
                  <c:v>226.4</c:v>
                </c:pt>
                <c:pt idx="1737">
                  <c:v>234.4</c:v>
                </c:pt>
                <c:pt idx="1738">
                  <c:v>238.5</c:v>
                </c:pt>
                <c:pt idx="1739">
                  <c:v>234.1</c:v>
                </c:pt>
                <c:pt idx="1740">
                  <c:v>235.9</c:v>
                </c:pt>
                <c:pt idx="1741">
                  <c:v>239.7</c:v>
                </c:pt>
                <c:pt idx="1742">
                  <c:v>243.9</c:v>
                </c:pt>
                <c:pt idx="1743">
                  <c:v>244.4</c:v>
                </c:pt>
                <c:pt idx="1744">
                  <c:v>242.9</c:v>
                </c:pt>
                <c:pt idx="1745">
                  <c:v>237.6</c:v>
                </c:pt>
                <c:pt idx="1746">
                  <c:v>230.1</c:v>
                </c:pt>
                <c:pt idx="1747">
                  <c:v>226.7</c:v>
                </c:pt>
                <c:pt idx="1748">
                  <c:v>226.5</c:v>
                </c:pt>
                <c:pt idx="1749">
                  <c:v>227.3</c:v>
                </c:pt>
                <c:pt idx="1750">
                  <c:v>226.7</c:v>
                </c:pt>
                <c:pt idx="1751">
                  <c:v>227.6</c:v>
                </c:pt>
                <c:pt idx="1752">
                  <c:v>228.5</c:v>
                </c:pt>
                <c:pt idx="1753">
                  <c:v>228.3</c:v>
                </c:pt>
                <c:pt idx="1754">
                  <c:v>228.5</c:v>
                </c:pt>
                <c:pt idx="1755">
                  <c:v>228.4</c:v>
                </c:pt>
                <c:pt idx="1756">
                  <c:v>227</c:v>
                </c:pt>
                <c:pt idx="1757">
                  <c:v>225.2</c:v>
                </c:pt>
                <c:pt idx="1758">
                  <c:v>225.2</c:v>
                </c:pt>
                <c:pt idx="1759">
                  <c:v>227</c:v>
                </c:pt>
                <c:pt idx="1760">
                  <c:v>229.7</c:v>
                </c:pt>
                <c:pt idx="1761">
                  <c:v>233.4</c:v>
                </c:pt>
                <c:pt idx="1762">
                  <c:v>236.3</c:v>
                </c:pt>
                <c:pt idx="1763">
                  <c:v>238.6</c:v>
                </c:pt>
                <c:pt idx="1764">
                  <c:v>240.4</c:v>
                </c:pt>
                <c:pt idx="1765">
                  <c:v>240.5</c:v>
                </c:pt>
                <c:pt idx="1766">
                  <c:v>238.5</c:v>
                </c:pt>
                <c:pt idx="1767">
                  <c:v>235.9</c:v>
                </c:pt>
                <c:pt idx="1768">
                  <c:v>232.2</c:v>
                </c:pt>
                <c:pt idx="1769">
                  <c:v>227.9</c:v>
                </c:pt>
                <c:pt idx="1770">
                  <c:v>226</c:v>
                </c:pt>
                <c:pt idx="1771">
                  <c:v>226.4</c:v>
                </c:pt>
                <c:pt idx="1772">
                  <c:v>227.1</c:v>
                </c:pt>
                <c:pt idx="1773">
                  <c:v>227.2</c:v>
                </c:pt>
                <c:pt idx="1774">
                  <c:v>227</c:v>
                </c:pt>
                <c:pt idx="1775">
                  <c:v>227.8</c:v>
                </c:pt>
                <c:pt idx="1776">
                  <c:v>228.5</c:v>
                </c:pt>
                <c:pt idx="1777">
                  <c:v>228.7</c:v>
                </c:pt>
                <c:pt idx="1778">
                  <c:v>228.9</c:v>
                </c:pt>
                <c:pt idx="1779">
                  <c:v>228.6</c:v>
                </c:pt>
                <c:pt idx="1780">
                  <c:v>227.7</c:v>
                </c:pt>
                <c:pt idx="1781">
                  <c:v>227</c:v>
                </c:pt>
                <c:pt idx="1782">
                  <c:v>226.6</c:v>
                </c:pt>
                <c:pt idx="1783">
                  <c:v>229.7</c:v>
                </c:pt>
                <c:pt idx="1784">
                  <c:v>241.1</c:v>
                </c:pt>
                <c:pt idx="1785">
                  <c:v>253</c:v>
                </c:pt>
                <c:pt idx="1786">
                  <c:v>246.8</c:v>
                </c:pt>
                <c:pt idx="1787">
                  <c:v>244.6</c:v>
                </c:pt>
                <c:pt idx="1788">
                  <c:v>247</c:v>
                </c:pt>
                <c:pt idx="1789">
                  <c:v>246.5</c:v>
                </c:pt>
                <c:pt idx="1790">
                  <c:v>242.5</c:v>
                </c:pt>
                <c:pt idx="1791">
                  <c:v>249.2</c:v>
                </c:pt>
                <c:pt idx="1792">
                  <c:v>251.6</c:v>
                </c:pt>
                <c:pt idx="1793">
                  <c:v>246.4</c:v>
                </c:pt>
                <c:pt idx="1794">
                  <c:v>246.5</c:v>
                </c:pt>
                <c:pt idx="1795">
                  <c:v>246.3</c:v>
                </c:pt>
                <c:pt idx="1796">
                  <c:v>246.6</c:v>
                </c:pt>
                <c:pt idx="1797">
                  <c:v>246.3</c:v>
                </c:pt>
                <c:pt idx="1798">
                  <c:v>246.5</c:v>
                </c:pt>
                <c:pt idx="1799">
                  <c:v>246.3</c:v>
                </c:pt>
                <c:pt idx="1800">
                  <c:v>239.3</c:v>
                </c:pt>
                <c:pt idx="1801">
                  <c:v>228.8</c:v>
                </c:pt>
                <c:pt idx="1802">
                  <c:v>228.8</c:v>
                </c:pt>
                <c:pt idx="1803">
                  <c:v>228.5</c:v>
                </c:pt>
                <c:pt idx="1804">
                  <c:v>227</c:v>
                </c:pt>
                <c:pt idx="1805">
                  <c:v>222.8</c:v>
                </c:pt>
                <c:pt idx="1806">
                  <c:v>224.5</c:v>
                </c:pt>
                <c:pt idx="1807">
                  <c:v>229.9</c:v>
                </c:pt>
                <c:pt idx="1808">
                  <c:v>241.3</c:v>
                </c:pt>
                <c:pt idx="1809">
                  <c:v>252.8</c:v>
                </c:pt>
                <c:pt idx="1810">
                  <c:v>248.2</c:v>
                </c:pt>
                <c:pt idx="1811">
                  <c:v>243</c:v>
                </c:pt>
                <c:pt idx="1812">
                  <c:v>246.4</c:v>
                </c:pt>
                <c:pt idx="1813">
                  <c:v>246.9</c:v>
                </c:pt>
                <c:pt idx="1814">
                  <c:v>244</c:v>
                </c:pt>
                <c:pt idx="1815">
                  <c:v>245.8</c:v>
                </c:pt>
                <c:pt idx="1816">
                  <c:v>253</c:v>
                </c:pt>
                <c:pt idx="1817">
                  <c:v>246.5</c:v>
                </c:pt>
                <c:pt idx="1818">
                  <c:v>246.3</c:v>
                </c:pt>
                <c:pt idx="1819">
                  <c:v>246.1</c:v>
                </c:pt>
                <c:pt idx="1820">
                  <c:v>246.5</c:v>
                </c:pt>
                <c:pt idx="1821">
                  <c:v>246.3</c:v>
                </c:pt>
                <c:pt idx="1822">
                  <c:v>246.5</c:v>
                </c:pt>
                <c:pt idx="1823">
                  <c:v>246.1</c:v>
                </c:pt>
                <c:pt idx="1824">
                  <c:v>246.5</c:v>
                </c:pt>
                <c:pt idx="1825">
                  <c:v>229.7</c:v>
                </c:pt>
                <c:pt idx="1826">
                  <c:v>228.9</c:v>
                </c:pt>
                <c:pt idx="1827">
                  <c:v>228.6</c:v>
                </c:pt>
                <c:pt idx="1828">
                  <c:v>228.4</c:v>
                </c:pt>
                <c:pt idx="1829">
                  <c:v>228</c:v>
                </c:pt>
                <c:pt idx="1830">
                  <c:v>225.8</c:v>
                </c:pt>
                <c:pt idx="1831">
                  <c:v>229.8</c:v>
                </c:pt>
                <c:pt idx="1832">
                  <c:v>238.2</c:v>
                </c:pt>
                <c:pt idx="1833">
                  <c:v>248.9</c:v>
                </c:pt>
                <c:pt idx="1834">
                  <c:v>251.3</c:v>
                </c:pt>
                <c:pt idx="1835">
                  <c:v>249.4</c:v>
                </c:pt>
                <c:pt idx="1836">
                  <c:v>252.4</c:v>
                </c:pt>
                <c:pt idx="1837">
                  <c:v>252.4</c:v>
                </c:pt>
                <c:pt idx="1838">
                  <c:v>252.7</c:v>
                </c:pt>
                <c:pt idx="1839">
                  <c:v>252.8</c:v>
                </c:pt>
                <c:pt idx="1840">
                  <c:v>247.6</c:v>
                </c:pt>
                <c:pt idx="1841">
                  <c:v>246.5</c:v>
                </c:pt>
                <c:pt idx="1842">
                  <c:v>246.2</c:v>
                </c:pt>
                <c:pt idx="1843">
                  <c:v>228.8</c:v>
                </c:pt>
                <c:pt idx="1844">
                  <c:v>225</c:v>
                </c:pt>
                <c:pt idx="1845">
                  <c:v>225.9</c:v>
                </c:pt>
                <c:pt idx="1846">
                  <c:v>227.5</c:v>
                </c:pt>
                <c:pt idx="1847">
                  <c:v>228.3</c:v>
                </c:pt>
                <c:pt idx="1848">
                  <c:v>228.6</c:v>
                </c:pt>
                <c:pt idx="1849">
                  <c:v>228</c:v>
                </c:pt>
                <c:pt idx="1850">
                  <c:v>228.6</c:v>
                </c:pt>
                <c:pt idx="1851">
                  <c:v>228.6</c:v>
                </c:pt>
                <c:pt idx="1852">
                  <c:v>228.5</c:v>
                </c:pt>
                <c:pt idx="1853">
                  <c:v>228.2</c:v>
                </c:pt>
                <c:pt idx="1854">
                  <c:v>227.3</c:v>
                </c:pt>
                <c:pt idx="1855">
                  <c:v>227.1</c:v>
                </c:pt>
                <c:pt idx="1856">
                  <c:v>230.6</c:v>
                </c:pt>
                <c:pt idx="1857">
                  <c:v>238.7</c:v>
                </c:pt>
                <c:pt idx="1858">
                  <c:v>244.9</c:v>
                </c:pt>
                <c:pt idx="1859">
                  <c:v>245.3</c:v>
                </c:pt>
                <c:pt idx="1860">
                  <c:v>243.7</c:v>
                </c:pt>
                <c:pt idx="1861">
                  <c:v>241.1</c:v>
                </c:pt>
                <c:pt idx="1862">
                  <c:v>239.2</c:v>
                </c:pt>
                <c:pt idx="1863">
                  <c:v>235.5</c:v>
                </c:pt>
                <c:pt idx="1864">
                  <c:v>230.7</c:v>
                </c:pt>
                <c:pt idx="1865">
                  <c:v>226.8</c:v>
                </c:pt>
                <c:pt idx="1866">
                  <c:v>224</c:v>
                </c:pt>
                <c:pt idx="1867">
                  <c:v>226.5</c:v>
                </c:pt>
                <c:pt idx="1868">
                  <c:v>225.4</c:v>
                </c:pt>
                <c:pt idx="1869">
                  <c:v>225.5</c:v>
                </c:pt>
                <c:pt idx="1870">
                  <c:v>226.6</c:v>
                </c:pt>
                <c:pt idx="1871">
                  <c:v>227.7</c:v>
                </c:pt>
                <c:pt idx="1872">
                  <c:v>228.7</c:v>
                </c:pt>
                <c:pt idx="1873">
                  <c:v>228.7</c:v>
                </c:pt>
                <c:pt idx="1874">
                  <c:v>228.9</c:v>
                </c:pt>
                <c:pt idx="1875">
                  <c:v>228.3</c:v>
                </c:pt>
                <c:pt idx="1876">
                  <c:v>228.1</c:v>
                </c:pt>
                <c:pt idx="1877">
                  <c:v>226.6</c:v>
                </c:pt>
                <c:pt idx="1878">
                  <c:v>224.4</c:v>
                </c:pt>
                <c:pt idx="1879">
                  <c:v>230</c:v>
                </c:pt>
                <c:pt idx="1880">
                  <c:v>238.6</c:v>
                </c:pt>
                <c:pt idx="1881">
                  <c:v>250</c:v>
                </c:pt>
                <c:pt idx="1882">
                  <c:v>252.7</c:v>
                </c:pt>
                <c:pt idx="1883">
                  <c:v>250.1</c:v>
                </c:pt>
                <c:pt idx="1884">
                  <c:v>247.2</c:v>
                </c:pt>
                <c:pt idx="1885">
                  <c:v>244.6</c:v>
                </c:pt>
                <c:pt idx="1886">
                  <c:v>242.9</c:v>
                </c:pt>
                <c:pt idx="1887">
                  <c:v>249.8</c:v>
                </c:pt>
                <c:pt idx="1888">
                  <c:v>249.6</c:v>
                </c:pt>
                <c:pt idx="1889">
                  <c:v>246.6</c:v>
                </c:pt>
                <c:pt idx="1890">
                  <c:v>246.5</c:v>
                </c:pt>
                <c:pt idx="1891">
                  <c:v>246.6</c:v>
                </c:pt>
                <c:pt idx="1892">
                  <c:v>246.2</c:v>
                </c:pt>
                <c:pt idx="1893">
                  <c:v>245.3</c:v>
                </c:pt>
                <c:pt idx="1894">
                  <c:v>227.2</c:v>
                </c:pt>
                <c:pt idx="1895">
                  <c:v>227.9</c:v>
                </c:pt>
                <c:pt idx="1896">
                  <c:v>227.9</c:v>
                </c:pt>
                <c:pt idx="1897">
                  <c:v>228.2</c:v>
                </c:pt>
                <c:pt idx="1898">
                  <c:v>228.7</c:v>
                </c:pt>
                <c:pt idx="1899">
                  <c:v>227.3</c:v>
                </c:pt>
                <c:pt idx="1900">
                  <c:v>227.6</c:v>
                </c:pt>
                <c:pt idx="1901">
                  <c:v>228</c:v>
                </c:pt>
                <c:pt idx="1902">
                  <c:v>226.4</c:v>
                </c:pt>
                <c:pt idx="1903">
                  <c:v>231.2</c:v>
                </c:pt>
                <c:pt idx="1904">
                  <c:v>241.6</c:v>
                </c:pt>
                <c:pt idx="1905">
                  <c:v>252.6</c:v>
                </c:pt>
                <c:pt idx="1906">
                  <c:v>249.5</c:v>
                </c:pt>
                <c:pt idx="1907">
                  <c:v>242.3</c:v>
                </c:pt>
                <c:pt idx="1908">
                  <c:v>246.5</c:v>
                </c:pt>
                <c:pt idx="1909">
                  <c:v>246.4</c:v>
                </c:pt>
                <c:pt idx="1910">
                  <c:v>243.8</c:v>
                </c:pt>
                <c:pt idx="1911">
                  <c:v>247.4</c:v>
                </c:pt>
                <c:pt idx="1912">
                  <c:v>252.6</c:v>
                </c:pt>
                <c:pt idx="1913">
                  <c:v>246.4</c:v>
                </c:pt>
                <c:pt idx="1914">
                  <c:v>246.2</c:v>
                </c:pt>
                <c:pt idx="1915">
                  <c:v>246.5</c:v>
                </c:pt>
                <c:pt idx="1916">
                  <c:v>246.5</c:v>
                </c:pt>
                <c:pt idx="1917">
                  <c:v>246.5</c:v>
                </c:pt>
                <c:pt idx="1918">
                  <c:v>246.6</c:v>
                </c:pt>
                <c:pt idx="1919">
                  <c:v>246.2</c:v>
                </c:pt>
                <c:pt idx="1920">
                  <c:v>246.6</c:v>
                </c:pt>
                <c:pt idx="1921">
                  <c:v>229.3</c:v>
                </c:pt>
                <c:pt idx="1922">
                  <c:v>228.9</c:v>
                </c:pt>
                <c:pt idx="1923">
                  <c:v>228.4</c:v>
                </c:pt>
                <c:pt idx="1924">
                  <c:v>227</c:v>
                </c:pt>
                <c:pt idx="1925">
                  <c:v>226.8</c:v>
                </c:pt>
                <c:pt idx="1926">
                  <c:v>225.4</c:v>
                </c:pt>
                <c:pt idx="1927">
                  <c:v>229.9</c:v>
                </c:pt>
                <c:pt idx="1928">
                  <c:v>238</c:v>
                </c:pt>
                <c:pt idx="1929">
                  <c:v>248.5</c:v>
                </c:pt>
                <c:pt idx="1930">
                  <c:v>252.7</c:v>
                </c:pt>
                <c:pt idx="1931">
                  <c:v>250.6</c:v>
                </c:pt>
                <c:pt idx="1932">
                  <c:v>247.5</c:v>
                </c:pt>
                <c:pt idx="1933">
                  <c:v>248.5</c:v>
                </c:pt>
                <c:pt idx="1934">
                  <c:v>251.3</c:v>
                </c:pt>
                <c:pt idx="1935">
                  <c:v>252.5</c:v>
                </c:pt>
                <c:pt idx="1936">
                  <c:v>247.6</c:v>
                </c:pt>
                <c:pt idx="1937">
                  <c:v>246.2</c:v>
                </c:pt>
                <c:pt idx="1938">
                  <c:v>246.5</c:v>
                </c:pt>
                <c:pt idx="1939">
                  <c:v>246.5</c:v>
                </c:pt>
                <c:pt idx="1940">
                  <c:v>232.7</c:v>
                </c:pt>
                <c:pt idx="1941">
                  <c:v>227.3</c:v>
                </c:pt>
                <c:pt idx="1942">
                  <c:v>226.6</c:v>
                </c:pt>
                <c:pt idx="1943">
                  <c:v>227.6</c:v>
                </c:pt>
                <c:pt idx="1944">
                  <c:v>228.5</c:v>
                </c:pt>
                <c:pt idx="1945">
                  <c:v>228.6</c:v>
                </c:pt>
                <c:pt idx="1946">
                  <c:v>228.8</c:v>
                </c:pt>
                <c:pt idx="1947">
                  <c:v>228.3</c:v>
                </c:pt>
                <c:pt idx="1948">
                  <c:v>227.5</c:v>
                </c:pt>
                <c:pt idx="1949">
                  <c:v>226.3</c:v>
                </c:pt>
                <c:pt idx="1950">
                  <c:v>226.3</c:v>
                </c:pt>
                <c:pt idx="1951">
                  <c:v>231.6</c:v>
                </c:pt>
                <c:pt idx="1952">
                  <c:v>243.8</c:v>
                </c:pt>
                <c:pt idx="1953">
                  <c:v>252.7</c:v>
                </c:pt>
                <c:pt idx="1954">
                  <c:v>245.2</c:v>
                </c:pt>
                <c:pt idx="1955">
                  <c:v>245.7</c:v>
                </c:pt>
                <c:pt idx="1956">
                  <c:v>248.5</c:v>
                </c:pt>
                <c:pt idx="1957">
                  <c:v>248.1</c:v>
                </c:pt>
                <c:pt idx="1958">
                  <c:v>243.9</c:v>
                </c:pt>
                <c:pt idx="1959">
                  <c:v>248.7</c:v>
                </c:pt>
                <c:pt idx="1960">
                  <c:v>255</c:v>
                </c:pt>
                <c:pt idx="1961">
                  <c:v>246.3</c:v>
                </c:pt>
                <c:pt idx="1962">
                  <c:v>246.2</c:v>
                </c:pt>
                <c:pt idx="1963">
                  <c:v>246.4</c:v>
                </c:pt>
                <c:pt idx="1964">
                  <c:v>246.5</c:v>
                </c:pt>
                <c:pt idx="1965">
                  <c:v>246.5</c:v>
                </c:pt>
                <c:pt idx="1966">
                  <c:v>246.4</c:v>
                </c:pt>
                <c:pt idx="1967">
                  <c:v>246.6</c:v>
                </c:pt>
                <c:pt idx="1968">
                  <c:v>246.1</c:v>
                </c:pt>
                <c:pt idx="1969">
                  <c:v>241.8</c:v>
                </c:pt>
                <c:pt idx="1970">
                  <c:v>228.7</c:v>
                </c:pt>
                <c:pt idx="1971">
                  <c:v>228.2</c:v>
                </c:pt>
                <c:pt idx="1972">
                  <c:v>228</c:v>
                </c:pt>
                <c:pt idx="1973">
                  <c:v>227.8</c:v>
                </c:pt>
                <c:pt idx="1974">
                  <c:v>227</c:v>
                </c:pt>
                <c:pt idx="1975">
                  <c:v>229.8</c:v>
                </c:pt>
                <c:pt idx="1976">
                  <c:v>239.5</c:v>
                </c:pt>
                <c:pt idx="1977">
                  <c:v>244.4</c:v>
                </c:pt>
                <c:pt idx="1978">
                  <c:v>241.9</c:v>
                </c:pt>
                <c:pt idx="1979">
                  <c:v>251.5</c:v>
                </c:pt>
                <c:pt idx="1980">
                  <c:v>252</c:v>
                </c:pt>
                <c:pt idx="1981">
                  <c:v>252.5</c:v>
                </c:pt>
                <c:pt idx="1982">
                  <c:v>248.5</c:v>
                </c:pt>
                <c:pt idx="1983">
                  <c:v>241.9</c:v>
                </c:pt>
                <c:pt idx="1984">
                  <c:v>232</c:v>
                </c:pt>
                <c:pt idx="1985">
                  <c:v>230.5</c:v>
                </c:pt>
                <c:pt idx="1986">
                  <c:v>225.6</c:v>
                </c:pt>
                <c:pt idx="1987">
                  <c:v>225.7</c:v>
                </c:pt>
                <c:pt idx="1988">
                  <c:v>226.5</c:v>
                </c:pt>
                <c:pt idx="1989">
                  <c:v>226.5</c:v>
                </c:pt>
                <c:pt idx="1990">
                  <c:v>226.1</c:v>
                </c:pt>
                <c:pt idx="1991">
                  <c:v>227.4</c:v>
                </c:pt>
                <c:pt idx="1992">
                  <c:v>227.8</c:v>
                </c:pt>
                <c:pt idx="1993">
                  <c:v>228.5</c:v>
                </c:pt>
                <c:pt idx="1994">
                  <c:v>228.6</c:v>
                </c:pt>
                <c:pt idx="1995">
                  <c:v>228.1</c:v>
                </c:pt>
                <c:pt idx="1996">
                  <c:v>227.8</c:v>
                </c:pt>
                <c:pt idx="1997">
                  <c:v>227.2</c:v>
                </c:pt>
                <c:pt idx="1998">
                  <c:v>227.4</c:v>
                </c:pt>
                <c:pt idx="1999">
                  <c:v>230.5</c:v>
                </c:pt>
                <c:pt idx="2000">
                  <c:v>237.6</c:v>
                </c:pt>
                <c:pt idx="2001">
                  <c:v>248.8</c:v>
                </c:pt>
                <c:pt idx="2002">
                  <c:v>252.7</c:v>
                </c:pt>
                <c:pt idx="2003">
                  <c:v>250.8</c:v>
                </c:pt>
                <c:pt idx="2004">
                  <c:v>249.3</c:v>
                </c:pt>
                <c:pt idx="2005">
                  <c:v>250.3</c:v>
                </c:pt>
                <c:pt idx="2006">
                  <c:v>251.9</c:v>
                </c:pt>
                <c:pt idx="2007">
                  <c:v>252.2</c:v>
                </c:pt>
                <c:pt idx="2008">
                  <c:v>243.8</c:v>
                </c:pt>
                <c:pt idx="2009">
                  <c:v>246.5</c:v>
                </c:pt>
                <c:pt idx="2010">
                  <c:v>246.4</c:v>
                </c:pt>
                <c:pt idx="2011">
                  <c:v>237</c:v>
                </c:pt>
                <c:pt idx="2012">
                  <c:v>226.7</c:v>
                </c:pt>
                <c:pt idx="2013">
                  <c:v>226.6</c:v>
                </c:pt>
                <c:pt idx="2014">
                  <c:v>226.4</c:v>
                </c:pt>
                <c:pt idx="2015">
                  <c:v>226.8</c:v>
                </c:pt>
                <c:pt idx="2016">
                  <c:v>228</c:v>
                </c:pt>
                <c:pt idx="2017">
                  <c:v>228</c:v>
                </c:pt>
                <c:pt idx="2018">
                  <c:v>228</c:v>
                </c:pt>
                <c:pt idx="2019">
                  <c:v>228.4</c:v>
                </c:pt>
                <c:pt idx="2020">
                  <c:v>227.5</c:v>
                </c:pt>
                <c:pt idx="2021">
                  <c:v>227.1</c:v>
                </c:pt>
                <c:pt idx="2022">
                  <c:v>227.5</c:v>
                </c:pt>
                <c:pt idx="2023">
                  <c:v>230.2</c:v>
                </c:pt>
                <c:pt idx="2024">
                  <c:v>236.8</c:v>
                </c:pt>
                <c:pt idx="2025">
                  <c:v>243.3</c:v>
                </c:pt>
                <c:pt idx="2026">
                  <c:v>248.8</c:v>
                </c:pt>
                <c:pt idx="2027">
                  <c:v>252.5</c:v>
                </c:pt>
                <c:pt idx="2028">
                  <c:v>252.5</c:v>
                </c:pt>
                <c:pt idx="2029">
                  <c:v>253</c:v>
                </c:pt>
                <c:pt idx="2030">
                  <c:v>252.4</c:v>
                </c:pt>
                <c:pt idx="2031">
                  <c:v>246.1</c:v>
                </c:pt>
                <c:pt idx="2032">
                  <c:v>243.6</c:v>
                </c:pt>
                <c:pt idx="2033">
                  <c:v>231.9</c:v>
                </c:pt>
                <c:pt idx="2034">
                  <c:v>226.7</c:v>
                </c:pt>
                <c:pt idx="2035">
                  <c:v>226.2</c:v>
                </c:pt>
                <c:pt idx="2036">
                  <c:v>227.3</c:v>
                </c:pt>
                <c:pt idx="2037">
                  <c:v>227.7</c:v>
                </c:pt>
                <c:pt idx="2038">
                  <c:v>227</c:v>
                </c:pt>
                <c:pt idx="2039">
                  <c:v>227.3</c:v>
                </c:pt>
                <c:pt idx="2040">
                  <c:v>227.3</c:v>
                </c:pt>
                <c:pt idx="2041">
                  <c:v>228.1</c:v>
                </c:pt>
                <c:pt idx="2042">
                  <c:v>228.4</c:v>
                </c:pt>
                <c:pt idx="2043">
                  <c:v>228</c:v>
                </c:pt>
                <c:pt idx="2044">
                  <c:v>228</c:v>
                </c:pt>
                <c:pt idx="2045">
                  <c:v>227.7</c:v>
                </c:pt>
                <c:pt idx="2046">
                  <c:v>227.7</c:v>
                </c:pt>
                <c:pt idx="2047">
                  <c:v>232.1</c:v>
                </c:pt>
                <c:pt idx="2048">
                  <c:v>242.7</c:v>
                </c:pt>
                <c:pt idx="2049">
                  <c:v>252.9</c:v>
                </c:pt>
                <c:pt idx="2050">
                  <c:v>249</c:v>
                </c:pt>
                <c:pt idx="2051">
                  <c:v>242.6</c:v>
                </c:pt>
                <c:pt idx="2052">
                  <c:v>244.6</c:v>
                </c:pt>
                <c:pt idx="2053">
                  <c:v>245</c:v>
                </c:pt>
                <c:pt idx="2054">
                  <c:v>242</c:v>
                </c:pt>
                <c:pt idx="2055">
                  <c:v>247.9</c:v>
                </c:pt>
                <c:pt idx="2056">
                  <c:v>252.7</c:v>
                </c:pt>
                <c:pt idx="2057">
                  <c:v>246.3</c:v>
                </c:pt>
                <c:pt idx="2058">
                  <c:v>246.5</c:v>
                </c:pt>
                <c:pt idx="2059">
                  <c:v>246.6</c:v>
                </c:pt>
                <c:pt idx="2060">
                  <c:v>246.4</c:v>
                </c:pt>
                <c:pt idx="2061">
                  <c:v>246.1</c:v>
                </c:pt>
                <c:pt idx="2062">
                  <c:v>246.4</c:v>
                </c:pt>
                <c:pt idx="2063">
                  <c:v>246.1</c:v>
                </c:pt>
                <c:pt idx="2064">
                  <c:v>241.4</c:v>
                </c:pt>
                <c:pt idx="2065">
                  <c:v>227.9</c:v>
                </c:pt>
                <c:pt idx="2066">
                  <c:v>228.5</c:v>
                </c:pt>
                <c:pt idx="2067">
                  <c:v>228.3</c:v>
                </c:pt>
                <c:pt idx="2068">
                  <c:v>227.3</c:v>
                </c:pt>
                <c:pt idx="2069">
                  <c:v>227.3</c:v>
                </c:pt>
                <c:pt idx="2070">
                  <c:v>226.8</c:v>
                </c:pt>
                <c:pt idx="2071">
                  <c:v>231.2</c:v>
                </c:pt>
                <c:pt idx="2072">
                  <c:v>241.9</c:v>
                </c:pt>
                <c:pt idx="2073">
                  <c:v>252.8</c:v>
                </c:pt>
                <c:pt idx="2074">
                  <c:v>249.9</c:v>
                </c:pt>
                <c:pt idx="2075">
                  <c:v>243.1</c:v>
                </c:pt>
                <c:pt idx="2076">
                  <c:v>244.1</c:v>
                </c:pt>
                <c:pt idx="2077">
                  <c:v>244.5</c:v>
                </c:pt>
                <c:pt idx="2078">
                  <c:v>242.2</c:v>
                </c:pt>
                <c:pt idx="2079">
                  <c:v>248.1</c:v>
                </c:pt>
                <c:pt idx="2080">
                  <c:v>252.5</c:v>
                </c:pt>
                <c:pt idx="2081">
                  <c:v>246.4</c:v>
                </c:pt>
                <c:pt idx="2082">
                  <c:v>246.4</c:v>
                </c:pt>
                <c:pt idx="2083">
                  <c:v>246.6</c:v>
                </c:pt>
                <c:pt idx="2084">
                  <c:v>246.2</c:v>
                </c:pt>
                <c:pt idx="2085">
                  <c:v>246.3</c:v>
                </c:pt>
                <c:pt idx="2086">
                  <c:v>246.2</c:v>
                </c:pt>
                <c:pt idx="2087">
                  <c:v>246.4</c:v>
                </c:pt>
                <c:pt idx="2088">
                  <c:v>235.3</c:v>
                </c:pt>
                <c:pt idx="2089">
                  <c:v>228</c:v>
                </c:pt>
                <c:pt idx="2090">
                  <c:v>227.7</c:v>
                </c:pt>
                <c:pt idx="2091">
                  <c:v>227.7</c:v>
                </c:pt>
                <c:pt idx="2092">
                  <c:v>227.7</c:v>
                </c:pt>
                <c:pt idx="2093">
                  <c:v>227.5</c:v>
                </c:pt>
                <c:pt idx="2094">
                  <c:v>227.1</c:v>
                </c:pt>
                <c:pt idx="2095">
                  <c:v>229.3</c:v>
                </c:pt>
                <c:pt idx="2096">
                  <c:v>234.7</c:v>
                </c:pt>
                <c:pt idx="2097">
                  <c:v>240.9</c:v>
                </c:pt>
                <c:pt idx="2098">
                  <c:v>244.6</c:v>
                </c:pt>
                <c:pt idx="2099">
                  <c:v>248</c:v>
                </c:pt>
                <c:pt idx="2100">
                  <c:v>248.3</c:v>
                </c:pt>
                <c:pt idx="2101">
                  <c:v>247.2</c:v>
                </c:pt>
                <c:pt idx="2102">
                  <c:v>245.7</c:v>
                </c:pt>
                <c:pt idx="2103">
                  <c:v>242.3</c:v>
                </c:pt>
                <c:pt idx="2104">
                  <c:v>237.3</c:v>
                </c:pt>
                <c:pt idx="2105">
                  <c:v>232.3</c:v>
                </c:pt>
                <c:pt idx="2106">
                  <c:v>227.5</c:v>
                </c:pt>
                <c:pt idx="2107">
                  <c:v>226.6</c:v>
                </c:pt>
                <c:pt idx="2108">
                  <c:v>226.7</c:v>
                </c:pt>
                <c:pt idx="2109">
                  <c:v>227.2</c:v>
                </c:pt>
                <c:pt idx="2110">
                  <c:v>226.9</c:v>
                </c:pt>
                <c:pt idx="2111">
                  <c:v>227.4</c:v>
                </c:pt>
                <c:pt idx="2112">
                  <c:v>228.2</c:v>
                </c:pt>
                <c:pt idx="2113">
                  <c:v>228.8</c:v>
                </c:pt>
                <c:pt idx="2114">
                  <c:v>228.8</c:v>
                </c:pt>
                <c:pt idx="2115">
                  <c:v>228.3</c:v>
                </c:pt>
                <c:pt idx="2116">
                  <c:v>227.5</c:v>
                </c:pt>
                <c:pt idx="2117">
                  <c:v>225.8</c:v>
                </c:pt>
                <c:pt idx="2118">
                  <c:v>226.3</c:v>
                </c:pt>
                <c:pt idx="2119">
                  <c:v>229</c:v>
                </c:pt>
                <c:pt idx="2120">
                  <c:v>233.9</c:v>
                </c:pt>
                <c:pt idx="2121">
                  <c:v>238.8</c:v>
                </c:pt>
                <c:pt idx="2122">
                  <c:v>243.2</c:v>
                </c:pt>
                <c:pt idx="2123">
                  <c:v>245.1</c:v>
                </c:pt>
                <c:pt idx="2124">
                  <c:v>245.3</c:v>
                </c:pt>
                <c:pt idx="2125">
                  <c:v>248.6</c:v>
                </c:pt>
                <c:pt idx="2126">
                  <c:v>248.4</c:v>
                </c:pt>
                <c:pt idx="2127">
                  <c:v>241.3</c:v>
                </c:pt>
                <c:pt idx="2128">
                  <c:v>236.6</c:v>
                </c:pt>
                <c:pt idx="2129">
                  <c:v>232.5</c:v>
                </c:pt>
                <c:pt idx="2130">
                  <c:v>227.8</c:v>
                </c:pt>
                <c:pt idx="2131">
                  <c:v>226.8</c:v>
                </c:pt>
                <c:pt idx="2132">
                  <c:v>226.9</c:v>
                </c:pt>
                <c:pt idx="2133">
                  <c:v>226.8</c:v>
                </c:pt>
                <c:pt idx="2134">
                  <c:v>227</c:v>
                </c:pt>
                <c:pt idx="2135">
                  <c:v>226.8</c:v>
                </c:pt>
                <c:pt idx="2136">
                  <c:v>227.9</c:v>
                </c:pt>
                <c:pt idx="2137">
                  <c:v>227.6</c:v>
                </c:pt>
                <c:pt idx="2138">
                  <c:v>228.7</c:v>
                </c:pt>
                <c:pt idx="2139">
                  <c:v>228.5</c:v>
                </c:pt>
                <c:pt idx="2140">
                  <c:v>227.9</c:v>
                </c:pt>
                <c:pt idx="2141">
                  <c:v>227.8</c:v>
                </c:pt>
                <c:pt idx="2142">
                  <c:v>227.2</c:v>
                </c:pt>
                <c:pt idx="2143">
                  <c:v>228</c:v>
                </c:pt>
                <c:pt idx="2144">
                  <c:v>228.4</c:v>
                </c:pt>
                <c:pt idx="2145">
                  <c:v>233.6</c:v>
                </c:pt>
                <c:pt idx="2146">
                  <c:v>231.9</c:v>
                </c:pt>
                <c:pt idx="2147">
                  <c:v>233</c:v>
                </c:pt>
                <c:pt idx="2148">
                  <c:v>239.7</c:v>
                </c:pt>
                <c:pt idx="2149">
                  <c:v>252.8</c:v>
                </c:pt>
                <c:pt idx="2150">
                  <c:v>252.1</c:v>
                </c:pt>
                <c:pt idx="2151">
                  <c:v>251.4</c:v>
                </c:pt>
                <c:pt idx="2152">
                  <c:v>252.9</c:v>
                </c:pt>
                <c:pt idx="2153">
                  <c:v>242.6</c:v>
                </c:pt>
                <c:pt idx="2154">
                  <c:v>246.4</c:v>
                </c:pt>
                <c:pt idx="2155">
                  <c:v>228.2</c:v>
                </c:pt>
                <c:pt idx="2156">
                  <c:v>224.7</c:v>
                </c:pt>
                <c:pt idx="2157">
                  <c:v>226.4</c:v>
                </c:pt>
                <c:pt idx="2158">
                  <c:v>227</c:v>
                </c:pt>
                <c:pt idx="2159">
                  <c:v>226.7</c:v>
                </c:pt>
                <c:pt idx="2160">
                  <c:v>228.4</c:v>
                </c:pt>
                <c:pt idx="2161">
                  <c:v>228.5</c:v>
                </c:pt>
                <c:pt idx="2162">
                  <c:v>228.6</c:v>
                </c:pt>
                <c:pt idx="2163">
                  <c:v>228.2</c:v>
                </c:pt>
                <c:pt idx="2164">
                  <c:v>226.9</c:v>
                </c:pt>
                <c:pt idx="2165">
                  <c:v>227.8</c:v>
                </c:pt>
                <c:pt idx="2166">
                  <c:v>227.8</c:v>
                </c:pt>
                <c:pt idx="2167">
                  <c:v>228.7</c:v>
                </c:pt>
                <c:pt idx="2168">
                  <c:v>234.2</c:v>
                </c:pt>
                <c:pt idx="2169">
                  <c:v>239.5</c:v>
                </c:pt>
                <c:pt idx="2170">
                  <c:v>242.7</c:v>
                </c:pt>
                <c:pt idx="2171">
                  <c:v>245.7</c:v>
                </c:pt>
                <c:pt idx="2172">
                  <c:v>247.6</c:v>
                </c:pt>
                <c:pt idx="2173">
                  <c:v>247.2</c:v>
                </c:pt>
                <c:pt idx="2174">
                  <c:v>245.5</c:v>
                </c:pt>
                <c:pt idx="2175">
                  <c:v>242.5</c:v>
                </c:pt>
                <c:pt idx="2176">
                  <c:v>238.3</c:v>
                </c:pt>
                <c:pt idx="2177">
                  <c:v>230</c:v>
                </c:pt>
                <c:pt idx="2178">
                  <c:v>225</c:v>
                </c:pt>
                <c:pt idx="2179">
                  <c:v>225.6</c:v>
                </c:pt>
                <c:pt idx="2180">
                  <c:v>225.3</c:v>
                </c:pt>
                <c:pt idx="2181">
                  <c:v>225.9</c:v>
                </c:pt>
                <c:pt idx="2182">
                  <c:v>225.7</c:v>
                </c:pt>
                <c:pt idx="2183">
                  <c:v>227.5</c:v>
                </c:pt>
                <c:pt idx="2184">
                  <c:v>228</c:v>
                </c:pt>
                <c:pt idx="2185">
                  <c:v>228.2</c:v>
                </c:pt>
                <c:pt idx="2186">
                  <c:v>228.7</c:v>
                </c:pt>
                <c:pt idx="2187">
                  <c:v>228.2</c:v>
                </c:pt>
                <c:pt idx="2188">
                  <c:v>228.3</c:v>
                </c:pt>
                <c:pt idx="2189">
                  <c:v>228</c:v>
                </c:pt>
                <c:pt idx="2190">
                  <c:v>228</c:v>
                </c:pt>
                <c:pt idx="2191">
                  <c:v>230.5</c:v>
                </c:pt>
                <c:pt idx="2192">
                  <c:v>233.8</c:v>
                </c:pt>
                <c:pt idx="2193">
                  <c:v>238.3</c:v>
                </c:pt>
                <c:pt idx="2194">
                  <c:v>239.8</c:v>
                </c:pt>
                <c:pt idx="2195">
                  <c:v>242.1</c:v>
                </c:pt>
                <c:pt idx="2196">
                  <c:v>245</c:v>
                </c:pt>
                <c:pt idx="2197">
                  <c:v>246.3</c:v>
                </c:pt>
                <c:pt idx="2198">
                  <c:v>243.1</c:v>
                </c:pt>
                <c:pt idx="2199">
                  <c:v>239.7</c:v>
                </c:pt>
                <c:pt idx="2200">
                  <c:v>236.3</c:v>
                </c:pt>
                <c:pt idx="2201">
                  <c:v>231.7</c:v>
                </c:pt>
                <c:pt idx="2202">
                  <c:v>227.6</c:v>
                </c:pt>
                <c:pt idx="2203">
                  <c:v>225.7</c:v>
                </c:pt>
                <c:pt idx="2204">
                  <c:v>225.6</c:v>
                </c:pt>
                <c:pt idx="2205">
                  <c:v>225.9</c:v>
                </c:pt>
                <c:pt idx="2206">
                  <c:v>225.8</c:v>
                </c:pt>
                <c:pt idx="2207">
                  <c:v>227.1</c:v>
                </c:pt>
                <c:pt idx="2208">
                  <c:v>227.8</c:v>
                </c:pt>
                <c:pt idx="2209">
                  <c:v>227.6</c:v>
                </c:pt>
                <c:pt idx="2210">
                  <c:v>228.5</c:v>
                </c:pt>
                <c:pt idx="2211">
                  <c:v>228.3</c:v>
                </c:pt>
                <c:pt idx="2212">
                  <c:v>228.1</c:v>
                </c:pt>
                <c:pt idx="2213">
                  <c:v>226.3</c:v>
                </c:pt>
                <c:pt idx="2214">
                  <c:v>226.3</c:v>
                </c:pt>
                <c:pt idx="2215">
                  <c:v>228.1</c:v>
                </c:pt>
                <c:pt idx="2216">
                  <c:v>227.9</c:v>
                </c:pt>
                <c:pt idx="2217">
                  <c:v>228</c:v>
                </c:pt>
                <c:pt idx="2218">
                  <c:v>227.9</c:v>
                </c:pt>
                <c:pt idx="2219">
                  <c:v>229</c:v>
                </c:pt>
                <c:pt idx="2220">
                  <c:v>241.8</c:v>
                </c:pt>
                <c:pt idx="2221">
                  <c:v>252.9</c:v>
                </c:pt>
                <c:pt idx="2222">
                  <c:v>252.9</c:v>
                </c:pt>
                <c:pt idx="2223">
                  <c:v>252.3</c:v>
                </c:pt>
                <c:pt idx="2224">
                  <c:v>252.8</c:v>
                </c:pt>
                <c:pt idx="2225">
                  <c:v>242.3</c:v>
                </c:pt>
                <c:pt idx="2226">
                  <c:v>238.3</c:v>
                </c:pt>
                <c:pt idx="2227">
                  <c:v>226.2</c:v>
                </c:pt>
                <c:pt idx="2228">
                  <c:v>226.6</c:v>
                </c:pt>
                <c:pt idx="2229">
                  <c:v>226.6</c:v>
                </c:pt>
                <c:pt idx="2230">
                  <c:v>226.3</c:v>
                </c:pt>
                <c:pt idx="2231">
                  <c:v>227.7</c:v>
                </c:pt>
                <c:pt idx="2232">
                  <c:v>227.9</c:v>
                </c:pt>
                <c:pt idx="2233">
                  <c:v>228.6</c:v>
                </c:pt>
                <c:pt idx="2234">
                  <c:v>228.6</c:v>
                </c:pt>
                <c:pt idx="2235">
                  <c:v>227.7</c:v>
                </c:pt>
                <c:pt idx="2236">
                  <c:v>228</c:v>
                </c:pt>
                <c:pt idx="2237">
                  <c:v>226.8</c:v>
                </c:pt>
                <c:pt idx="2238">
                  <c:v>226.5</c:v>
                </c:pt>
                <c:pt idx="2239">
                  <c:v>233.5</c:v>
                </c:pt>
                <c:pt idx="2240">
                  <c:v>245.7</c:v>
                </c:pt>
                <c:pt idx="2241">
                  <c:v>252.5</c:v>
                </c:pt>
                <c:pt idx="2242">
                  <c:v>245.4</c:v>
                </c:pt>
                <c:pt idx="2243">
                  <c:v>244.6</c:v>
                </c:pt>
                <c:pt idx="2244">
                  <c:v>247.6</c:v>
                </c:pt>
                <c:pt idx="2245">
                  <c:v>247.7</c:v>
                </c:pt>
                <c:pt idx="2246">
                  <c:v>244.7</c:v>
                </c:pt>
                <c:pt idx="2247">
                  <c:v>249.9</c:v>
                </c:pt>
                <c:pt idx="2248">
                  <c:v>255.9</c:v>
                </c:pt>
                <c:pt idx="2249">
                  <c:v>241.3</c:v>
                </c:pt>
                <c:pt idx="2250">
                  <c:v>246.2</c:v>
                </c:pt>
                <c:pt idx="2251">
                  <c:v>246.6</c:v>
                </c:pt>
                <c:pt idx="2252">
                  <c:v>246.6</c:v>
                </c:pt>
                <c:pt idx="2253">
                  <c:v>246.3</c:v>
                </c:pt>
                <c:pt idx="2254">
                  <c:v>246.5</c:v>
                </c:pt>
                <c:pt idx="2255">
                  <c:v>246.4</c:v>
                </c:pt>
                <c:pt idx="2256">
                  <c:v>246.5</c:v>
                </c:pt>
                <c:pt idx="2257">
                  <c:v>240.6</c:v>
                </c:pt>
                <c:pt idx="2258">
                  <c:v>228.7</c:v>
                </c:pt>
                <c:pt idx="2259">
                  <c:v>228.5</c:v>
                </c:pt>
                <c:pt idx="2260">
                  <c:v>227.9</c:v>
                </c:pt>
                <c:pt idx="2261">
                  <c:v>226</c:v>
                </c:pt>
                <c:pt idx="2262">
                  <c:v>225.1</c:v>
                </c:pt>
                <c:pt idx="2263">
                  <c:v>228.5</c:v>
                </c:pt>
                <c:pt idx="2264">
                  <c:v>229.9</c:v>
                </c:pt>
                <c:pt idx="2265">
                  <c:v>235.8</c:v>
                </c:pt>
                <c:pt idx="2266">
                  <c:v>243.5</c:v>
                </c:pt>
                <c:pt idx="2267">
                  <c:v>249.6</c:v>
                </c:pt>
                <c:pt idx="2268">
                  <c:v>251.8</c:v>
                </c:pt>
                <c:pt idx="2269">
                  <c:v>247.9</c:v>
                </c:pt>
                <c:pt idx="2270">
                  <c:v>245.6</c:v>
                </c:pt>
                <c:pt idx="2271">
                  <c:v>239.8</c:v>
                </c:pt>
                <c:pt idx="2272">
                  <c:v>233</c:v>
                </c:pt>
                <c:pt idx="2273">
                  <c:v>228.6</c:v>
                </c:pt>
                <c:pt idx="2274">
                  <c:v>226.8</c:v>
                </c:pt>
                <c:pt idx="2275">
                  <c:v>226.8</c:v>
                </c:pt>
                <c:pt idx="2276">
                  <c:v>226.2</c:v>
                </c:pt>
                <c:pt idx="2277">
                  <c:v>226.4</c:v>
                </c:pt>
                <c:pt idx="2278">
                  <c:v>227.2</c:v>
                </c:pt>
                <c:pt idx="2279">
                  <c:v>227.7</c:v>
                </c:pt>
                <c:pt idx="2280">
                  <c:v>227.7</c:v>
                </c:pt>
                <c:pt idx="2281">
                  <c:v>228.1</c:v>
                </c:pt>
                <c:pt idx="2282">
                  <c:v>228.8</c:v>
                </c:pt>
                <c:pt idx="2283">
                  <c:v>228.5</c:v>
                </c:pt>
                <c:pt idx="2284">
                  <c:v>228.1</c:v>
                </c:pt>
                <c:pt idx="2285">
                  <c:v>225.8</c:v>
                </c:pt>
                <c:pt idx="2286">
                  <c:v>226.9</c:v>
                </c:pt>
                <c:pt idx="2287">
                  <c:v>233.2</c:v>
                </c:pt>
                <c:pt idx="2288">
                  <c:v>244.1</c:v>
                </c:pt>
                <c:pt idx="2289">
                  <c:v>252.9</c:v>
                </c:pt>
                <c:pt idx="2290">
                  <c:v>248.2</c:v>
                </c:pt>
                <c:pt idx="2291">
                  <c:v>242.8</c:v>
                </c:pt>
                <c:pt idx="2292">
                  <c:v>245.8</c:v>
                </c:pt>
                <c:pt idx="2293">
                  <c:v>245.2</c:v>
                </c:pt>
                <c:pt idx="2294">
                  <c:v>245.2</c:v>
                </c:pt>
                <c:pt idx="2295">
                  <c:v>251.3</c:v>
                </c:pt>
                <c:pt idx="2296">
                  <c:v>251.6</c:v>
                </c:pt>
                <c:pt idx="2297">
                  <c:v>246.6</c:v>
                </c:pt>
                <c:pt idx="2298">
                  <c:v>246.5</c:v>
                </c:pt>
                <c:pt idx="2299">
                  <c:v>246.5</c:v>
                </c:pt>
                <c:pt idx="2300">
                  <c:v>246.6</c:v>
                </c:pt>
                <c:pt idx="2301">
                  <c:v>246.3</c:v>
                </c:pt>
                <c:pt idx="2302">
                  <c:v>246.2</c:v>
                </c:pt>
                <c:pt idx="2303">
                  <c:v>246.4</c:v>
                </c:pt>
                <c:pt idx="2304">
                  <c:v>237.9</c:v>
                </c:pt>
                <c:pt idx="2305">
                  <c:v>227.9</c:v>
                </c:pt>
                <c:pt idx="2306">
                  <c:v>227.8</c:v>
                </c:pt>
                <c:pt idx="2307">
                  <c:v>228.2</c:v>
                </c:pt>
                <c:pt idx="2308">
                  <c:v>227.6</c:v>
                </c:pt>
                <c:pt idx="2309">
                  <c:v>227.9</c:v>
                </c:pt>
                <c:pt idx="2310">
                  <c:v>227.4</c:v>
                </c:pt>
                <c:pt idx="2311">
                  <c:v>233.5</c:v>
                </c:pt>
                <c:pt idx="2312">
                  <c:v>243.4</c:v>
                </c:pt>
                <c:pt idx="2313">
                  <c:v>252.8</c:v>
                </c:pt>
                <c:pt idx="2314">
                  <c:v>248.1</c:v>
                </c:pt>
                <c:pt idx="2315">
                  <c:v>244.5</c:v>
                </c:pt>
                <c:pt idx="2316">
                  <c:v>244.5</c:v>
                </c:pt>
                <c:pt idx="2317">
                  <c:v>244.1</c:v>
                </c:pt>
                <c:pt idx="2318">
                  <c:v>247.7</c:v>
                </c:pt>
                <c:pt idx="2319">
                  <c:v>251.5</c:v>
                </c:pt>
                <c:pt idx="2320">
                  <c:v>251.2</c:v>
                </c:pt>
                <c:pt idx="2321">
                  <c:v>246.4</c:v>
                </c:pt>
                <c:pt idx="2322">
                  <c:v>246.4</c:v>
                </c:pt>
                <c:pt idx="2323">
                  <c:v>246.4</c:v>
                </c:pt>
                <c:pt idx="2324">
                  <c:v>246.2</c:v>
                </c:pt>
                <c:pt idx="2325">
                  <c:v>246.3</c:v>
                </c:pt>
                <c:pt idx="2326">
                  <c:v>246.3</c:v>
                </c:pt>
                <c:pt idx="2327">
                  <c:v>246.4</c:v>
                </c:pt>
                <c:pt idx="2328">
                  <c:v>228.4</c:v>
                </c:pt>
                <c:pt idx="2329">
                  <c:v>227.9</c:v>
                </c:pt>
                <c:pt idx="2330">
                  <c:v>228.6</c:v>
                </c:pt>
                <c:pt idx="2331">
                  <c:v>228.8</c:v>
                </c:pt>
                <c:pt idx="2332">
                  <c:v>228.8</c:v>
                </c:pt>
                <c:pt idx="2333">
                  <c:v>228.6</c:v>
                </c:pt>
                <c:pt idx="2334">
                  <c:v>228.2</c:v>
                </c:pt>
                <c:pt idx="2335">
                  <c:v>231.8</c:v>
                </c:pt>
                <c:pt idx="2336">
                  <c:v>241.2</c:v>
                </c:pt>
                <c:pt idx="2337">
                  <c:v>250.5</c:v>
                </c:pt>
                <c:pt idx="2338">
                  <c:v>252.6</c:v>
                </c:pt>
                <c:pt idx="2339">
                  <c:v>251.7</c:v>
                </c:pt>
                <c:pt idx="2340">
                  <c:v>251.5</c:v>
                </c:pt>
                <c:pt idx="2341">
                  <c:v>250.9</c:v>
                </c:pt>
                <c:pt idx="2342">
                  <c:v>252</c:v>
                </c:pt>
                <c:pt idx="2343">
                  <c:v>252</c:v>
                </c:pt>
                <c:pt idx="2344">
                  <c:v>246.3</c:v>
                </c:pt>
                <c:pt idx="2345">
                  <c:v>246.2</c:v>
                </c:pt>
                <c:pt idx="2346">
                  <c:v>245.6</c:v>
                </c:pt>
                <c:pt idx="2347">
                  <c:v>223.5</c:v>
                </c:pt>
                <c:pt idx="2348">
                  <c:v>226.2</c:v>
                </c:pt>
                <c:pt idx="2349">
                  <c:v>226.8</c:v>
                </c:pt>
                <c:pt idx="2350">
                  <c:v>226.9</c:v>
                </c:pt>
                <c:pt idx="2351">
                  <c:v>227.4</c:v>
                </c:pt>
                <c:pt idx="2352">
                  <c:v>227.8</c:v>
                </c:pt>
                <c:pt idx="2353">
                  <c:v>228.1</c:v>
                </c:pt>
                <c:pt idx="2354">
                  <c:v>230</c:v>
                </c:pt>
                <c:pt idx="2355">
                  <c:v>227.1</c:v>
                </c:pt>
                <c:pt idx="2356">
                  <c:v>227.6</c:v>
                </c:pt>
                <c:pt idx="2357">
                  <c:v>228.1</c:v>
                </c:pt>
                <c:pt idx="2358">
                  <c:v>228.3</c:v>
                </c:pt>
                <c:pt idx="2359">
                  <c:v>233.2</c:v>
                </c:pt>
                <c:pt idx="2360">
                  <c:v>242.7</c:v>
                </c:pt>
                <c:pt idx="2361">
                  <c:v>251</c:v>
                </c:pt>
                <c:pt idx="2362">
                  <c:v>252.3</c:v>
                </c:pt>
                <c:pt idx="2363">
                  <c:v>251.7</c:v>
                </c:pt>
                <c:pt idx="2364">
                  <c:v>251.6</c:v>
                </c:pt>
                <c:pt idx="2365">
                  <c:v>248.7</c:v>
                </c:pt>
                <c:pt idx="2366">
                  <c:v>252.3</c:v>
                </c:pt>
                <c:pt idx="2367">
                  <c:v>249.5</c:v>
                </c:pt>
                <c:pt idx="2368">
                  <c:v>243.5</c:v>
                </c:pt>
                <c:pt idx="2369">
                  <c:v>246.3</c:v>
                </c:pt>
                <c:pt idx="2370">
                  <c:v>246.2</c:v>
                </c:pt>
                <c:pt idx="2371">
                  <c:v>235.1</c:v>
                </c:pt>
                <c:pt idx="2372">
                  <c:v>224.6</c:v>
                </c:pt>
                <c:pt idx="2373">
                  <c:v>225.6</c:v>
                </c:pt>
                <c:pt idx="2374">
                  <c:v>227.1</c:v>
                </c:pt>
                <c:pt idx="2375">
                  <c:v>227.4</c:v>
                </c:pt>
                <c:pt idx="2376">
                  <c:v>228</c:v>
                </c:pt>
                <c:pt idx="2377">
                  <c:v>228.2</c:v>
                </c:pt>
                <c:pt idx="2378">
                  <c:v>228.2</c:v>
                </c:pt>
                <c:pt idx="2379">
                  <c:v>228.6</c:v>
                </c:pt>
                <c:pt idx="2380">
                  <c:v>228.3</c:v>
                </c:pt>
                <c:pt idx="2381">
                  <c:v>228.6</c:v>
                </c:pt>
                <c:pt idx="2382">
                  <c:v>227.7</c:v>
                </c:pt>
                <c:pt idx="2383">
                  <c:v>233.3</c:v>
                </c:pt>
                <c:pt idx="2384">
                  <c:v>245</c:v>
                </c:pt>
                <c:pt idx="2385">
                  <c:v>253</c:v>
                </c:pt>
                <c:pt idx="2386">
                  <c:v>246.2</c:v>
                </c:pt>
                <c:pt idx="2387">
                  <c:v>243</c:v>
                </c:pt>
                <c:pt idx="2388">
                  <c:v>245.5</c:v>
                </c:pt>
                <c:pt idx="2389">
                  <c:v>245.8</c:v>
                </c:pt>
                <c:pt idx="2390">
                  <c:v>242.2</c:v>
                </c:pt>
                <c:pt idx="2391">
                  <c:v>248.2</c:v>
                </c:pt>
                <c:pt idx="2392">
                  <c:v>252.6</c:v>
                </c:pt>
                <c:pt idx="2393">
                  <c:v>246.3</c:v>
                </c:pt>
                <c:pt idx="2394">
                  <c:v>246.4</c:v>
                </c:pt>
                <c:pt idx="2395">
                  <c:v>246.6</c:v>
                </c:pt>
                <c:pt idx="2396">
                  <c:v>246.2</c:v>
                </c:pt>
                <c:pt idx="2397">
                  <c:v>246.4</c:v>
                </c:pt>
                <c:pt idx="2398">
                  <c:v>246.5</c:v>
                </c:pt>
                <c:pt idx="2399">
                  <c:v>246.1</c:v>
                </c:pt>
                <c:pt idx="2400">
                  <c:v>246.4</c:v>
                </c:pt>
                <c:pt idx="2401">
                  <c:v>236.6</c:v>
                </c:pt>
                <c:pt idx="2402">
                  <c:v>228.5</c:v>
                </c:pt>
                <c:pt idx="2403">
                  <c:v>228.9</c:v>
                </c:pt>
                <c:pt idx="2404">
                  <c:v>228.2</c:v>
                </c:pt>
                <c:pt idx="2405">
                  <c:v>228.1</c:v>
                </c:pt>
                <c:pt idx="2406">
                  <c:v>226.1</c:v>
                </c:pt>
                <c:pt idx="2407">
                  <c:v>232.9</c:v>
                </c:pt>
                <c:pt idx="2408">
                  <c:v>246.5</c:v>
                </c:pt>
                <c:pt idx="2409">
                  <c:v>251.9</c:v>
                </c:pt>
                <c:pt idx="2410">
                  <c:v>242.8</c:v>
                </c:pt>
                <c:pt idx="2411">
                  <c:v>246.4</c:v>
                </c:pt>
                <c:pt idx="2412">
                  <c:v>248</c:v>
                </c:pt>
                <c:pt idx="2413">
                  <c:v>247.3</c:v>
                </c:pt>
                <c:pt idx="2414">
                  <c:v>244.1</c:v>
                </c:pt>
                <c:pt idx="2415">
                  <c:v>254.7</c:v>
                </c:pt>
                <c:pt idx="2416">
                  <c:v>253.9</c:v>
                </c:pt>
                <c:pt idx="2417">
                  <c:v>246.4</c:v>
                </c:pt>
                <c:pt idx="2418">
                  <c:v>246.2</c:v>
                </c:pt>
                <c:pt idx="2419">
                  <c:v>246.3</c:v>
                </c:pt>
                <c:pt idx="2420">
                  <c:v>246.6</c:v>
                </c:pt>
                <c:pt idx="2421">
                  <c:v>246.2</c:v>
                </c:pt>
                <c:pt idx="2422">
                  <c:v>246.5</c:v>
                </c:pt>
                <c:pt idx="2423">
                  <c:v>246.6</c:v>
                </c:pt>
                <c:pt idx="2424">
                  <c:v>246.1</c:v>
                </c:pt>
                <c:pt idx="2425">
                  <c:v>237.1</c:v>
                </c:pt>
                <c:pt idx="2426">
                  <c:v>228.4</c:v>
                </c:pt>
                <c:pt idx="2427">
                  <c:v>228.5</c:v>
                </c:pt>
                <c:pt idx="2428">
                  <c:v>228.6</c:v>
                </c:pt>
                <c:pt idx="2429">
                  <c:v>228.7</c:v>
                </c:pt>
                <c:pt idx="2430">
                  <c:v>226.1</c:v>
                </c:pt>
                <c:pt idx="2431">
                  <c:v>233.9</c:v>
                </c:pt>
                <c:pt idx="2432">
                  <c:v>245.4</c:v>
                </c:pt>
                <c:pt idx="2433">
                  <c:v>252.7</c:v>
                </c:pt>
                <c:pt idx="2434">
                  <c:v>246.3</c:v>
                </c:pt>
                <c:pt idx="2435">
                  <c:v>242.7</c:v>
                </c:pt>
                <c:pt idx="2436">
                  <c:v>245.2</c:v>
                </c:pt>
                <c:pt idx="2437">
                  <c:v>245.2</c:v>
                </c:pt>
                <c:pt idx="2438">
                  <c:v>242</c:v>
                </c:pt>
                <c:pt idx="2439">
                  <c:v>247.8</c:v>
                </c:pt>
                <c:pt idx="2440">
                  <c:v>252.5</c:v>
                </c:pt>
                <c:pt idx="2441">
                  <c:v>246.4</c:v>
                </c:pt>
                <c:pt idx="2442">
                  <c:v>246.5</c:v>
                </c:pt>
                <c:pt idx="2443">
                  <c:v>246.3</c:v>
                </c:pt>
                <c:pt idx="2444">
                  <c:v>246.6</c:v>
                </c:pt>
                <c:pt idx="2445">
                  <c:v>246.4</c:v>
                </c:pt>
                <c:pt idx="2446">
                  <c:v>246.2</c:v>
                </c:pt>
                <c:pt idx="2447">
                  <c:v>246.4</c:v>
                </c:pt>
                <c:pt idx="2448">
                  <c:v>246.4</c:v>
                </c:pt>
                <c:pt idx="2449">
                  <c:v>240.5</c:v>
                </c:pt>
                <c:pt idx="2450">
                  <c:v>228.4</c:v>
                </c:pt>
                <c:pt idx="2451">
                  <c:v>228.7</c:v>
                </c:pt>
                <c:pt idx="2452">
                  <c:v>228.7</c:v>
                </c:pt>
                <c:pt idx="2453">
                  <c:v>227.9</c:v>
                </c:pt>
                <c:pt idx="2454">
                  <c:v>227</c:v>
                </c:pt>
                <c:pt idx="2455">
                  <c:v>232.8</c:v>
                </c:pt>
                <c:pt idx="2456">
                  <c:v>243.6</c:v>
                </c:pt>
                <c:pt idx="2457">
                  <c:v>252.6</c:v>
                </c:pt>
                <c:pt idx="2458">
                  <c:v>251.1</c:v>
                </c:pt>
                <c:pt idx="2459">
                  <c:v>251.6</c:v>
                </c:pt>
                <c:pt idx="2460">
                  <c:v>250.2</c:v>
                </c:pt>
                <c:pt idx="2461">
                  <c:v>248.1</c:v>
                </c:pt>
                <c:pt idx="2462">
                  <c:v>251.5</c:v>
                </c:pt>
                <c:pt idx="2463">
                  <c:v>252.5</c:v>
                </c:pt>
                <c:pt idx="2464">
                  <c:v>250.1</c:v>
                </c:pt>
                <c:pt idx="2465">
                  <c:v>246.2</c:v>
                </c:pt>
                <c:pt idx="2466">
                  <c:v>246.1</c:v>
                </c:pt>
                <c:pt idx="2467">
                  <c:v>246.2</c:v>
                </c:pt>
                <c:pt idx="2468">
                  <c:v>239.7</c:v>
                </c:pt>
                <c:pt idx="2469">
                  <c:v>226.8</c:v>
                </c:pt>
                <c:pt idx="2470">
                  <c:v>227.4</c:v>
                </c:pt>
                <c:pt idx="2471">
                  <c:v>226.5</c:v>
                </c:pt>
                <c:pt idx="2472">
                  <c:v>227.2</c:v>
                </c:pt>
                <c:pt idx="2473">
                  <c:v>227.6</c:v>
                </c:pt>
                <c:pt idx="2474">
                  <c:v>228.5</c:v>
                </c:pt>
                <c:pt idx="2475">
                  <c:v>228.9</c:v>
                </c:pt>
                <c:pt idx="2476">
                  <c:v>228.6</c:v>
                </c:pt>
                <c:pt idx="2477">
                  <c:v>225.8</c:v>
                </c:pt>
                <c:pt idx="2478">
                  <c:v>225.3</c:v>
                </c:pt>
                <c:pt idx="2479">
                  <c:v>230.1</c:v>
                </c:pt>
                <c:pt idx="2480">
                  <c:v>242.9</c:v>
                </c:pt>
                <c:pt idx="2481">
                  <c:v>252</c:v>
                </c:pt>
                <c:pt idx="2482">
                  <c:v>242.6</c:v>
                </c:pt>
                <c:pt idx="2483">
                  <c:v>248.3</c:v>
                </c:pt>
                <c:pt idx="2484">
                  <c:v>252.6</c:v>
                </c:pt>
                <c:pt idx="2485">
                  <c:v>252.9</c:v>
                </c:pt>
                <c:pt idx="2486">
                  <c:v>247.9</c:v>
                </c:pt>
                <c:pt idx="2487">
                  <c:v>244.2</c:v>
                </c:pt>
                <c:pt idx="2488">
                  <c:v>240.7</c:v>
                </c:pt>
                <c:pt idx="2489">
                  <c:v>246.2</c:v>
                </c:pt>
                <c:pt idx="2490">
                  <c:v>246.1</c:v>
                </c:pt>
                <c:pt idx="2491">
                  <c:v>241.1</c:v>
                </c:pt>
                <c:pt idx="2492">
                  <c:v>222.8</c:v>
                </c:pt>
                <c:pt idx="2493">
                  <c:v>223.7</c:v>
                </c:pt>
                <c:pt idx="2494">
                  <c:v>224.3</c:v>
                </c:pt>
                <c:pt idx="2495">
                  <c:v>225</c:v>
                </c:pt>
                <c:pt idx="2496">
                  <c:v>226.9</c:v>
                </c:pt>
                <c:pt idx="2497">
                  <c:v>227.5</c:v>
                </c:pt>
                <c:pt idx="2498">
                  <c:v>227</c:v>
                </c:pt>
                <c:pt idx="2499">
                  <c:v>227.5</c:v>
                </c:pt>
                <c:pt idx="2500">
                  <c:v>227.4</c:v>
                </c:pt>
                <c:pt idx="2501">
                  <c:v>228.2</c:v>
                </c:pt>
                <c:pt idx="2502">
                  <c:v>227.3</c:v>
                </c:pt>
                <c:pt idx="2503">
                  <c:v>234.7</c:v>
                </c:pt>
                <c:pt idx="2504">
                  <c:v>247.6</c:v>
                </c:pt>
                <c:pt idx="2505">
                  <c:v>251.8</c:v>
                </c:pt>
                <c:pt idx="2506">
                  <c:v>243.6</c:v>
                </c:pt>
                <c:pt idx="2507">
                  <c:v>252.3</c:v>
                </c:pt>
                <c:pt idx="2508">
                  <c:v>251.5</c:v>
                </c:pt>
                <c:pt idx="2509">
                  <c:v>252.7</c:v>
                </c:pt>
                <c:pt idx="2510">
                  <c:v>251.6</c:v>
                </c:pt>
                <c:pt idx="2511">
                  <c:v>247.1</c:v>
                </c:pt>
                <c:pt idx="2512">
                  <c:v>246.4</c:v>
                </c:pt>
                <c:pt idx="2513">
                  <c:v>246.1</c:v>
                </c:pt>
                <c:pt idx="2514">
                  <c:v>246</c:v>
                </c:pt>
                <c:pt idx="2515">
                  <c:v>224.8</c:v>
                </c:pt>
                <c:pt idx="2516">
                  <c:v>226</c:v>
                </c:pt>
                <c:pt idx="2517">
                  <c:v>225.8</c:v>
                </c:pt>
                <c:pt idx="2518">
                  <c:v>226.5</c:v>
                </c:pt>
                <c:pt idx="2519">
                  <c:v>226.4</c:v>
                </c:pt>
                <c:pt idx="2520">
                  <c:v>226.5</c:v>
                </c:pt>
                <c:pt idx="2521">
                  <c:v>227.7</c:v>
                </c:pt>
                <c:pt idx="2522">
                  <c:v>228</c:v>
                </c:pt>
                <c:pt idx="2523">
                  <c:v>228.1</c:v>
                </c:pt>
                <c:pt idx="2524">
                  <c:v>228.4</c:v>
                </c:pt>
                <c:pt idx="2525">
                  <c:v>226.7</c:v>
                </c:pt>
                <c:pt idx="2526">
                  <c:v>227.3</c:v>
                </c:pt>
                <c:pt idx="2527">
                  <c:v>232.6</c:v>
                </c:pt>
                <c:pt idx="2528">
                  <c:v>238.8</c:v>
                </c:pt>
                <c:pt idx="2529">
                  <c:v>244.4</c:v>
                </c:pt>
                <c:pt idx="2530">
                  <c:v>244.7</c:v>
                </c:pt>
                <c:pt idx="2531">
                  <c:v>245.6</c:v>
                </c:pt>
                <c:pt idx="2532">
                  <c:v>247.7</c:v>
                </c:pt>
                <c:pt idx="2533">
                  <c:v>252.7</c:v>
                </c:pt>
                <c:pt idx="2534">
                  <c:v>249.2</c:v>
                </c:pt>
                <c:pt idx="2535">
                  <c:v>244.1</c:v>
                </c:pt>
                <c:pt idx="2536">
                  <c:v>232.6</c:v>
                </c:pt>
                <c:pt idx="2537">
                  <c:v>226.2</c:v>
                </c:pt>
                <c:pt idx="2538">
                  <c:v>227.1</c:v>
                </c:pt>
                <c:pt idx="2539">
                  <c:v>226.4</c:v>
                </c:pt>
                <c:pt idx="2540">
                  <c:v>226.1</c:v>
                </c:pt>
                <c:pt idx="2541">
                  <c:v>226.4</c:v>
                </c:pt>
                <c:pt idx="2542">
                  <c:v>227.3</c:v>
                </c:pt>
                <c:pt idx="2543">
                  <c:v>228.2</c:v>
                </c:pt>
                <c:pt idx="2544">
                  <c:v>228.3</c:v>
                </c:pt>
                <c:pt idx="2545">
                  <c:v>228.3</c:v>
                </c:pt>
                <c:pt idx="2546">
                  <c:v>228.4</c:v>
                </c:pt>
                <c:pt idx="2547">
                  <c:v>228</c:v>
                </c:pt>
                <c:pt idx="2548">
                  <c:v>228</c:v>
                </c:pt>
                <c:pt idx="2549">
                  <c:v>228.5</c:v>
                </c:pt>
                <c:pt idx="2550">
                  <c:v>225.9</c:v>
                </c:pt>
                <c:pt idx="2551">
                  <c:v>232.9</c:v>
                </c:pt>
                <c:pt idx="2552">
                  <c:v>247.5</c:v>
                </c:pt>
                <c:pt idx="2553">
                  <c:v>252.3</c:v>
                </c:pt>
                <c:pt idx="2554">
                  <c:v>244.9</c:v>
                </c:pt>
                <c:pt idx="2555">
                  <c:v>244</c:v>
                </c:pt>
                <c:pt idx="2556">
                  <c:v>252.9</c:v>
                </c:pt>
                <c:pt idx="2557">
                  <c:v>245.8</c:v>
                </c:pt>
                <c:pt idx="2558">
                  <c:v>237.6</c:v>
                </c:pt>
                <c:pt idx="2559">
                  <c:v>230.7</c:v>
                </c:pt>
                <c:pt idx="2560">
                  <c:v>227.6</c:v>
                </c:pt>
                <c:pt idx="2561">
                  <c:v>225.6</c:v>
                </c:pt>
                <c:pt idx="2562">
                  <c:v>224.7</c:v>
                </c:pt>
                <c:pt idx="2563">
                  <c:v>226.6</c:v>
                </c:pt>
                <c:pt idx="2564">
                  <c:v>226.1</c:v>
                </c:pt>
                <c:pt idx="2565">
                  <c:v>226.7</c:v>
                </c:pt>
                <c:pt idx="2566">
                  <c:v>227.1</c:v>
                </c:pt>
                <c:pt idx="2567">
                  <c:v>228.1</c:v>
                </c:pt>
                <c:pt idx="2568">
                  <c:v>228.2</c:v>
                </c:pt>
                <c:pt idx="2569">
                  <c:v>228</c:v>
                </c:pt>
                <c:pt idx="2570">
                  <c:v>228.4</c:v>
                </c:pt>
                <c:pt idx="2571">
                  <c:v>228.9</c:v>
                </c:pt>
                <c:pt idx="2572">
                  <c:v>228.5</c:v>
                </c:pt>
                <c:pt idx="2573">
                  <c:v>228.1</c:v>
                </c:pt>
                <c:pt idx="2574">
                  <c:v>226.4</c:v>
                </c:pt>
                <c:pt idx="2575">
                  <c:v>233.9</c:v>
                </c:pt>
                <c:pt idx="2576">
                  <c:v>245.6</c:v>
                </c:pt>
                <c:pt idx="2577">
                  <c:v>252.4</c:v>
                </c:pt>
                <c:pt idx="2578">
                  <c:v>245.1</c:v>
                </c:pt>
                <c:pt idx="2579">
                  <c:v>243.7</c:v>
                </c:pt>
                <c:pt idx="2580">
                  <c:v>246.3</c:v>
                </c:pt>
                <c:pt idx="2581">
                  <c:v>246.2</c:v>
                </c:pt>
                <c:pt idx="2582">
                  <c:v>242.9</c:v>
                </c:pt>
                <c:pt idx="2583">
                  <c:v>250.9</c:v>
                </c:pt>
                <c:pt idx="2584">
                  <c:v>252.9</c:v>
                </c:pt>
                <c:pt idx="2585">
                  <c:v>246.1</c:v>
                </c:pt>
                <c:pt idx="2586">
                  <c:v>246.5</c:v>
                </c:pt>
                <c:pt idx="2587">
                  <c:v>246.4</c:v>
                </c:pt>
                <c:pt idx="2588">
                  <c:v>246.2</c:v>
                </c:pt>
                <c:pt idx="2589">
                  <c:v>246.2</c:v>
                </c:pt>
                <c:pt idx="2590">
                  <c:v>246.6</c:v>
                </c:pt>
                <c:pt idx="2591">
                  <c:v>246.3</c:v>
                </c:pt>
                <c:pt idx="2592">
                  <c:v>246.2</c:v>
                </c:pt>
                <c:pt idx="2593">
                  <c:v>233</c:v>
                </c:pt>
                <c:pt idx="2594">
                  <c:v>228.7</c:v>
                </c:pt>
                <c:pt idx="2595">
                  <c:v>228.5</c:v>
                </c:pt>
                <c:pt idx="2596">
                  <c:v>228.4</c:v>
                </c:pt>
                <c:pt idx="2597">
                  <c:v>228.1</c:v>
                </c:pt>
                <c:pt idx="2598">
                  <c:v>227.3</c:v>
                </c:pt>
                <c:pt idx="2599">
                  <c:v>234.5</c:v>
                </c:pt>
                <c:pt idx="2600">
                  <c:v>247.4</c:v>
                </c:pt>
                <c:pt idx="2601">
                  <c:v>251.8</c:v>
                </c:pt>
                <c:pt idx="2602">
                  <c:v>242</c:v>
                </c:pt>
                <c:pt idx="2603">
                  <c:v>246.5</c:v>
                </c:pt>
                <c:pt idx="2604">
                  <c:v>248</c:v>
                </c:pt>
                <c:pt idx="2605">
                  <c:v>248.4</c:v>
                </c:pt>
                <c:pt idx="2606">
                  <c:v>246.1</c:v>
                </c:pt>
                <c:pt idx="2607">
                  <c:v>258.5</c:v>
                </c:pt>
                <c:pt idx="2608">
                  <c:v>256</c:v>
                </c:pt>
                <c:pt idx="2609">
                  <c:v>241.5</c:v>
                </c:pt>
                <c:pt idx="2610">
                  <c:v>246.6</c:v>
                </c:pt>
                <c:pt idx="2611">
                  <c:v>246.5</c:v>
                </c:pt>
                <c:pt idx="2612">
                  <c:v>246.5</c:v>
                </c:pt>
                <c:pt idx="2613">
                  <c:v>246.2</c:v>
                </c:pt>
                <c:pt idx="2614">
                  <c:v>246.4</c:v>
                </c:pt>
                <c:pt idx="2615">
                  <c:v>246.2</c:v>
                </c:pt>
                <c:pt idx="2616">
                  <c:v>246.3</c:v>
                </c:pt>
                <c:pt idx="2617">
                  <c:v>246.5</c:v>
                </c:pt>
                <c:pt idx="2618">
                  <c:v>228.8</c:v>
                </c:pt>
                <c:pt idx="2619">
                  <c:v>228.5</c:v>
                </c:pt>
                <c:pt idx="2620">
                  <c:v>228.2</c:v>
                </c:pt>
                <c:pt idx="2621">
                  <c:v>228</c:v>
                </c:pt>
                <c:pt idx="2622">
                  <c:v>227</c:v>
                </c:pt>
                <c:pt idx="2623">
                  <c:v>234.9</c:v>
                </c:pt>
                <c:pt idx="2624">
                  <c:v>247.9</c:v>
                </c:pt>
                <c:pt idx="2625">
                  <c:v>251.2</c:v>
                </c:pt>
                <c:pt idx="2626">
                  <c:v>241.9</c:v>
                </c:pt>
                <c:pt idx="2627">
                  <c:v>246.7</c:v>
                </c:pt>
                <c:pt idx="2628">
                  <c:v>247.6</c:v>
                </c:pt>
                <c:pt idx="2629">
                  <c:v>248.1</c:v>
                </c:pt>
                <c:pt idx="2630">
                  <c:v>244.8</c:v>
                </c:pt>
                <c:pt idx="2631">
                  <c:v>259.60000000000002</c:v>
                </c:pt>
                <c:pt idx="2632">
                  <c:v>254.8</c:v>
                </c:pt>
                <c:pt idx="2633">
                  <c:v>241.8</c:v>
                </c:pt>
                <c:pt idx="2634">
                  <c:v>246.3</c:v>
                </c:pt>
                <c:pt idx="2635">
                  <c:v>246.4</c:v>
                </c:pt>
                <c:pt idx="2636">
                  <c:v>246.2</c:v>
                </c:pt>
                <c:pt idx="2637">
                  <c:v>246.3</c:v>
                </c:pt>
                <c:pt idx="2638">
                  <c:v>246.6</c:v>
                </c:pt>
                <c:pt idx="2639">
                  <c:v>246.4</c:v>
                </c:pt>
                <c:pt idx="2640">
                  <c:v>246.5</c:v>
                </c:pt>
                <c:pt idx="2641">
                  <c:v>244.2</c:v>
                </c:pt>
                <c:pt idx="2642">
                  <c:v>228.4</c:v>
                </c:pt>
                <c:pt idx="2643">
                  <c:v>228.4</c:v>
                </c:pt>
                <c:pt idx="2644">
                  <c:v>228.6</c:v>
                </c:pt>
                <c:pt idx="2645">
                  <c:v>228.3</c:v>
                </c:pt>
                <c:pt idx="2646">
                  <c:v>228</c:v>
                </c:pt>
                <c:pt idx="2647">
                  <c:v>232.9</c:v>
                </c:pt>
                <c:pt idx="2648">
                  <c:v>243.4</c:v>
                </c:pt>
                <c:pt idx="2649">
                  <c:v>252.6</c:v>
                </c:pt>
                <c:pt idx="2650">
                  <c:v>250.1</c:v>
                </c:pt>
                <c:pt idx="2651">
                  <c:v>246.6</c:v>
                </c:pt>
                <c:pt idx="2652">
                  <c:v>244</c:v>
                </c:pt>
                <c:pt idx="2653">
                  <c:v>243.6</c:v>
                </c:pt>
                <c:pt idx="2654">
                  <c:v>248.3</c:v>
                </c:pt>
                <c:pt idx="2655">
                  <c:v>252.1</c:v>
                </c:pt>
                <c:pt idx="2656">
                  <c:v>249.4</c:v>
                </c:pt>
                <c:pt idx="2657">
                  <c:v>246.2</c:v>
                </c:pt>
                <c:pt idx="2658">
                  <c:v>246.2</c:v>
                </c:pt>
                <c:pt idx="2659">
                  <c:v>246.2</c:v>
                </c:pt>
                <c:pt idx="2660">
                  <c:v>246.5</c:v>
                </c:pt>
                <c:pt idx="2661">
                  <c:v>246.5</c:v>
                </c:pt>
                <c:pt idx="2662">
                  <c:v>240.9</c:v>
                </c:pt>
                <c:pt idx="2663">
                  <c:v>227</c:v>
                </c:pt>
                <c:pt idx="2664">
                  <c:v>227.9</c:v>
                </c:pt>
                <c:pt idx="2665">
                  <c:v>228.7</c:v>
                </c:pt>
                <c:pt idx="2666">
                  <c:v>228.6</c:v>
                </c:pt>
                <c:pt idx="2667">
                  <c:v>228.7</c:v>
                </c:pt>
                <c:pt idx="2668">
                  <c:v>228.7</c:v>
                </c:pt>
                <c:pt idx="2669">
                  <c:v>228.2</c:v>
                </c:pt>
                <c:pt idx="2670">
                  <c:v>229</c:v>
                </c:pt>
                <c:pt idx="2671">
                  <c:v>232.1</c:v>
                </c:pt>
                <c:pt idx="2672">
                  <c:v>236.9</c:v>
                </c:pt>
                <c:pt idx="2673">
                  <c:v>244.2</c:v>
                </c:pt>
                <c:pt idx="2674">
                  <c:v>250.8</c:v>
                </c:pt>
                <c:pt idx="2675">
                  <c:v>250.2</c:v>
                </c:pt>
                <c:pt idx="2676">
                  <c:v>252.6</c:v>
                </c:pt>
                <c:pt idx="2677">
                  <c:v>252.7</c:v>
                </c:pt>
                <c:pt idx="2678">
                  <c:v>252.1</c:v>
                </c:pt>
                <c:pt idx="2679">
                  <c:v>251.9</c:v>
                </c:pt>
                <c:pt idx="2680">
                  <c:v>247.5</c:v>
                </c:pt>
                <c:pt idx="2681">
                  <c:v>244.2</c:v>
                </c:pt>
                <c:pt idx="2682">
                  <c:v>231.7</c:v>
                </c:pt>
                <c:pt idx="2683">
                  <c:v>227</c:v>
                </c:pt>
                <c:pt idx="2684">
                  <c:v>226.9</c:v>
                </c:pt>
                <c:pt idx="2685">
                  <c:v>227.3</c:v>
                </c:pt>
                <c:pt idx="2686">
                  <c:v>227.2</c:v>
                </c:pt>
                <c:pt idx="2687">
                  <c:v>227.8</c:v>
                </c:pt>
                <c:pt idx="2688">
                  <c:v>228</c:v>
                </c:pt>
                <c:pt idx="2689">
                  <c:v>228.2</c:v>
                </c:pt>
                <c:pt idx="2690">
                  <c:v>228.5</c:v>
                </c:pt>
                <c:pt idx="2691">
                  <c:v>228.9</c:v>
                </c:pt>
                <c:pt idx="2692">
                  <c:v>228.9</c:v>
                </c:pt>
                <c:pt idx="2693">
                  <c:v>228.9</c:v>
                </c:pt>
                <c:pt idx="2694">
                  <c:v>229</c:v>
                </c:pt>
                <c:pt idx="2695">
                  <c:v>235.9</c:v>
                </c:pt>
                <c:pt idx="2696">
                  <c:v>247.5</c:v>
                </c:pt>
                <c:pt idx="2697">
                  <c:v>251.5</c:v>
                </c:pt>
                <c:pt idx="2698">
                  <c:v>242.5</c:v>
                </c:pt>
                <c:pt idx="2699">
                  <c:v>252.2</c:v>
                </c:pt>
                <c:pt idx="2700">
                  <c:v>250.2</c:v>
                </c:pt>
                <c:pt idx="2701">
                  <c:v>250.7</c:v>
                </c:pt>
                <c:pt idx="2702">
                  <c:v>249.1</c:v>
                </c:pt>
                <c:pt idx="2703">
                  <c:v>244.4</c:v>
                </c:pt>
                <c:pt idx="2704">
                  <c:v>246.2</c:v>
                </c:pt>
                <c:pt idx="2705">
                  <c:v>246.6</c:v>
                </c:pt>
                <c:pt idx="2706">
                  <c:v>245.3</c:v>
                </c:pt>
                <c:pt idx="2707">
                  <c:v>226.2</c:v>
                </c:pt>
                <c:pt idx="2708">
                  <c:v>226.1</c:v>
                </c:pt>
                <c:pt idx="2709">
                  <c:v>226.2</c:v>
                </c:pt>
                <c:pt idx="2710">
                  <c:v>227.5</c:v>
                </c:pt>
                <c:pt idx="2711">
                  <c:v>227.4</c:v>
                </c:pt>
                <c:pt idx="2712">
                  <c:v>228.2</c:v>
                </c:pt>
                <c:pt idx="2713">
                  <c:v>228.2</c:v>
                </c:pt>
                <c:pt idx="2714">
                  <c:v>228.7</c:v>
                </c:pt>
                <c:pt idx="2715">
                  <c:v>227.7</c:v>
                </c:pt>
                <c:pt idx="2716">
                  <c:v>228.4</c:v>
                </c:pt>
                <c:pt idx="2717">
                  <c:v>228.2</c:v>
                </c:pt>
                <c:pt idx="2718">
                  <c:v>228.5</c:v>
                </c:pt>
                <c:pt idx="2719">
                  <c:v>235.4</c:v>
                </c:pt>
                <c:pt idx="2720">
                  <c:v>248.2</c:v>
                </c:pt>
                <c:pt idx="2721">
                  <c:v>251.2</c:v>
                </c:pt>
                <c:pt idx="2722">
                  <c:v>243.1</c:v>
                </c:pt>
                <c:pt idx="2723">
                  <c:v>252.8</c:v>
                </c:pt>
                <c:pt idx="2724">
                  <c:v>250.2</c:v>
                </c:pt>
                <c:pt idx="2725">
                  <c:v>248.6</c:v>
                </c:pt>
                <c:pt idx="2726">
                  <c:v>248.6</c:v>
                </c:pt>
                <c:pt idx="2727">
                  <c:v>245.1</c:v>
                </c:pt>
                <c:pt idx="2728">
                  <c:v>246.5</c:v>
                </c:pt>
                <c:pt idx="2729">
                  <c:v>246.1</c:v>
                </c:pt>
                <c:pt idx="2730">
                  <c:v>246.4</c:v>
                </c:pt>
                <c:pt idx="2731">
                  <c:v>226.1</c:v>
                </c:pt>
                <c:pt idx="2732">
                  <c:v>225.7</c:v>
                </c:pt>
                <c:pt idx="2733">
                  <c:v>227</c:v>
                </c:pt>
                <c:pt idx="2734">
                  <c:v>227.4</c:v>
                </c:pt>
                <c:pt idx="2735">
                  <c:v>227.7</c:v>
                </c:pt>
                <c:pt idx="2736">
                  <c:v>227.6</c:v>
                </c:pt>
                <c:pt idx="2737">
                  <c:v>228.2</c:v>
                </c:pt>
                <c:pt idx="2738">
                  <c:v>228.4</c:v>
                </c:pt>
                <c:pt idx="2739">
                  <c:v>228.8</c:v>
                </c:pt>
                <c:pt idx="2740">
                  <c:v>227.8</c:v>
                </c:pt>
                <c:pt idx="2741">
                  <c:v>227</c:v>
                </c:pt>
                <c:pt idx="2742">
                  <c:v>225.2</c:v>
                </c:pt>
                <c:pt idx="2743">
                  <c:v>226.3</c:v>
                </c:pt>
                <c:pt idx="2744">
                  <c:v>235</c:v>
                </c:pt>
                <c:pt idx="2745">
                  <c:v>240.6</c:v>
                </c:pt>
                <c:pt idx="2746">
                  <c:v>242.5</c:v>
                </c:pt>
                <c:pt idx="2747">
                  <c:v>244.4</c:v>
                </c:pt>
                <c:pt idx="2748">
                  <c:v>245.2</c:v>
                </c:pt>
                <c:pt idx="2749">
                  <c:v>243.9</c:v>
                </c:pt>
                <c:pt idx="2750">
                  <c:v>242.5</c:v>
                </c:pt>
                <c:pt idx="2751">
                  <c:v>238.4</c:v>
                </c:pt>
                <c:pt idx="2752">
                  <c:v>234.2</c:v>
                </c:pt>
                <c:pt idx="2753">
                  <c:v>231.4</c:v>
                </c:pt>
                <c:pt idx="2754">
                  <c:v>227.6</c:v>
                </c:pt>
                <c:pt idx="2755">
                  <c:v>224.9</c:v>
                </c:pt>
                <c:pt idx="2756">
                  <c:v>225.7</c:v>
                </c:pt>
                <c:pt idx="2757">
                  <c:v>226.5</c:v>
                </c:pt>
                <c:pt idx="2758">
                  <c:v>227.3</c:v>
                </c:pt>
                <c:pt idx="2759">
                  <c:v>227.6</c:v>
                </c:pt>
                <c:pt idx="2760">
                  <c:v>228.2</c:v>
                </c:pt>
                <c:pt idx="2761">
                  <c:v>228.3</c:v>
                </c:pt>
                <c:pt idx="2762">
                  <c:v>228.4</c:v>
                </c:pt>
                <c:pt idx="2763">
                  <c:v>228.6</c:v>
                </c:pt>
                <c:pt idx="2764">
                  <c:v>228.2</c:v>
                </c:pt>
                <c:pt idx="2765">
                  <c:v>227.5</c:v>
                </c:pt>
                <c:pt idx="2766">
                  <c:v>227.7</c:v>
                </c:pt>
                <c:pt idx="2767">
                  <c:v>232.6</c:v>
                </c:pt>
                <c:pt idx="2768">
                  <c:v>238.6</c:v>
                </c:pt>
                <c:pt idx="2769">
                  <c:v>241.9</c:v>
                </c:pt>
                <c:pt idx="2770">
                  <c:v>248</c:v>
                </c:pt>
                <c:pt idx="2771">
                  <c:v>252.3</c:v>
                </c:pt>
                <c:pt idx="2772">
                  <c:v>252.4</c:v>
                </c:pt>
                <c:pt idx="2773">
                  <c:v>252.9</c:v>
                </c:pt>
                <c:pt idx="2774">
                  <c:v>252.9</c:v>
                </c:pt>
                <c:pt idx="2775">
                  <c:v>247.1</c:v>
                </c:pt>
                <c:pt idx="2776">
                  <c:v>242</c:v>
                </c:pt>
                <c:pt idx="2777">
                  <c:v>236.9</c:v>
                </c:pt>
                <c:pt idx="2778">
                  <c:v>231</c:v>
                </c:pt>
                <c:pt idx="2779">
                  <c:v>226.9</c:v>
                </c:pt>
                <c:pt idx="2780">
                  <c:v>226.4</c:v>
                </c:pt>
                <c:pt idx="2781">
                  <c:v>226.8</c:v>
                </c:pt>
                <c:pt idx="2782">
                  <c:v>226.8</c:v>
                </c:pt>
                <c:pt idx="2783">
                  <c:v>227.6</c:v>
                </c:pt>
                <c:pt idx="2784">
                  <c:v>228.1</c:v>
                </c:pt>
                <c:pt idx="2785">
                  <c:v>228.1</c:v>
                </c:pt>
                <c:pt idx="2786">
                  <c:v>228.9</c:v>
                </c:pt>
                <c:pt idx="2787">
                  <c:v>228.9</c:v>
                </c:pt>
                <c:pt idx="2788">
                  <c:v>228.6</c:v>
                </c:pt>
                <c:pt idx="2789">
                  <c:v>228.5</c:v>
                </c:pt>
                <c:pt idx="2790">
                  <c:v>228.2</c:v>
                </c:pt>
                <c:pt idx="2791">
                  <c:v>234.8</c:v>
                </c:pt>
                <c:pt idx="2792">
                  <c:v>245.8</c:v>
                </c:pt>
                <c:pt idx="2793">
                  <c:v>252.9</c:v>
                </c:pt>
                <c:pt idx="2794">
                  <c:v>247.3</c:v>
                </c:pt>
                <c:pt idx="2795">
                  <c:v>243.6</c:v>
                </c:pt>
                <c:pt idx="2796">
                  <c:v>243.1</c:v>
                </c:pt>
                <c:pt idx="2797">
                  <c:v>242.4</c:v>
                </c:pt>
                <c:pt idx="2798">
                  <c:v>245</c:v>
                </c:pt>
                <c:pt idx="2799">
                  <c:v>252.3</c:v>
                </c:pt>
                <c:pt idx="2800">
                  <c:v>249.9</c:v>
                </c:pt>
                <c:pt idx="2801">
                  <c:v>246.6</c:v>
                </c:pt>
                <c:pt idx="2802">
                  <c:v>246.5</c:v>
                </c:pt>
                <c:pt idx="2803">
                  <c:v>246.4</c:v>
                </c:pt>
                <c:pt idx="2804">
                  <c:v>246.1</c:v>
                </c:pt>
                <c:pt idx="2805">
                  <c:v>246.6</c:v>
                </c:pt>
                <c:pt idx="2806">
                  <c:v>246.1</c:v>
                </c:pt>
                <c:pt idx="2807">
                  <c:v>246.2</c:v>
                </c:pt>
                <c:pt idx="2808">
                  <c:v>232.2</c:v>
                </c:pt>
                <c:pt idx="2809">
                  <c:v>227.7</c:v>
                </c:pt>
                <c:pt idx="2810">
                  <c:v>228.6</c:v>
                </c:pt>
                <c:pt idx="2811">
                  <c:v>228.7</c:v>
                </c:pt>
                <c:pt idx="2812">
                  <c:v>228.5</c:v>
                </c:pt>
                <c:pt idx="2813">
                  <c:v>228.4</c:v>
                </c:pt>
                <c:pt idx="2814">
                  <c:v>228.5</c:v>
                </c:pt>
                <c:pt idx="2815">
                  <c:v>233.7</c:v>
                </c:pt>
                <c:pt idx="2816">
                  <c:v>245.4</c:v>
                </c:pt>
                <c:pt idx="2817">
                  <c:v>253</c:v>
                </c:pt>
                <c:pt idx="2818">
                  <c:v>248.2</c:v>
                </c:pt>
                <c:pt idx="2819">
                  <c:v>245.1</c:v>
                </c:pt>
                <c:pt idx="2820">
                  <c:v>242.4</c:v>
                </c:pt>
                <c:pt idx="2821">
                  <c:v>242.2</c:v>
                </c:pt>
                <c:pt idx="2822">
                  <c:v>246.1</c:v>
                </c:pt>
                <c:pt idx="2823">
                  <c:v>252</c:v>
                </c:pt>
                <c:pt idx="2824">
                  <c:v>251.1</c:v>
                </c:pt>
                <c:pt idx="2825">
                  <c:v>246.3</c:v>
                </c:pt>
                <c:pt idx="2826">
                  <c:v>246.4</c:v>
                </c:pt>
                <c:pt idx="2827">
                  <c:v>246.4</c:v>
                </c:pt>
                <c:pt idx="2828">
                  <c:v>246.3</c:v>
                </c:pt>
                <c:pt idx="2829">
                  <c:v>246.2</c:v>
                </c:pt>
                <c:pt idx="2830">
                  <c:v>246.3</c:v>
                </c:pt>
                <c:pt idx="2831">
                  <c:v>244.6</c:v>
                </c:pt>
                <c:pt idx="2832">
                  <c:v>227.8</c:v>
                </c:pt>
                <c:pt idx="2833">
                  <c:v>227.5</c:v>
                </c:pt>
                <c:pt idx="2834">
                  <c:v>228.8</c:v>
                </c:pt>
                <c:pt idx="2835">
                  <c:v>228.8</c:v>
                </c:pt>
                <c:pt idx="2836">
                  <c:v>228.8</c:v>
                </c:pt>
                <c:pt idx="2837">
                  <c:v>228.7</c:v>
                </c:pt>
                <c:pt idx="2838">
                  <c:v>228.6</c:v>
                </c:pt>
                <c:pt idx="2839">
                  <c:v>234.1</c:v>
                </c:pt>
                <c:pt idx="2840">
                  <c:v>242.3</c:v>
                </c:pt>
                <c:pt idx="2841">
                  <c:v>251.9</c:v>
                </c:pt>
                <c:pt idx="2842">
                  <c:v>252.1</c:v>
                </c:pt>
                <c:pt idx="2843">
                  <c:v>250.1</c:v>
                </c:pt>
                <c:pt idx="2844">
                  <c:v>248.1</c:v>
                </c:pt>
                <c:pt idx="2845">
                  <c:v>248.5</c:v>
                </c:pt>
                <c:pt idx="2846">
                  <c:v>252.2</c:v>
                </c:pt>
                <c:pt idx="2847">
                  <c:v>252.9</c:v>
                </c:pt>
                <c:pt idx="2848">
                  <c:v>247.4</c:v>
                </c:pt>
                <c:pt idx="2849">
                  <c:v>246.6</c:v>
                </c:pt>
                <c:pt idx="2850">
                  <c:v>246.5</c:v>
                </c:pt>
                <c:pt idx="2851">
                  <c:v>246.5</c:v>
                </c:pt>
                <c:pt idx="2852">
                  <c:v>237.7</c:v>
                </c:pt>
                <c:pt idx="2853">
                  <c:v>226.7</c:v>
                </c:pt>
                <c:pt idx="2854">
                  <c:v>227.7</c:v>
                </c:pt>
                <c:pt idx="2855">
                  <c:v>227.5</c:v>
                </c:pt>
                <c:pt idx="2856">
                  <c:v>227.7</c:v>
                </c:pt>
                <c:pt idx="2857">
                  <c:v>228.2</c:v>
                </c:pt>
                <c:pt idx="2858">
                  <c:v>228.2</c:v>
                </c:pt>
                <c:pt idx="2859">
                  <c:v>228.9</c:v>
                </c:pt>
                <c:pt idx="2860">
                  <c:v>228.9</c:v>
                </c:pt>
                <c:pt idx="2861">
                  <c:v>228.3</c:v>
                </c:pt>
                <c:pt idx="2862">
                  <c:v>228.9</c:v>
                </c:pt>
                <c:pt idx="2863">
                  <c:v>234.7</c:v>
                </c:pt>
                <c:pt idx="2864">
                  <c:v>242.7</c:v>
                </c:pt>
                <c:pt idx="2865">
                  <c:v>249.4</c:v>
                </c:pt>
                <c:pt idx="2866">
                  <c:v>252.6</c:v>
                </c:pt>
                <c:pt idx="2867">
                  <c:v>251.8</c:v>
                </c:pt>
                <c:pt idx="2868">
                  <c:v>248.9</c:v>
                </c:pt>
                <c:pt idx="2869">
                  <c:v>250.3</c:v>
                </c:pt>
                <c:pt idx="2870">
                  <c:v>252.1</c:v>
                </c:pt>
                <c:pt idx="2871">
                  <c:v>252.5</c:v>
                </c:pt>
                <c:pt idx="2872">
                  <c:v>246</c:v>
                </c:pt>
                <c:pt idx="2873">
                  <c:v>246.2</c:v>
                </c:pt>
                <c:pt idx="2874">
                  <c:v>246.3</c:v>
                </c:pt>
                <c:pt idx="2875">
                  <c:v>244.6</c:v>
                </c:pt>
                <c:pt idx="2876">
                  <c:v>226.9</c:v>
                </c:pt>
                <c:pt idx="2877">
                  <c:v>226.8</c:v>
                </c:pt>
                <c:pt idx="2878">
                  <c:v>227.5</c:v>
                </c:pt>
                <c:pt idx="2879">
                  <c:v>227.9</c:v>
                </c:pt>
                <c:pt idx="2880">
                  <c:v>227.9</c:v>
                </c:pt>
                <c:pt idx="2881">
                  <c:v>228.4</c:v>
                </c:pt>
                <c:pt idx="2882">
                  <c:v>228.4</c:v>
                </c:pt>
                <c:pt idx="2883">
                  <c:v>228.3</c:v>
                </c:pt>
                <c:pt idx="2884">
                  <c:v>228.4</c:v>
                </c:pt>
                <c:pt idx="2885">
                  <c:v>228</c:v>
                </c:pt>
                <c:pt idx="2886">
                  <c:v>227</c:v>
                </c:pt>
                <c:pt idx="2887">
                  <c:v>230.3</c:v>
                </c:pt>
                <c:pt idx="2888">
                  <c:v>236.6</c:v>
                </c:pt>
                <c:pt idx="2889">
                  <c:v>242.1</c:v>
                </c:pt>
                <c:pt idx="2890">
                  <c:v>245.2</c:v>
                </c:pt>
                <c:pt idx="2891">
                  <c:v>245.8</c:v>
                </c:pt>
                <c:pt idx="2892">
                  <c:v>246.4</c:v>
                </c:pt>
                <c:pt idx="2893">
                  <c:v>247.1</c:v>
                </c:pt>
                <c:pt idx="2894">
                  <c:v>245</c:v>
                </c:pt>
                <c:pt idx="2895">
                  <c:v>242.2</c:v>
                </c:pt>
                <c:pt idx="2896">
                  <c:v>238.7</c:v>
                </c:pt>
                <c:pt idx="2897">
                  <c:v>234.2</c:v>
                </c:pt>
                <c:pt idx="2898">
                  <c:v>229.2</c:v>
                </c:pt>
                <c:pt idx="2899">
                  <c:v>227.7</c:v>
                </c:pt>
                <c:pt idx="2900">
                  <c:v>227.5</c:v>
                </c:pt>
                <c:pt idx="2901">
                  <c:v>227.6</c:v>
                </c:pt>
                <c:pt idx="2902">
                  <c:v>227.9</c:v>
                </c:pt>
                <c:pt idx="2903">
                  <c:v>227.4</c:v>
                </c:pt>
                <c:pt idx="2904">
                  <c:v>227.8</c:v>
                </c:pt>
                <c:pt idx="2905">
                  <c:v>228.6</c:v>
                </c:pt>
                <c:pt idx="2906">
                  <c:v>228.9</c:v>
                </c:pt>
                <c:pt idx="2907">
                  <c:v>228.9</c:v>
                </c:pt>
                <c:pt idx="2908">
                  <c:v>228.6</c:v>
                </c:pt>
                <c:pt idx="2909">
                  <c:v>228.3</c:v>
                </c:pt>
                <c:pt idx="2910">
                  <c:v>227.8</c:v>
                </c:pt>
                <c:pt idx="2911">
                  <c:v>231</c:v>
                </c:pt>
                <c:pt idx="2912">
                  <c:v>237.8</c:v>
                </c:pt>
                <c:pt idx="2913">
                  <c:v>243</c:v>
                </c:pt>
                <c:pt idx="2914">
                  <c:v>246.3</c:v>
                </c:pt>
                <c:pt idx="2915">
                  <c:v>248</c:v>
                </c:pt>
                <c:pt idx="2916">
                  <c:v>249.6</c:v>
                </c:pt>
                <c:pt idx="2917">
                  <c:v>251.3</c:v>
                </c:pt>
                <c:pt idx="2918">
                  <c:v>248.3</c:v>
                </c:pt>
                <c:pt idx="2919">
                  <c:v>244.5</c:v>
                </c:pt>
                <c:pt idx="2920">
                  <c:v>239.3</c:v>
                </c:pt>
                <c:pt idx="2921">
                  <c:v>233</c:v>
                </c:pt>
                <c:pt idx="2922">
                  <c:v>227.4</c:v>
                </c:pt>
                <c:pt idx="2923">
                  <c:v>226.3</c:v>
                </c:pt>
                <c:pt idx="2924">
                  <c:v>226.4</c:v>
                </c:pt>
                <c:pt idx="2925">
                  <c:v>227</c:v>
                </c:pt>
                <c:pt idx="2926">
                  <c:v>227.4</c:v>
                </c:pt>
                <c:pt idx="2927">
                  <c:v>228.1</c:v>
                </c:pt>
                <c:pt idx="2928">
                  <c:v>228.3</c:v>
                </c:pt>
                <c:pt idx="2929">
                  <c:v>228.3</c:v>
                </c:pt>
                <c:pt idx="2930">
                  <c:v>228.4</c:v>
                </c:pt>
                <c:pt idx="2931">
                  <c:v>228.9</c:v>
                </c:pt>
                <c:pt idx="2932">
                  <c:v>228.7</c:v>
                </c:pt>
                <c:pt idx="2933">
                  <c:v>228.8</c:v>
                </c:pt>
                <c:pt idx="2934">
                  <c:v>228.7</c:v>
                </c:pt>
                <c:pt idx="2935">
                  <c:v>232.9</c:v>
                </c:pt>
                <c:pt idx="2936">
                  <c:v>233.9</c:v>
                </c:pt>
                <c:pt idx="2937">
                  <c:v>236.5</c:v>
                </c:pt>
                <c:pt idx="2938">
                  <c:v>240.2</c:v>
                </c:pt>
                <c:pt idx="2939">
                  <c:v>240.4</c:v>
                </c:pt>
                <c:pt idx="2940">
                  <c:v>241</c:v>
                </c:pt>
                <c:pt idx="2941">
                  <c:v>245.9</c:v>
                </c:pt>
                <c:pt idx="2942">
                  <c:v>244.6</c:v>
                </c:pt>
                <c:pt idx="2943">
                  <c:v>238.5</c:v>
                </c:pt>
                <c:pt idx="2944">
                  <c:v>234.8</c:v>
                </c:pt>
                <c:pt idx="2945">
                  <c:v>228.7</c:v>
                </c:pt>
                <c:pt idx="2946">
                  <c:v>227.6</c:v>
                </c:pt>
                <c:pt idx="2947">
                  <c:v>226.3</c:v>
                </c:pt>
                <c:pt idx="2948">
                  <c:v>226.5</c:v>
                </c:pt>
                <c:pt idx="2949">
                  <c:v>227.8</c:v>
                </c:pt>
                <c:pt idx="2950">
                  <c:v>227.2</c:v>
                </c:pt>
                <c:pt idx="2951">
                  <c:v>227.5</c:v>
                </c:pt>
                <c:pt idx="2952">
                  <c:v>228.2</c:v>
                </c:pt>
                <c:pt idx="2953">
                  <c:v>228.7</c:v>
                </c:pt>
                <c:pt idx="2954">
                  <c:v>228.9</c:v>
                </c:pt>
                <c:pt idx="2955">
                  <c:v>228.9</c:v>
                </c:pt>
                <c:pt idx="2956">
                  <c:v>228.6</c:v>
                </c:pt>
                <c:pt idx="2957">
                  <c:v>228.2</c:v>
                </c:pt>
                <c:pt idx="2958">
                  <c:v>229.4</c:v>
                </c:pt>
                <c:pt idx="2959">
                  <c:v>235.7</c:v>
                </c:pt>
                <c:pt idx="2960">
                  <c:v>246.2</c:v>
                </c:pt>
                <c:pt idx="2961">
                  <c:v>252.8</c:v>
                </c:pt>
                <c:pt idx="2962">
                  <c:v>248.5</c:v>
                </c:pt>
                <c:pt idx="2963">
                  <c:v>245.3</c:v>
                </c:pt>
                <c:pt idx="2964">
                  <c:v>242.7</c:v>
                </c:pt>
                <c:pt idx="2965">
                  <c:v>245.4</c:v>
                </c:pt>
                <c:pt idx="2966">
                  <c:v>246.8</c:v>
                </c:pt>
                <c:pt idx="2967">
                  <c:v>252.1</c:v>
                </c:pt>
                <c:pt idx="2968">
                  <c:v>250</c:v>
                </c:pt>
                <c:pt idx="2969">
                  <c:v>246.6</c:v>
                </c:pt>
                <c:pt idx="2970">
                  <c:v>246.1</c:v>
                </c:pt>
                <c:pt idx="2971">
                  <c:v>246.6</c:v>
                </c:pt>
                <c:pt idx="2972">
                  <c:v>246.5</c:v>
                </c:pt>
                <c:pt idx="2973">
                  <c:v>246.5</c:v>
                </c:pt>
                <c:pt idx="2974">
                  <c:v>246.4</c:v>
                </c:pt>
                <c:pt idx="2975">
                  <c:v>232.1</c:v>
                </c:pt>
                <c:pt idx="2976">
                  <c:v>228.1</c:v>
                </c:pt>
                <c:pt idx="2977">
                  <c:v>228.3</c:v>
                </c:pt>
                <c:pt idx="2978">
                  <c:v>228.6</c:v>
                </c:pt>
                <c:pt idx="2979">
                  <c:v>228.8</c:v>
                </c:pt>
                <c:pt idx="2980">
                  <c:v>228.2</c:v>
                </c:pt>
                <c:pt idx="2981">
                  <c:v>228.6</c:v>
                </c:pt>
                <c:pt idx="2982">
                  <c:v>229</c:v>
                </c:pt>
                <c:pt idx="2983">
                  <c:v>236.4</c:v>
                </c:pt>
                <c:pt idx="2984">
                  <c:v>248.3</c:v>
                </c:pt>
                <c:pt idx="2985">
                  <c:v>251.8</c:v>
                </c:pt>
                <c:pt idx="2986">
                  <c:v>244.6</c:v>
                </c:pt>
                <c:pt idx="2987">
                  <c:v>251.8</c:v>
                </c:pt>
                <c:pt idx="2988">
                  <c:v>252.9</c:v>
                </c:pt>
                <c:pt idx="2989">
                  <c:v>252.5</c:v>
                </c:pt>
                <c:pt idx="2990">
                  <c:v>251.9</c:v>
                </c:pt>
                <c:pt idx="2991">
                  <c:v>248.4</c:v>
                </c:pt>
                <c:pt idx="2992">
                  <c:v>246.1</c:v>
                </c:pt>
                <c:pt idx="2993">
                  <c:v>246.3</c:v>
                </c:pt>
                <c:pt idx="2994">
                  <c:v>246.2</c:v>
                </c:pt>
                <c:pt idx="2995">
                  <c:v>231.4</c:v>
                </c:pt>
                <c:pt idx="2996">
                  <c:v>226</c:v>
                </c:pt>
                <c:pt idx="2997">
                  <c:v>226.7</c:v>
                </c:pt>
                <c:pt idx="2998">
                  <c:v>227.1</c:v>
                </c:pt>
                <c:pt idx="2999">
                  <c:v>226.7</c:v>
                </c:pt>
                <c:pt idx="3000">
                  <c:v>227.6</c:v>
                </c:pt>
                <c:pt idx="3001">
                  <c:v>228</c:v>
                </c:pt>
                <c:pt idx="3002">
                  <c:v>228.7</c:v>
                </c:pt>
                <c:pt idx="3003">
                  <c:v>228.8</c:v>
                </c:pt>
                <c:pt idx="3004">
                  <c:v>228.8</c:v>
                </c:pt>
                <c:pt idx="3005">
                  <c:v>228.7</c:v>
                </c:pt>
                <c:pt idx="3006">
                  <c:v>229.6</c:v>
                </c:pt>
                <c:pt idx="3007">
                  <c:v>236.7</c:v>
                </c:pt>
                <c:pt idx="3008">
                  <c:v>247.3</c:v>
                </c:pt>
                <c:pt idx="3009">
                  <c:v>252.8</c:v>
                </c:pt>
                <c:pt idx="3010">
                  <c:v>246</c:v>
                </c:pt>
                <c:pt idx="3011">
                  <c:v>242.6</c:v>
                </c:pt>
                <c:pt idx="3012">
                  <c:v>243.6</c:v>
                </c:pt>
                <c:pt idx="3013">
                  <c:v>243.3</c:v>
                </c:pt>
                <c:pt idx="3014">
                  <c:v>243.3</c:v>
                </c:pt>
                <c:pt idx="3015">
                  <c:v>250.1</c:v>
                </c:pt>
                <c:pt idx="3016">
                  <c:v>251.4</c:v>
                </c:pt>
                <c:pt idx="3017">
                  <c:v>246.4</c:v>
                </c:pt>
                <c:pt idx="3018">
                  <c:v>246.5</c:v>
                </c:pt>
                <c:pt idx="3019">
                  <c:v>246.4</c:v>
                </c:pt>
                <c:pt idx="3020">
                  <c:v>246.3</c:v>
                </c:pt>
                <c:pt idx="3021">
                  <c:v>246.5</c:v>
                </c:pt>
                <c:pt idx="3022">
                  <c:v>246.4</c:v>
                </c:pt>
                <c:pt idx="3023">
                  <c:v>246.2</c:v>
                </c:pt>
                <c:pt idx="3024">
                  <c:v>246.6</c:v>
                </c:pt>
                <c:pt idx="3025">
                  <c:v>233.8</c:v>
                </c:pt>
                <c:pt idx="3026">
                  <c:v>227.8</c:v>
                </c:pt>
                <c:pt idx="3027">
                  <c:v>227.8</c:v>
                </c:pt>
                <c:pt idx="3028">
                  <c:v>228.8</c:v>
                </c:pt>
                <c:pt idx="3029">
                  <c:v>228.8</c:v>
                </c:pt>
                <c:pt idx="3030">
                  <c:v>229.5</c:v>
                </c:pt>
                <c:pt idx="3031">
                  <c:v>236.2</c:v>
                </c:pt>
                <c:pt idx="3032">
                  <c:v>247.1</c:v>
                </c:pt>
                <c:pt idx="3033">
                  <c:v>252.7</c:v>
                </c:pt>
                <c:pt idx="3034">
                  <c:v>248.6</c:v>
                </c:pt>
                <c:pt idx="3035">
                  <c:v>244.1</c:v>
                </c:pt>
                <c:pt idx="3036">
                  <c:v>242.3</c:v>
                </c:pt>
                <c:pt idx="3037">
                  <c:v>242.1</c:v>
                </c:pt>
                <c:pt idx="3038">
                  <c:v>245.6</c:v>
                </c:pt>
                <c:pt idx="3039">
                  <c:v>251.8</c:v>
                </c:pt>
                <c:pt idx="3040">
                  <c:v>251</c:v>
                </c:pt>
                <c:pt idx="3041">
                  <c:v>246.6</c:v>
                </c:pt>
                <c:pt idx="3042">
                  <c:v>246.3</c:v>
                </c:pt>
                <c:pt idx="3043">
                  <c:v>246.5</c:v>
                </c:pt>
                <c:pt idx="3044">
                  <c:v>246.1</c:v>
                </c:pt>
                <c:pt idx="3045">
                  <c:v>246.4</c:v>
                </c:pt>
                <c:pt idx="3046">
                  <c:v>246.1</c:v>
                </c:pt>
                <c:pt idx="3047">
                  <c:v>246.4</c:v>
                </c:pt>
                <c:pt idx="3048">
                  <c:v>232.9</c:v>
                </c:pt>
                <c:pt idx="3049">
                  <c:v>228.2</c:v>
                </c:pt>
                <c:pt idx="3050">
                  <c:v>227.4</c:v>
                </c:pt>
                <c:pt idx="3051">
                  <c:v>227.8</c:v>
                </c:pt>
                <c:pt idx="3052">
                  <c:v>228.6</c:v>
                </c:pt>
                <c:pt idx="3053">
                  <c:v>228.4</c:v>
                </c:pt>
                <c:pt idx="3054">
                  <c:v>227.9</c:v>
                </c:pt>
                <c:pt idx="3055">
                  <c:v>235.4</c:v>
                </c:pt>
                <c:pt idx="3056">
                  <c:v>245.9</c:v>
                </c:pt>
                <c:pt idx="3057">
                  <c:v>252.9</c:v>
                </c:pt>
                <c:pt idx="3058">
                  <c:v>249</c:v>
                </c:pt>
                <c:pt idx="3059">
                  <c:v>245</c:v>
                </c:pt>
                <c:pt idx="3060">
                  <c:v>246.1</c:v>
                </c:pt>
                <c:pt idx="3061">
                  <c:v>248.5</c:v>
                </c:pt>
                <c:pt idx="3062">
                  <c:v>250.7</c:v>
                </c:pt>
                <c:pt idx="3063">
                  <c:v>252.5</c:v>
                </c:pt>
                <c:pt idx="3064">
                  <c:v>248.1</c:v>
                </c:pt>
                <c:pt idx="3065">
                  <c:v>246.4</c:v>
                </c:pt>
                <c:pt idx="3066">
                  <c:v>246.2</c:v>
                </c:pt>
                <c:pt idx="3067">
                  <c:v>246.5</c:v>
                </c:pt>
                <c:pt idx="3068">
                  <c:v>246.2</c:v>
                </c:pt>
                <c:pt idx="3069">
                  <c:v>246.3</c:v>
                </c:pt>
                <c:pt idx="3070">
                  <c:v>230.9</c:v>
                </c:pt>
                <c:pt idx="3071">
                  <c:v>227.3</c:v>
                </c:pt>
                <c:pt idx="3072">
                  <c:v>228</c:v>
                </c:pt>
                <c:pt idx="3073">
                  <c:v>227.8</c:v>
                </c:pt>
                <c:pt idx="3074">
                  <c:v>228.4</c:v>
                </c:pt>
                <c:pt idx="3075">
                  <c:v>228.7</c:v>
                </c:pt>
                <c:pt idx="3076">
                  <c:v>228.5</c:v>
                </c:pt>
                <c:pt idx="3077">
                  <c:v>228</c:v>
                </c:pt>
                <c:pt idx="3078">
                  <c:v>227.9</c:v>
                </c:pt>
                <c:pt idx="3079">
                  <c:v>228.8</c:v>
                </c:pt>
                <c:pt idx="3080">
                  <c:v>229.4</c:v>
                </c:pt>
                <c:pt idx="3081">
                  <c:v>229.7</c:v>
                </c:pt>
                <c:pt idx="3082">
                  <c:v>235.1</c:v>
                </c:pt>
                <c:pt idx="3083">
                  <c:v>237.8</c:v>
                </c:pt>
                <c:pt idx="3084">
                  <c:v>251.8</c:v>
                </c:pt>
                <c:pt idx="3085">
                  <c:v>242.5</c:v>
                </c:pt>
                <c:pt idx="3086">
                  <c:v>243.1</c:v>
                </c:pt>
                <c:pt idx="3087">
                  <c:v>251.5</c:v>
                </c:pt>
                <c:pt idx="3088">
                  <c:v>247.7</c:v>
                </c:pt>
                <c:pt idx="3089">
                  <c:v>246.1</c:v>
                </c:pt>
                <c:pt idx="3090">
                  <c:v>246.5</c:v>
                </c:pt>
                <c:pt idx="3091">
                  <c:v>246.4</c:v>
                </c:pt>
                <c:pt idx="3092">
                  <c:v>242.5</c:v>
                </c:pt>
                <c:pt idx="3093">
                  <c:v>227.2</c:v>
                </c:pt>
                <c:pt idx="3094">
                  <c:v>227.3</c:v>
                </c:pt>
                <c:pt idx="3095">
                  <c:v>226.9</c:v>
                </c:pt>
                <c:pt idx="3096">
                  <c:v>227.6</c:v>
                </c:pt>
                <c:pt idx="3097">
                  <c:v>227.3</c:v>
                </c:pt>
                <c:pt idx="3098">
                  <c:v>227.9</c:v>
                </c:pt>
                <c:pt idx="3099">
                  <c:v>228.5</c:v>
                </c:pt>
                <c:pt idx="3100">
                  <c:v>228.3</c:v>
                </c:pt>
                <c:pt idx="3101">
                  <c:v>228.7</c:v>
                </c:pt>
                <c:pt idx="3102">
                  <c:v>228.3</c:v>
                </c:pt>
                <c:pt idx="3103">
                  <c:v>229.3</c:v>
                </c:pt>
                <c:pt idx="3104">
                  <c:v>235.6</c:v>
                </c:pt>
                <c:pt idx="3105">
                  <c:v>242.5</c:v>
                </c:pt>
                <c:pt idx="3106">
                  <c:v>248</c:v>
                </c:pt>
                <c:pt idx="3107">
                  <c:v>252.8</c:v>
                </c:pt>
                <c:pt idx="3108">
                  <c:v>252.7</c:v>
                </c:pt>
                <c:pt idx="3109">
                  <c:v>250.8</c:v>
                </c:pt>
                <c:pt idx="3110">
                  <c:v>242.9</c:v>
                </c:pt>
                <c:pt idx="3111">
                  <c:v>244.5</c:v>
                </c:pt>
                <c:pt idx="3112">
                  <c:v>238.9</c:v>
                </c:pt>
                <c:pt idx="3113">
                  <c:v>236.7</c:v>
                </c:pt>
                <c:pt idx="3114">
                  <c:v>231.1</c:v>
                </c:pt>
                <c:pt idx="3115">
                  <c:v>226.5</c:v>
                </c:pt>
                <c:pt idx="3116">
                  <c:v>226</c:v>
                </c:pt>
                <c:pt idx="3117">
                  <c:v>226.6</c:v>
                </c:pt>
                <c:pt idx="3118">
                  <c:v>227.2</c:v>
                </c:pt>
                <c:pt idx="3119">
                  <c:v>226.7</c:v>
                </c:pt>
                <c:pt idx="3120">
                  <c:v>227.7</c:v>
                </c:pt>
                <c:pt idx="3121">
                  <c:v>227.9</c:v>
                </c:pt>
                <c:pt idx="3122">
                  <c:v>228.7</c:v>
                </c:pt>
                <c:pt idx="3123">
                  <c:v>228.4</c:v>
                </c:pt>
                <c:pt idx="3124">
                  <c:v>227.5</c:v>
                </c:pt>
                <c:pt idx="3125">
                  <c:v>228.4</c:v>
                </c:pt>
                <c:pt idx="3126">
                  <c:v>228.7</c:v>
                </c:pt>
                <c:pt idx="3127">
                  <c:v>233.3</c:v>
                </c:pt>
                <c:pt idx="3128">
                  <c:v>239</c:v>
                </c:pt>
                <c:pt idx="3129">
                  <c:v>245.5</c:v>
                </c:pt>
                <c:pt idx="3130">
                  <c:v>251.3</c:v>
                </c:pt>
                <c:pt idx="3131">
                  <c:v>252.5</c:v>
                </c:pt>
                <c:pt idx="3132">
                  <c:v>252.5</c:v>
                </c:pt>
                <c:pt idx="3133">
                  <c:v>252.7</c:v>
                </c:pt>
                <c:pt idx="3134">
                  <c:v>249.8</c:v>
                </c:pt>
                <c:pt idx="3135">
                  <c:v>248</c:v>
                </c:pt>
                <c:pt idx="3136">
                  <c:v>245.7</c:v>
                </c:pt>
                <c:pt idx="3137">
                  <c:v>236.2</c:v>
                </c:pt>
                <c:pt idx="3138">
                  <c:v>230.6</c:v>
                </c:pt>
                <c:pt idx="3139">
                  <c:v>227.1</c:v>
                </c:pt>
                <c:pt idx="3140">
                  <c:v>225.6</c:v>
                </c:pt>
                <c:pt idx="3141">
                  <c:v>226.4</c:v>
                </c:pt>
                <c:pt idx="3142">
                  <c:v>227.2</c:v>
                </c:pt>
                <c:pt idx="3143">
                  <c:v>227.1</c:v>
                </c:pt>
                <c:pt idx="3144">
                  <c:v>227.8</c:v>
                </c:pt>
                <c:pt idx="3145">
                  <c:v>228.3</c:v>
                </c:pt>
                <c:pt idx="3146">
                  <c:v>228.7</c:v>
                </c:pt>
                <c:pt idx="3147">
                  <c:v>228</c:v>
                </c:pt>
                <c:pt idx="3148">
                  <c:v>228.2</c:v>
                </c:pt>
                <c:pt idx="3149">
                  <c:v>228.4</c:v>
                </c:pt>
                <c:pt idx="3150">
                  <c:v>229.4</c:v>
                </c:pt>
                <c:pt idx="3151">
                  <c:v>233.1</c:v>
                </c:pt>
                <c:pt idx="3152">
                  <c:v>238</c:v>
                </c:pt>
                <c:pt idx="3153">
                  <c:v>242.3</c:v>
                </c:pt>
                <c:pt idx="3154">
                  <c:v>244.5</c:v>
                </c:pt>
                <c:pt idx="3155">
                  <c:v>245.5</c:v>
                </c:pt>
                <c:pt idx="3156">
                  <c:v>246.4</c:v>
                </c:pt>
                <c:pt idx="3157">
                  <c:v>247.2</c:v>
                </c:pt>
                <c:pt idx="3158">
                  <c:v>245.5</c:v>
                </c:pt>
                <c:pt idx="3159">
                  <c:v>242.2</c:v>
                </c:pt>
                <c:pt idx="3160">
                  <c:v>238.6</c:v>
                </c:pt>
                <c:pt idx="3161">
                  <c:v>233.3</c:v>
                </c:pt>
                <c:pt idx="3162">
                  <c:v>229.1</c:v>
                </c:pt>
                <c:pt idx="3163">
                  <c:v>226.4</c:v>
                </c:pt>
                <c:pt idx="3164">
                  <c:v>226.7</c:v>
                </c:pt>
                <c:pt idx="3165">
                  <c:v>226.9</c:v>
                </c:pt>
                <c:pt idx="3166">
                  <c:v>227.1</c:v>
                </c:pt>
                <c:pt idx="3167">
                  <c:v>227.2</c:v>
                </c:pt>
                <c:pt idx="3168">
                  <c:v>227.6</c:v>
                </c:pt>
                <c:pt idx="3169">
                  <c:v>227.3</c:v>
                </c:pt>
                <c:pt idx="3170">
                  <c:v>228.4</c:v>
                </c:pt>
                <c:pt idx="3171">
                  <c:v>228.7</c:v>
                </c:pt>
                <c:pt idx="3172">
                  <c:v>228.7</c:v>
                </c:pt>
                <c:pt idx="3173">
                  <c:v>227.9</c:v>
                </c:pt>
                <c:pt idx="3174">
                  <c:v>229.7</c:v>
                </c:pt>
                <c:pt idx="3175">
                  <c:v>237.2</c:v>
                </c:pt>
                <c:pt idx="3176">
                  <c:v>245.1</c:v>
                </c:pt>
                <c:pt idx="3177">
                  <c:v>247.6</c:v>
                </c:pt>
                <c:pt idx="3178">
                  <c:v>252.7</c:v>
                </c:pt>
                <c:pt idx="3179">
                  <c:v>246.1</c:v>
                </c:pt>
                <c:pt idx="3180">
                  <c:v>242.2</c:v>
                </c:pt>
                <c:pt idx="3181">
                  <c:v>251.4</c:v>
                </c:pt>
                <c:pt idx="3182">
                  <c:v>252.3</c:v>
                </c:pt>
                <c:pt idx="3183">
                  <c:v>249.5</c:v>
                </c:pt>
                <c:pt idx="3184">
                  <c:v>252.8</c:v>
                </c:pt>
                <c:pt idx="3185">
                  <c:v>246.5</c:v>
                </c:pt>
                <c:pt idx="3186">
                  <c:v>241.9</c:v>
                </c:pt>
                <c:pt idx="3187">
                  <c:v>226.4</c:v>
                </c:pt>
                <c:pt idx="3188">
                  <c:v>226.4</c:v>
                </c:pt>
                <c:pt idx="3189">
                  <c:v>226.3</c:v>
                </c:pt>
                <c:pt idx="3190">
                  <c:v>227.2</c:v>
                </c:pt>
                <c:pt idx="3191">
                  <c:v>227</c:v>
                </c:pt>
                <c:pt idx="3192">
                  <c:v>227.5</c:v>
                </c:pt>
                <c:pt idx="3193">
                  <c:v>228</c:v>
                </c:pt>
                <c:pt idx="3194">
                  <c:v>227.3</c:v>
                </c:pt>
                <c:pt idx="3195">
                  <c:v>227.3</c:v>
                </c:pt>
                <c:pt idx="3196">
                  <c:v>228.6</c:v>
                </c:pt>
                <c:pt idx="3197">
                  <c:v>228.7</c:v>
                </c:pt>
                <c:pt idx="3198">
                  <c:v>229.9</c:v>
                </c:pt>
                <c:pt idx="3199">
                  <c:v>234.6</c:v>
                </c:pt>
                <c:pt idx="3200">
                  <c:v>240.9</c:v>
                </c:pt>
                <c:pt idx="3201">
                  <c:v>246.5</c:v>
                </c:pt>
                <c:pt idx="3202">
                  <c:v>250.2</c:v>
                </c:pt>
                <c:pt idx="3203">
                  <c:v>252.8</c:v>
                </c:pt>
                <c:pt idx="3204">
                  <c:v>252.5</c:v>
                </c:pt>
                <c:pt idx="3205">
                  <c:v>252.9</c:v>
                </c:pt>
                <c:pt idx="3206">
                  <c:v>249.6</c:v>
                </c:pt>
                <c:pt idx="3207">
                  <c:v>245.1</c:v>
                </c:pt>
                <c:pt idx="3208">
                  <c:v>245.8</c:v>
                </c:pt>
                <c:pt idx="3209">
                  <c:v>234.9</c:v>
                </c:pt>
                <c:pt idx="3210">
                  <c:v>230.7</c:v>
                </c:pt>
                <c:pt idx="3211">
                  <c:v>226.8</c:v>
                </c:pt>
                <c:pt idx="3212">
                  <c:v>226.4</c:v>
                </c:pt>
                <c:pt idx="3213">
                  <c:v>227</c:v>
                </c:pt>
                <c:pt idx="3214">
                  <c:v>227.3</c:v>
                </c:pt>
                <c:pt idx="3215">
                  <c:v>227.1</c:v>
                </c:pt>
                <c:pt idx="3216">
                  <c:v>228.1</c:v>
                </c:pt>
                <c:pt idx="3217">
                  <c:v>228.4</c:v>
                </c:pt>
                <c:pt idx="3218">
                  <c:v>228.4</c:v>
                </c:pt>
                <c:pt idx="3219">
                  <c:v>228.3</c:v>
                </c:pt>
                <c:pt idx="3220">
                  <c:v>227.6</c:v>
                </c:pt>
                <c:pt idx="3221">
                  <c:v>228.2</c:v>
                </c:pt>
                <c:pt idx="3222">
                  <c:v>230.1</c:v>
                </c:pt>
                <c:pt idx="3223">
                  <c:v>236.8</c:v>
                </c:pt>
                <c:pt idx="3224">
                  <c:v>247.2</c:v>
                </c:pt>
                <c:pt idx="3225">
                  <c:v>252.7</c:v>
                </c:pt>
                <c:pt idx="3226">
                  <c:v>246.9</c:v>
                </c:pt>
                <c:pt idx="3227">
                  <c:v>243.3</c:v>
                </c:pt>
                <c:pt idx="3228">
                  <c:v>242.4</c:v>
                </c:pt>
                <c:pt idx="3229">
                  <c:v>242.9</c:v>
                </c:pt>
                <c:pt idx="3230">
                  <c:v>244</c:v>
                </c:pt>
                <c:pt idx="3231">
                  <c:v>249.7</c:v>
                </c:pt>
                <c:pt idx="3232">
                  <c:v>252.7</c:v>
                </c:pt>
                <c:pt idx="3233">
                  <c:v>246.1</c:v>
                </c:pt>
                <c:pt idx="3234">
                  <c:v>246.4</c:v>
                </c:pt>
                <c:pt idx="3235">
                  <c:v>246.6</c:v>
                </c:pt>
                <c:pt idx="3236">
                  <c:v>246.2</c:v>
                </c:pt>
                <c:pt idx="3237">
                  <c:v>246.6</c:v>
                </c:pt>
                <c:pt idx="3238">
                  <c:v>246.3</c:v>
                </c:pt>
                <c:pt idx="3239">
                  <c:v>246.6</c:v>
                </c:pt>
                <c:pt idx="3240">
                  <c:v>245.6</c:v>
                </c:pt>
                <c:pt idx="3241">
                  <c:v>228.2</c:v>
                </c:pt>
                <c:pt idx="3242">
                  <c:v>227.9</c:v>
                </c:pt>
                <c:pt idx="3243">
                  <c:v>228.6</c:v>
                </c:pt>
                <c:pt idx="3244">
                  <c:v>228.6</c:v>
                </c:pt>
                <c:pt idx="3245">
                  <c:v>228.6</c:v>
                </c:pt>
                <c:pt idx="3246">
                  <c:v>229.6</c:v>
                </c:pt>
                <c:pt idx="3247">
                  <c:v>236.4</c:v>
                </c:pt>
                <c:pt idx="3248">
                  <c:v>246.2</c:v>
                </c:pt>
                <c:pt idx="3249">
                  <c:v>252.8</c:v>
                </c:pt>
                <c:pt idx="3250">
                  <c:v>248</c:v>
                </c:pt>
                <c:pt idx="3251">
                  <c:v>244.1</c:v>
                </c:pt>
                <c:pt idx="3252">
                  <c:v>242.5</c:v>
                </c:pt>
                <c:pt idx="3253">
                  <c:v>242.6</c:v>
                </c:pt>
                <c:pt idx="3254">
                  <c:v>245.7</c:v>
                </c:pt>
                <c:pt idx="3255">
                  <c:v>251.8</c:v>
                </c:pt>
                <c:pt idx="3256">
                  <c:v>251.4</c:v>
                </c:pt>
                <c:pt idx="3257">
                  <c:v>246.5</c:v>
                </c:pt>
                <c:pt idx="3258">
                  <c:v>246.2</c:v>
                </c:pt>
                <c:pt idx="3259">
                  <c:v>246.2</c:v>
                </c:pt>
                <c:pt idx="3260">
                  <c:v>246.5</c:v>
                </c:pt>
                <c:pt idx="3261">
                  <c:v>246.3</c:v>
                </c:pt>
                <c:pt idx="3262">
                  <c:v>246.1</c:v>
                </c:pt>
                <c:pt idx="3263">
                  <c:v>246.2</c:v>
                </c:pt>
                <c:pt idx="3264">
                  <c:v>236.1</c:v>
                </c:pt>
                <c:pt idx="3265">
                  <c:v>228.3</c:v>
                </c:pt>
                <c:pt idx="3266">
                  <c:v>228.7</c:v>
                </c:pt>
                <c:pt idx="3267">
                  <c:v>228.9</c:v>
                </c:pt>
                <c:pt idx="3268">
                  <c:v>228.7</c:v>
                </c:pt>
                <c:pt idx="3269">
                  <c:v>228.6</c:v>
                </c:pt>
                <c:pt idx="3270">
                  <c:v>227.6</c:v>
                </c:pt>
                <c:pt idx="3271">
                  <c:v>233</c:v>
                </c:pt>
                <c:pt idx="3272">
                  <c:v>241.7</c:v>
                </c:pt>
                <c:pt idx="3273">
                  <c:v>245.5</c:v>
                </c:pt>
                <c:pt idx="3274">
                  <c:v>249.6</c:v>
                </c:pt>
                <c:pt idx="3275">
                  <c:v>252.8</c:v>
                </c:pt>
                <c:pt idx="3276">
                  <c:v>249.6</c:v>
                </c:pt>
                <c:pt idx="3277">
                  <c:v>246</c:v>
                </c:pt>
                <c:pt idx="3278">
                  <c:v>250.9</c:v>
                </c:pt>
                <c:pt idx="3279">
                  <c:v>252.8</c:v>
                </c:pt>
                <c:pt idx="3280">
                  <c:v>248.1</c:v>
                </c:pt>
                <c:pt idx="3281">
                  <c:v>241.5</c:v>
                </c:pt>
                <c:pt idx="3282">
                  <c:v>231.4</c:v>
                </c:pt>
                <c:pt idx="3283">
                  <c:v>227.5</c:v>
                </c:pt>
                <c:pt idx="3284">
                  <c:v>227.1</c:v>
                </c:pt>
                <c:pt idx="3285">
                  <c:v>226.9</c:v>
                </c:pt>
                <c:pt idx="3286">
                  <c:v>227.2</c:v>
                </c:pt>
                <c:pt idx="3287">
                  <c:v>227.9</c:v>
                </c:pt>
                <c:pt idx="3288">
                  <c:v>228.1</c:v>
                </c:pt>
                <c:pt idx="3289">
                  <c:v>228.3</c:v>
                </c:pt>
                <c:pt idx="3290">
                  <c:v>228.5</c:v>
                </c:pt>
                <c:pt idx="3291">
                  <c:v>228.9</c:v>
                </c:pt>
                <c:pt idx="3292">
                  <c:v>228.3</c:v>
                </c:pt>
                <c:pt idx="3293">
                  <c:v>228.6</c:v>
                </c:pt>
                <c:pt idx="3294">
                  <c:v>229.9</c:v>
                </c:pt>
                <c:pt idx="3295">
                  <c:v>237</c:v>
                </c:pt>
                <c:pt idx="3296">
                  <c:v>247.3</c:v>
                </c:pt>
                <c:pt idx="3297">
                  <c:v>252.4</c:v>
                </c:pt>
                <c:pt idx="3298">
                  <c:v>247</c:v>
                </c:pt>
                <c:pt idx="3299">
                  <c:v>243.1</c:v>
                </c:pt>
                <c:pt idx="3300">
                  <c:v>242.2</c:v>
                </c:pt>
                <c:pt idx="3301">
                  <c:v>243</c:v>
                </c:pt>
                <c:pt idx="3302">
                  <c:v>246.8</c:v>
                </c:pt>
                <c:pt idx="3303">
                  <c:v>251.8</c:v>
                </c:pt>
                <c:pt idx="3304">
                  <c:v>251.9</c:v>
                </c:pt>
                <c:pt idx="3305">
                  <c:v>246.1</c:v>
                </c:pt>
                <c:pt idx="3306">
                  <c:v>246.3</c:v>
                </c:pt>
                <c:pt idx="3307">
                  <c:v>246.2</c:v>
                </c:pt>
                <c:pt idx="3308">
                  <c:v>246.5</c:v>
                </c:pt>
                <c:pt idx="3309">
                  <c:v>246.6</c:v>
                </c:pt>
                <c:pt idx="3310">
                  <c:v>246.4</c:v>
                </c:pt>
                <c:pt idx="3311">
                  <c:v>246.2</c:v>
                </c:pt>
                <c:pt idx="3312">
                  <c:v>233.5</c:v>
                </c:pt>
                <c:pt idx="3313">
                  <c:v>227.8</c:v>
                </c:pt>
                <c:pt idx="3314">
                  <c:v>228.8</c:v>
                </c:pt>
                <c:pt idx="3315">
                  <c:v>228.8</c:v>
                </c:pt>
                <c:pt idx="3316">
                  <c:v>228.6</c:v>
                </c:pt>
                <c:pt idx="3317">
                  <c:v>228.7</c:v>
                </c:pt>
                <c:pt idx="3318">
                  <c:v>229.5</c:v>
                </c:pt>
                <c:pt idx="3319">
                  <c:v>235.8</c:v>
                </c:pt>
                <c:pt idx="3320">
                  <c:v>244.6</c:v>
                </c:pt>
                <c:pt idx="3321">
                  <c:v>253</c:v>
                </c:pt>
                <c:pt idx="3322">
                  <c:v>251.3</c:v>
                </c:pt>
                <c:pt idx="3323">
                  <c:v>247.2</c:v>
                </c:pt>
                <c:pt idx="3324">
                  <c:v>245.3</c:v>
                </c:pt>
                <c:pt idx="3325">
                  <c:v>244.9</c:v>
                </c:pt>
                <c:pt idx="3326">
                  <c:v>246.8</c:v>
                </c:pt>
                <c:pt idx="3327">
                  <c:v>251.5</c:v>
                </c:pt>
                <c:pt idx="3328">
                  <c:v>251.6</c:v>
                </c:pt>
                <c:pt idx="3329">
                  <c:v>246.5</c:v>
                </c:pt>
                <c:pt idx="3330">
                  <c:v>246.5</c:v>
                </c:pt>
                <c:pt idx="3331">
                  <c:v>246.2</c:v>
                </c:pt>
                <c:pt idx="3332">
                  <c:v>246.2</c:v>
                </c:pt>
                <c:pt idx="3333">
                  <c:v>246.6</c:v>
                </c:pt>
                <c:pt idx="3334">
                  <c:v>244.7</c:v>
                </c:pt>
                <c:pt idx="3335">
                  <c:v>226.8</c:v>
                </c:pt>
                <c:pt idx="3336">
                  <c:v>227.7</c:v>
                </c:pt>
                <c:pt idx="3337">
                  <c:v>227.9</c:v>
                </c:pt>
                <c:pt idx="3338">
                  <c:v>227.9</c:v>
                </c:pt>
                <c:pt idx="3339">
                  <c:v>228.4</c:v>
                </c:pt>
                <c:pt idx="3340">
                  <c:v>228.9</c:v>
                </c:pt>
                <c:pt idx="3341">
                  <c:v>228.3</c:v>
                </c:pt>
                <c:pt idx="3342">
                  <c:v>230.3</c:v>
                </c:pt>
                <c:pt idx="3343">
                  <c:v>237.5</c:v>
                </c:pt>
                <c:pt idx="3344">
                  <c:v>248.5</c:v>
                </c:pt>
                <c:pt idx="3345">
                  <c:v>251.7</c:v>
                </c:pt>
                <c:pt idx="3346">
                  <c:v>244.3</c:v>
                </c:pt>
                <c:pt idx="3347">
                  <c:v>244.1</c:v>
                </c:pt>
                <c:pt idx="3348">
                  <c:v>246.2</c:v>
                </c:pt>
                <c:pt idx="3349">
                  <c:v>244.7</c:v>
                </c:pt>
                <c:pt idx="3350">
                  <c:v>241.7</c:v>
                </c:pt>
                <c:pt idx="3351">
                  <c:v>250.5</c:v>
                </c:pt>
                <c:pt idx="3352">
                  <c:v>253.5</c:v>
                </c:pt>
                <c:pt idx="3353">
                  <c:v>246.3</c:v>
                </c:pt>
                <c:pt idx="3354">
                  <c:v>246.5</c:v>
                </c:pt>
                <c:pt idx="3355">
                  <c:v>246.6</c:v>
                </c:pt>
                <c:pt idx="3356">
                  <c:v>246.6</c:v>
                </c:pt>
                <c:pt idx="3357">
                  <c:v>246.5</c:v>
                </c:pt>
                <c:pt idx="3358">
                  <c:v>246.5</c:v>
                </c:pt>
                <c:pt idx="3359">
                  <c:v>246.2</c:v>
                </c:pt>
                <c:pt idx="3360">
                  <c:v>246.3</c:v>
                </c:pt>
                <c:pt idx="3361">
                  <c:v>241.1</c:v>
                </c:pt>
                <c:pt idx="3362">
                  <c:v>228</c:v>
                </c:pt>
                <c:pt idx="3363">
                  <c:v>228.2</c:v>
                </c:pt>
                <c:pt idx="3364">
                  <c:v>228.2</c:v>
                </c:pt>
                <c:pt idx="3365">
                  <c:v>228.6</c:v>
                </c:pt>
                <c:pt idx="3366">
                  <c:v>230.1</c:v>
                </c:pt>
                <c:pt idx="3367">
                  <c:v>237.5</c:v>
                </c:pt>
                <c:pt idx="3368">
                  <c:v>247.2</c:v>
                </c:pt>
                <c:pt idx="3369">
                  <c:v>252.5</c:v>
                </c:pt>
                <c:pt idx="3370">
                  <c:v>246.4</c:v>
                </c:pt>
                <c:pt idx="3371">
                  <c:v>242.8</c:v>
                </c:pt>
                <c:pt idx="3372">
                  <c:v>242.5</c:v>
                </c:pt>
                <c:pt idx="3373">
                  <c:v>242.6</c:v>
                </c:pt>
                <c:pt idx="3374">
                  <c:v>244.4</c:v>
                </c:pt>
                <c:pt idx="3375">
                  <c:v>250.3</c:v>
                </c:pt>
                <c:pt idx="3376">
                  <c:v>251</c:v>
                </c:pt>
                <c:pt idx="3377">
                  <c:v>246.4</c:v>
                </c:pt>
                <c:pt idx="3378">
                  <c:v>246.3</c:v>
                </c:pt>
                <c:pt idx="3379">
                  <c:v>246.6</c:v>
                </c:pt>
                <c:pt idx="3380">
                  <c:v>246.6</c:v>
                </c:pt>
                <c:pt idx="3381">
                  <c:v>246.1</c:v>
                </c:pt>
                <c:pt idx="3382">
                  <c:v>246.4</c:v>
                </c:pt>
                <c:pt idx="3383">
                  <c:v>246.3</c:v>
                </c:pt>
                <c:pt idx="3384">
                  <c:v>242.5</c:v>
                </c:pt>
                <c:pt idx="3385">
                  <c:v>228.2</c:v>
                </c:pt>
                <c:pt idx="3386">
                  <c:v>228.7</c:v>
                </c:pt>
                <c:pt idx="3387">
                  <c:v>228.4</c:v>
                </c:pt>
                <c:pt idx="3388">
                  <c:v>228.7</c:v>
                </c:pt>
                <c:pt idx="3389">
                  <c:v>228.7</c:v>
                </c:pt>
                <c:pt idx="3390">
                  <c:v>229.4</c:v>
                </c:pt>
                <c:pt idx="3391">
                  <c:v>236.5</c:v>
                </c:pt>
                <c:pt idx="3392">
                  <c:v>246.8</c:v>
                </c:pt>
                <c:pt idx="3393">
                  <c:v>252.4</c:v>
                </c:pt>
                <c:pt idx="3394">
                  <c:v>244.5</c:v>
                </c:pt>
                <c:pt idx="3395">
                  <c:v>252.5</c:v>
                </c:pt>
                <c:pt idx="3396">
                  <c:v>248.3</c:v>
                </c:pt>
                <c:pt idx="3397">
                  <c:v>248.7</c:v>
                </c:pt>
                <c:pt idx="3398">
                  <c:v>246.2</c:v>
                </c:pt>
                <c:pt idx="3399">
                  <c:v>246.4</c:v>
                </c:pt>
                <c:pt idx="3400">
                  <c:v>246.6</c:v>
                </c:pt>
                <c:pt idx="3401">
                  <c:v>246.3</c:v>
                </c:pt>
                <c:pt idx="3402">
                  <c:v>237.9</c:v>
                </c:pt>
                <c:pt idx="3403">
                  <c:v>227.3</c:v>
                </c:pt>
                <c:pt idx="3404">
                  <c:v>227.2</c:v>
                </c:pt>
                <c:pt idx="3405">
                  <c:v>227.5</c:v>
                </c:pt>
                <c:pt idx="3406">
                  <c:v>227.8</c:v>
                </c:pt>
                <c:pt idx="3407">
                  <c:v>227.3</c:v>
                </c:pt>
                <c:pt idx="3408">
                  <c:v>228</c:v>
                </c:pt>
                <c:pt idx="3409">
                  <c:v>228.2</c:v>
                </c:pt>
                <c:pt idx="3410">
                  <c:v>228.5</c:v>
                </c:pt>
                <c:pt idx="3411">
                  <c:v>228.8</c:v>
                </c:pt>
                <c:pt idx="3412">
                  <c:v>228.6</c:v>
                </c:pt>
                <c:pt idx="3413">
                  <c:v>228.3</c:v>
                </c:pt>
                <c:pt idx="3414">
                  <c:v>229.4</c:v>
                </c:pt>
                <c:pt idx="3415">
                  <c:v>236.5</c:v>
                </c:pt>
                <c:pt idx="3416">
                  <c:v>246.2</c:v>
                </c:pt>
                <c:pt idx="3417">
                  <c:v>252.6</c:v>
                </c:pt>
                <c:pt idx="3418">
                  <c:v>247.9</c:v>
                </c:pt>
                <c:pt idx="3419">
                  <c:v>244.5</c:v>
                </c:pt>
                <c:pt idx="3420">
                  <c:v>242.9</c:v>
                </c:pt>
                <c:pt idx="3421">
                  <c:v>243.6</c:v>
                </c:pt>
                <c:pt idx="3422">
                  <c:v>245.3</c:v>
                </c:pt>
                <c:pt idx="3423">
                  <c:v>251.4</c:v>
                </c:pt>
                <c:pt idx="3424">
                  <c:v>251.5</c:v>
                </c:pt>
                <c:pt idx="3425">
                  <c:v>246.2</c:v>
                </c:pt>
                <c:pt idx="3426">
                  <c:v>246.4</c:v>
                </c:pt>
                <c:pt idx="3427">
                  <c:v>246.2</c:v>
                </c:pt>
                <c:pt idx="3428">
                  <c:v>246.2</c:v>
                </c:pt>
                <c:pt idx="3429">
                  <c:v>246.3</c:v>
                </c:pt>
                <c:pt idx="3430">
                  <c:v>246.3</c:v>
                </c:pt>
                <c:pt idx="3431">
                  <c:v>246.6</c:v>
                </c:pt>
                <c:pt idx="3432">
                  <c:v>233</c:v>
                </c:pt>
                <c:pt idx="3433">
                  <c:v>228.6</c:v>
                </c:pt>
                <c:pt idx="3434">
                  <c:v>229</c:v>
                </c:pt>
                <c:pt idx="3435">
                  <c:v>228.4</c:v>
                </c:pt>
                <c:pt idx="3436">
                  <c:v>228.3</c:v>
                </c:pt>
                <c:pt idx="3437">
                  <c:v>228.4</c:v>
                </c:pt>
                <c:pt idx="3438">
                  <c:v>228</c:v>
                </c:pt>
                <c:pt idx="3439">
                  <c:v>236.1</c:v>
                </c:pt>
                <c:pt idx="3440">
                  <c:v>246.9</c:v>
                </c:pt>
                <c:pt idx="3441">
                  <c:v>252.6</c:v>
                </c:pt>
                <c:pt idx="3442">
                  <c:v>248.5</c:v>
                </c:pt>
                <c:pt idx="3443">
                  <c:v>244.1</c:v>
                </c:pt>
                <c:pt idx="3444">
                  <c:v>242.9</c:v>
                </c:pt>
                <c:pt idx="3445">
                  <c:v>242.8</c:v>
                </c:pt>
                <c:pt idx="3446">
                  <c:v>244.7</c:v>
                </c:pt>
                <c:pt idx="3447">
                  <c:v>250.8</c:v>
                </c:pt>
                <c:pt idx="3448">
                  <c:v>252.3</c:v>
                </c:pt>
                <c:pt idx="3449">
                  <c:v>246.4</c:v>
                </c:pt>
                <c:pt idx="3450">
                  <c:v>246.2</c:v>
                </c:pt>
                <c:pt idx="3451">
                  <c:v>246.4</c:v>
                </c:pt>
                <c:pt idx="3452">
                  <c:v>246.2</c:v>
                </c:pt>
                <c:pt idx="3453">
                  <c:v>246.1</c:v>
                </c:pt>
                <c:pt idx="3454">
                  <c:v>246.3</c:v>
                </c:pt>
                <c:pt idx="3455">
                  <c:v>246.3</c:v>
                </c:pt>
                <c:pt idx="3456">
                  <c:v>229.6</c:v>
                </c:pt>
                <c:pt idx="3457">
                  <c:v>228</c:v>
                </c:pt>
                <c:pt idx="3458">
                  <c:v>228.6</c:v>
                </c:pt>
                <c:pt idx="3459">
                  <c:v>228.9</c:v>
                </c:pt>
                <c:pt idx="3460">
                  <c:v>228.6</c:v>
                </c:pt>
                <c:pt idx="3461">
                  <c:v>228.7</c:v>
                </c:pt>
                <c:pt idx="3462">
                  <c:v>229.7</c:v>
                </c:pt>
                <c:pt idx="3463">
                  <c:v>237.3</c:v>
                </c:pt>
                <c:pt idx="3464">
                  <c:v>248.8</c:v>
                </c:pt>
                <c:pt idx="3465">
                  <c:v>251.9</c:v>
                </c:pt>
                <c:pt idx="3466">
                  <c:v>244.1</c:v>
                </c:pt>
                <c:pt idx="3467">
                  <c:v>244.1</c:v>
                </c:pt>
                <c:pt idx="3468">
                  <c:v>246.8</c:v>
                </c:pt>
                <c:pt idx="3469">
                  <c:v>246.3</c:v>
                </c:pt>
                <c:pt idx="3470">
                  <c:v>242.8</c:v>
                </c:pt>
                <c:pt idx="3471">
                  <c:v>253</c:v>
                </c:pt>
                <c:pt idx="3472">
                  <c:v>254.5</c:v>
                </c:pt>
                <c:pt idx="3473">
                  <c:v>242.1</c:v>
                </c:pt>
                <c:pt idx="3474">
                  <c:v>246.2</c:v>
                </c:pt>
                <c:pt idx="3475">
                  <c:v>246.2</c:v>
                </c:pt>
                <c:pt idx="3476">
                  <c:v>246.5</c:v>
                </c:pt>
                <c:pt idx="3477">
                  <c:v>246.3</c:v>
                </c:pt>
                <c:pt idx="3478">
                  <c:v>246.6</c:v>
                </c:pt>
                <c:pt idx="3479">
                  <c:v>246.4</c:v>
                </c:pt>
                <c:pt idx="3480">
                  <c:v>246.6</c:v>
                </c:pt>
                <c:pt idx="3481">
                  <c:v>246.6</c:v>
                </c:pt>
                <c:pt idx="3482">
                  <c:v>231.5</c:v>
                </c:pt>
                <c:pt idx="3483">
                  <c:v>228.9</c:v>
                </c:pt>
                <c:pt idx="3484">
                  <c:v>228.6</c:v>
                </c:pt>
                <c:pt idx="3485">
                  <c:v>228.3</c:v>
                </c:pt>
                <c:pt idx="3486">
                  <c:v>230.4</c:v>
                </c:pt>
                <c:pt idx="3487">
                  <c:v>237.4</c:v>
                </c:pt>
                <c:pt idx="3488">
                  <c:v>248.9</c:v>
                </c:pt>
                <c:pt idx="3489">
                  <c:v>251.3</c:v>
                </c:pt>
                <c:pt idx="3490">
                  <c:v>244</c:v>
                </c:pt>
                <c:pt idx="3491">
                  <c:v>243.9</c:v>
                </c:pt>
                <c:pt idx="3492">
                  <c:v>246.4</c:v>
                </c:pt>
                <c:pt idx="3493">
                  <c:v>245.9</c:v>
                </c:pt>
                <c:pt idx="3494">
                  <c:v>242.8</c:v>
                </c:pt>
                <c:pt idx="3495">
                  <c:v>253.5</c:v>
                </c:pt>
                <c:pt idx="3496">
                  <c:v>253.9</c:v>
                </c:pt>
                <c:pt idx="3497">
                  <c:v>242.6</c:v>
                </c:pt>
                <c:pt idx="3498">
                  <c:v>246.6</c:v>
                </c:pt>
                <c:pt idx="3499">
                  <c:v>246.2</c:v>
                </c:pt>
                <c:pt idx="3500">
                  <c:v>246.2</c:v>
                </c:pt>
                <c:pt idx="3501">
                  <c:v>246.3</c:v>
                </c:pt>
                <c:pt idx="3502">
                  <c:v>246.2</c:v>
                </c:pt>
                <c:pt idx="3503">
                  <c:v>246.1</c:v>
                </c:pt>
                <c:pt idx="3504">
                  <c:v>246.4</c:v>
                </c:pt>
                <c:pt idx="3505">
                  <c:v>246.2</c:v>
                </c:pt>
                <c:pt idx="3506">
                  <c:v>229.2</c:v>
                </c:pt>
                <c:pt idx="3507">
                  <c:v>228.3</c:v>
                </c:pt>
                <c:pt idx="3508">
                  <c:v>228.9</c:v>
                </c:pt>
                <c:pt idx="3509">
                  <c:v>228.7</c:v>
                </c:pt>
                <c:pt idx="3510">
                  <c:v>230.7</c:v>
                </c:pt>
                <c:pt idx="3511">
                  <c:v>236.4</c:v>
                </c:pt>
                <c:pt idx="3512">
                  <c:v>246.9</c:v>
                </c:pt>
                <c:pt idx="3513">
                  <c:v>253</c:v>
                </c:pt>
                <c:pt idx="3514">
                  <c:v>247.3</c:v>
                </c:pt>
                <c:pt idx="3515">
                  <c:v>243.8</c:v>
                </c:pt>
                <c:pt idx="3516">
                  <c:v>242.6</c:v>
                </c:pt>
                <c:pt idx="3517">
                  <c:v>242.9</c:v>
                </c:pt>
                <c:pt idx="3518">
                  <c:v>244.2</c:v>
                </c:pt>
                <c:pt idx="3519">
                  <c:v>250.2</c:v>
                </c:pt>
                <c:pt idx="3520">
                  <c:v>252</c:v>
                </c:pt>
                <c:pt idx="3521">
                  <c:v>246.1</c:v>
                </c:pt>
                <c:pt idx="3522">
                  <c:v>246.1</c:v>
                </c:pt>
                <c:pt idx="3523">
                  <c:v>246.2</c:v>
                </c:pt>
                <c:pt idx="3524">
                  <c:v>246.2</c:v>
                </c:pt>
                <c:pt idx="3525">
                  <c:v>246.5</c:v>
                </c:pt>
                <c:pt idx="3526">
                  <c:v>246.1</c:v>
                </c:pt>
                <c:pt idx="3527">
                  <c:v>246.5</c:v>
                </c:pt>
                <c:pt idx="3528">
                  <c:v>242.9</c:v>
                </c:pt>
                <c:pt idx="3529">
                  <c:v>227.8</c:v>
                </c:pt>
                <c:pt idx="3530">
                  <c:v>228.5</c:v>
                </c:pt>
                <c:pt idx="3531">
                  <c:v>228.9</c:v>
                </c:pt>
                <c:pt idx="3532">
                  <c:v>228.9</c:v>
                </c:pt>
                <c:pt idx="3533">
                  <c:v>228.6</c:v>
                </c:pt>
                <c:pt idx="3534">
                  <c:v>229.9</c:v>
                </c:pt>
                <c:pt idx="3535">
                  <c:v>236.4</c:v>
                </c:pt>
                <c:pt idx="3536">
                  <c:v>243.4</c:v>
                </c:pt>
                <c:pt idx="3537">
                  <c:v>249.3</c:v>
                </c:pt>
                <c:pt idx="3538">
                  <c:v>252.7</c:v>
                </c:pt>
                <c:pt idx="3539">
                  <c:v>252.9</c:v>
                </c:pt>
                <c:pt idx="3540">
                  <c:v>252.7</c:v>
                </c:pt>
                <c:pt idx="3541">
                  <c:v>252.9</c:v>
                </c:pt>
                <c:pt idx="3542">
                  <c:v>251.8</c:v>
                </c:pt>
                <c:pt idx="3543">
                  <c:v>246.9</c:v>
                </c:pt>
                <c:pt idx="3544">
                  <c:v>241.9</c:v>
                </c:pt>
                <c:pt idx="3545">
                  <c:v>237.9</c:v>
                </c:pt>
                <c:pt idx="3546">
                  <c:v>225.4</c:v>
                </c:pt>
                <c:pt idx="3547">
                  <c:v>223</c:v>
                </c:pt>
                <c:pt idx="3548">
                  <c:v>223.9</c:v>
                </c:pt>
                <c:pt idx="3549">
                  <c:v>226</c:v>
                </c:pt>
                <c:pt idx="3550">
                  <c:v>227.6</c:v>
                </c:pt>
                <c:pt idx="3551">
                  <c:v>227.4</c:v>
                </c:pt>
                <c:pt idx="3552">
                  <c:v>227.9</c:v>
                </c:pt>
                <c:pt idx="3553">
                  <c:v>228.2</c:v>
                </c:pt>
                <c:pt idx="3554">
                  <c:v>227.8</c:v>
                </c:pt>
                <c:pt idx="3555">
                  <c:v>228</c:v>
                </c:pt>
                <c:pt idx="3556">
                  <c:v>228.5</c:v>
                </c:pt>
                <c:pt idx="3557">
                  <c:v>228.6</c:v>
                </c:pt>
                <c:pt idx="3558">
                  <c:v>229.5</c:v>
                </c:pt>
                <c:pt idx="3559">
                  <c:v>236.2</c:v>
                </c:pt>
                <c:pt idx="3560">
                  <c:v>246.5</c:v>
                </c:pt>
                <c:pt idx="3561">
                  <c:v>252.5</c:v>
                </c:pt>
                <c:pt idx="3562">
                  <c:v>247.4</c:v>
                </c:pt>
                <c:pt idx="3563">
                  <c:v>246.1</c:v>
                </c:pt>
                <c:pt idx="3564">
                  <c:v>247.9</c:v>
                </c:pt>
                <c:pt idx="3565">
                  <c:v>252.6</c:v>
                </c:pt>
                <c:pt idx="3566">
                  <c:v>251.6</c:v>
                </c:pt>
                <c:pt idx="3567">
                  <c:v>248.2</c:v>
                </c:pt>
                <c:pt idx="3568">
                  <c:v>244.3</c:v>
                </c:pt>
                <c:pt idx="3569">
                  <c:v>246.1</c:v>
                </c:pt>
                <c:pt idx="3570">
                  <c:v>246.6</c:v>
                </c:pt>
                <c:pt idx="3571">
                  <c:v>246.2</c:v>
                </c:pt>
                <c:pt idx="3572">
                  <c:v>236.2</c:v>
                </c:pt>
                <c:pt idx="3573">
                  <c:v>226</c:v>
                </c:pt>
                <c:pt idx="3574">
                  <c:v>225.8</c:v>
                </c:pt>
                <c:pt idx="3575">
                  <c:v>227.2</c:v>
                </c:pt>
                <c:pt idx="3576">
                  <c:v>227.9</c:v>
                </c:pt>
                <c:pt idx="3577">
                  <c:v>228.2</c:v>
                </c:pt>
                <c:pt idx="3578">
                  <c:v>228.6</c:v>
                </c:pt>
                <c:pt idx="3579">
                  <c:v>228.7</c:v>
                </c:pt>
                <c:pt idx="3580">
                  <c:v>228</c:v>
                </c:pt>
                <c:pt idx="3581">
                  <c:v>228.4</c:v>
                </c:pt>
                <c:pt idx="3582">
                  <c:v>229.1</c:v>
                </c:pt>
                <c:pt idx="3583">
                  <c:v>236.7</c:v>
                </c:pt>
                <c:pt idx="3584">
                  <c:v>246.8</c:v>
                </c:pt>
                <c:pt idx="3585">
                  <c:v>252.7</c:v>
                </c:pt>
                <c:pt idx="3586">
                  <c:v>249.1</c:v>
                </c:pt>
                <c:pt idx="3587">
                  <c:v>245.3</c:v>
                </c:pt>
                <c:pt idx="3588">
                  <c:v>243.5</c:v>
                </c:pt>
                <c:pt idx="3589">
                  <c:v>244.2</c:v>
                </c:pt>
                <c:pt idx="3590">
                  <c:v>249.8</c:v>
                </c:pt>
                <c:pt idx="3591">
                  <c:v>252.5</c:v>
                </c:pt>
                <c:pt idx="3592">
                  <c:v>249.7</c:v>
                </c:pt>
                <c:pt idx="3593">
                  <c:v>246.5</c:v>
                </c:pt>
                <c:pt idx="3594">
                  <c:v>246.3</c:v>
                </c:pt>
                <c:pt idx="3595">
                  <c:v>246.5</c:v>
                </c:pt>
                <c:pt idx="3596">
                  <c:v>246.1</c:v>
                </c:pt>
                <c:pt idx="3597">
                  <c:v>246.5</c:v>
                </c:pt>
                <c:pt idx="3598">
                  <c:v>244.2</c:v>
                </c:pt>
                <c:pt idx="3599">
                  <c:v>227.7</c:v>
                </c:pt>
                <c:pt idx="3600">
                  <c:v>227.9</c:v>
                </c:pt>
                <c:pt idx="3601">
                  <c:v>227.8</c:v>
                </c:pt>
                <c:pt idx="3602">
                  <c:v>228.2</c:v>
                </c:pt>
                <c:pt idx="3603">
                  <c:v>228.3</c:v>
                </c:pt>
                <c:pt idx="3604">
                  <c:v>228.5</c:v>
                </c:pt>
                <c:pt idx="3605">
                  <c:v>228.6</c:v>
                </c:pt>
                <c:pt idx="3606">
                  <c:v>229.8</c:v>
                </c:pt>
                <c:pt idx="3607">
                  <c:v>237.7</c:v>
                </c:pt>
                <c:pt idx="3608">
                  <c:v>249.4</c:v>
                </c:pt>
                <c:pt idx="3609">
                  <c:v>249.6</c:v>
                </c:pt>
                <c:pt idx="3610">
                  <c:v>242.6</c:v>
                </c:pt>
                <c:pt idx="3611">
                  <c:v>252.8</c:v>
                </c:pt>
                <c:pt idx="3612">
                  <c:v>249</c:v>
                </c:pt>
                <c:pt idx="3613">
                  <c:v>248.9</c:v>
                </c:pt>
                <c:pt idx="3614">
                  <c:v>245.4</c:v>
                </c:pt>
                <c:pt idx="3615">
                  <c:v>246.6</c:v>
                </c:pt>
                <c:pt idx="3616">
                  <c:v>246.3</c:v>
                </c:pt>
                <c:pt idx="3617">
                  <c:v>246.3</c:v>
                </c:pt>
                <c:pt idx="3618">
                  <c:v>238.1</c:v>
                </c:pt>
                <c:pt idx="3619">
                  <c:v>226</c:v>
                </c:pt>
                <c:pt idx="3620">
                  <c:v>226.7</c:v>
                </c:pt>
                <c:pt idx="3621">
                  <c:v>227.1</c:v>
                </c:pt>
                <c:pt idx="3622">
                  <c:v>227.6</c:v>
                </c:pt>
                <c:pt idx="3623">
                  <c:v>227.8</c:v>
                </c:pt>
                <c:pt idx="3624">
                  <c:v>227.7</c:v>
                </c:pt>
                <c:pt idx="3625">
                  <c:v>228.2</c:v>
                </c:pt>
                <c:pt idx="3626">
                  <c:v>228</c:v>
                </c:pt>
                <c:pt idx="3627">
                  <c:v>228.8</c:v>
                </c:pt>
                <c:pt idx="3628">
                  <c:v>228.6</c:v>
                </c:pt>
                <c:pt idx="3629">
                  <c:v>228.6</c:v>
                </c:pt>
                <c:pt idx="3630">
                  <c:v>229.4</c:v>
                </c:pt>
                <c:pt idx="3631">
                  <c:v>236.1</c:v>
                </c:pt>
                <c:pt idx="3632">
                  <c:v>247.4</c:v>
                </c:pt>
                <c:pt idx="3633">
                  <c:v>252.5</c:v>
                </c:pt>
                <c:pt idx="3634">
                  <c:v>245.8</c:v>
                </c:pt>
                <c:pt idx="3635">
                  <c:v>242.6</c:v>
                </c:pt>
                <c:pt idx="3636">
                  <c:v>243.4</c:v>
                </c:pt>
                <c:pt idx="3637">
                  <c:v>242.9</c:v>
                </c:pt>
                <c:pt idx="3638">
                  <c:v>246.9</c:v>
                </c:pt>
                <c:pt idx="3639">
                  <c:v>252.7</c:v>
                </c:pt>
                <c:pt idx="3640">
                  <c:v>251.3</c:v>
                </c:pt>
                <c:pt idx="3641">
                  <c:v>246.3</c:v>
                </c:pt>
                <c:pt idx="3642">
                  <c:v>246.4</c:v>
                </c:pt>
                <c:pt idx="3643">
                  <c:v>246.5</c:v>
                </c:pt>
                <c:pt idx="3644">
                  <c:v>246.3</c:v>
                </c:pt>
                <c:pt idx="3645">
                  <c:v>246.3</c:v>
                </c:pt>
                <c:pt idx="3646">
                  <c:v>246.1</c:v>
                </c:pt>
                <c:pt idx="3647">
                  <c:v>246.5</c:v>
                </c:pt>
                <c:pt idx="3648">
                  <c:v>228.4</c:v>
                </c:pt>
                <c:pt idx="3649">
                  <c:v>227.7</c:v>
                </c:pt>
                <c:pt idx="3650">
                  <c:v>228.5</c:v>
                </c:pt>
                <c:pt idx="3651">
                  <c:v>228.6</c:v>
                </c:pt>
                <c:pt idx="3652">
                  <c:v>228.4</c:v>
                </c:pt>
                <c:pt idx="3653">
                  <c:v>228.3</c:v>
                </c:pt>
                <c:pt idx="3654">
                  <c:v>229.8</c:v>
                </c:pt>
                <c:pt idx="3655">
                  <c:v>236</c:v>
                </c:pt>
                <c:pt idx="3656">
                  <c:v>243.5</c:v>
                </c:pt>
                <c:pt idx="3657">
                  <c:v>253</c:v>
                </c:pt>
                <c:pt idx="3658">
                  <c:v>251.7</c:v>
                </c:pt>
                <c:pt idx="3659">
                  <c:v>251.5</c:v>
                </c:pt>
                <c:pt idx="3660">
                  <c:v>250.7</c:v>
                </c:pt>
                <c:pt idx="3661">
                  <c:v>250.8</c:v>
                </c:pt>
                <c:pt idx="3662">
                  <c:v>251.8</c:v>
                </c:pt>
                <c:pt idx="3663">
                  <c:v>252.7</c:v>
                </c:pt>
                <c:pt idx="3664">
                  <c:v>248.1</c:v>
                </c:pt>
                <c:pt idx="3665">
                  <c:v>246.6</c:v>
                </c:pt>
                <c:pt idx="3666">
                  <c:v>246.2</c:v>
                </c:pt>
                <c:pt idx="3667">
                  <c:v>246.4</c:v>
                </c:pt>
                <c:pt idx="3668">
                  <c:v>222.9</c:v>
                </c:pt>
                <c:pt idx="3669">
                  <c:v>222.9</c:v>
                </c:pt>
                <c:pt idx="3670">
                  <c:v>223.3</c:v>
                </c:pt>
                <c:pt idx="3671">
                  <c:v>224.5</c:v>
                </c:pt>
                <c:pt idx="3672">
                  <c:v>225.9</c:v>
                </c:pt>
                <c:pt idx="3673">
                  <c:v>227.2</c:v>
                </c:pt>
                <c:pt idx="3674">
                  <c:v>228.1</c:v>
                </c:pt>
                <c:pt idx="3675">
                  <c:v>228.3</c:v>
                </c:pt>
                <c:pt idx="3676">
                  <c:v>228.1</c:v>
                </c:pt>
                <c:pt idx="3677">
                  <c:v>227.1</c:v>
                </c:pt>
                <c:pt idx="3678">
                  <c:v>229.2</c:v>
                </c:pt>
                <c:pt idx="3679">
                  <c:v>236.1</c:v>
                </c:pt>
                <c:pt idx="3680">
                  <c:v>245</c:v>
                </c:pt>
                <c:pt idx="3681">
                  <c:v>252.8</c:v>
                </c:pt>
                <c:pt idx="3682">
                  <c:v>252.4</c:v>
                </c:pt>
                <c:pt idx="3683">
                  <c:v>250.8</c:v>
                </c:pt>
                <c:pt idx="3684">
                  <c:v>250.7</c:v>
                </c:pt>
                <c:pt idx="3685">
                  <c:v>251.4</c:v>
                </c:pt>
                <c:pt idx="3686">
                  <c:v>252.6</c:v>
                </c:pt>
                <c:pt idx="3687">
                  <c:v>250.5</c:v>
                </c:pt>
                <c:pt idx="3688">
                  <c:v>243.9</c:v>
                </c:pt>
                <c:pt idx="3689">
                  <c:v>246.4</c:v>
                </c:pt>
                <c:pt idx="3690">
                  <c:v>246.4</c:v>
                </c:pt>
                <c:pt idx="3691">
                  <c:v>230.6</c:v>
                </c:pt>
                <c:pt idx="3692">
                  <c:v>222.8</c:v>
                </c:pt>
                <c:pt idx="3693">
                  <c:v>222.6</c:v>
                </c:pt>
                <c:pt idx="3694">
                  <c:v>223.6</c:v>
                </c:pt>
                <c:pt idx="3695">
                  <c:v>224.7</c:v>
                </c:pt>
                <c:pt idx="3696">
                  <c:v>226.3</c:v>
                </c:pt>
                <c:pt idx="3697">
                  <c:v>227</c:v>
                </c:pt>
                <c:pt idx="3698">
                  <c:v>227.9</c:v>
                </c:pt>
                <c:pt idx="3699">
                  <c:v>228.1</c:v>
                </c:pt>
                <c:pt idx="3700">
                  <c:v>228</c:v>
                </c:pt>
                <c:pt idx="3701">
                  <c:v>227.9</c:v>
                </c:pt>
                <c:pt idx="3702">
                  <c:v>228.9</c:v>
                </c:pt>
                <c:pt idx="3703">
                  <c:v>231.5</c:v>
                </c:pt>
                <c:pt idx="3704">
                  <c:v>234.2</c:v>
                </c:pt>
                <c:pt idx="3705">
                  <c:v>237.1</c:v>
                </c:pt>
                <c:pt idx="3706">
                  <c:v>240.4</c:v>
                </c:pt>
                <c:pt idx="3707">
                  <c:v>241.8</c:v>
                </c:pt>
                <c:pt idx="3708">
                  <c:v>245.1</c:v>
                </c:pt>
                <c:pt idx="3709">
                  <c:v>247.9</c:v>
                </c:pt>
                <c:pt idx="3710">
                  <c:v>244.8</c:v>
                </c:pt>
                <c:pt idx="3711">
                  <c:v>239.8</c:v>
                </c:pt>
                <c:pt idx="3712">
                  <c:v>237.4</c:v>
                </c:pt>
                <c:pt idx="3713">
                  <c:v>233.8</c:v>
                </c:pt>
                <c:pt idx="3714">
                  <c:v>229.6</c:v>
                </c:pt>
                <c:pt idx="3715">
                  <c:v>227.1</c:v>
                </c:pt>
                <c:pt idx="3716">
                  <c:v>226.2</c:v>
                </c:pt>
                <c:pt idx="3717">
                  <c:v>226.5</c:v>
                </c:pt>
                <c:pt idx="3718">
                  <c:v>227.4</c:v>
                </c:pt>
                <c:pt idx="3719">
                  <c:v>227.9</c:v>
                </c:pt>
                <c:pt idx="3720">
                  <c:v>228.1</c:v>
                </c:pt>
                <c:pt idx="3721">
                  <c:v>228.2</c:v>
                </c:pt>
                <c:pt idx="3722">
                  <c:v>227.9</c:v>
                </c:pt>
                <c:pt idx="3723">
                  <c:v>227.2</c:v>
                </c:pt>
                <c:pt idx="3724">
                  <c:v>228.3</c:v>
                </c:pt>
                <c:pt idx="3725">
                  <c:v>228.5</c:v>
                </c:pt>
                <c:pt idx="3726">
                  <c:v>229.2</c:v>
                </c:pt>
                <c:pt idx="3727">
                  <c:v>231.7</c:v>
                </c:pt>
                <c:pt idx="3728">
                  <c:v>235</c:v>
                </c:pt>
                <c:pt idx="3729">
                  <c:v>238.5</c:v>
                </c:pt>
                <c:pt idx="3730">
                  <c:v>242.1</c:v>
                </c:pt>
                <c:pt idx="3731">
                  <c:v>242.9</c:v>
                </c:pt>
                <c:pt idx="3732">
                  <c:v>243.3</c:v>
                </c:pt>
                <c:pt idx="3733">
                  <c:v>243.8</c:v>
                </c:pt>
                <c:pt idx="3734">
                  <c:v>243.1</c:v>
                </c:pt>
                <c:pt idx="3735">
                  <c:v>240.5</c:v>
                </c:pt>
                <c:pt idx="3736">
                  <c:v>238</c:v>
                </c:pt>
                <c:pt idx="3737">
                  <c:v>232.3</c:v>
                </c:pt>
                <c:pt idx="3738">
                  <c:v>228.9</c:v>
                </c:pt>
                <c:pt idx="3739">
                  <c:v>227.2</c:v>
                </c:pt>
                <c:pt idx="3740">
                  <c:v>226.1</c:v>
                </c:pt>
                <c:pt idx="3741">
                  <c:v>227.1</c:v>
                </c:pt>
                <c:pt idx="3742">
                  <c:v>227.6</c:v>
                </c:pt>
                <c:pt idx="3743">
                  <c:v>227.7</c:v>
                </c:pt>
                <c:pt idx="3744">
                  <c:v>227.6</c:v>
                </c:pt>
                <c:pt idx="3745">
                  <c:v>228.7</c:v>
                </c:pt>
                <c:pt idx="3746">
                  <c:v>228.8</c:v>
                </c:pt>
                <c:pt idx="3747">
                  <c:v>228.3</c:v>
                </c:pt>
                <c:pt idx="3748">
                  <c:v>228.6</c:v>
                </c:pt>
                <c:pt idx="3749">
                  <c:v>228.5</c:v>
                </c:pt>
                <c:pt idx="3750">
                  <c:v>229.8</c:v>
                </c:pt>
                <c:pt idx="3751">
                  <c:v>234</c:v>
                </c:pt>
                <c:pt idx="3752">
                  <c:v>239.3</c:v>
                </c:pt>
                <c:pt idx="3753">
                  <c:v>244.5</c:v>
                </c:pt>
                <c:pt idx="3754">
                  <c:v>248.3</c:v>
                </c:pt>
                <c:pt idx="3755">
                  <c:v>249.8</c:v>
                </c:pt>
                <c:pt idx="3756">
                  <c:v>250.9</c:v>
                </c:pt>
                <c:pt idx="3757">
                  <c:v>250.7</c:v>
                </c:pt>
                <c:pt idx="3758">
                  <c:v>246.9</c:v>
                </c:pt>
                <c:pt idx="3759">
                  <c:v>241.4</c:v>
                </c:pt>
                <c:pt idx="3760">
                  <c:v>236.6</c:v>
                </c:pt>
                <c:pt idx="3761">
                  <c:v>233.1</c:v>
                </c:pt>
                <c:pt idx="3762">
                  <c:v>228.7</c:v>
                </c:pt>
                <c:pt idx="3763">
                  <c:v>228.1</c:v>
                </c:pt>
                <c:pt idx="3764">
                  <c:v>227.2</c:v>
                </c:pt>
                <c:pt idx="3765">
                  <c:v>226.9</c:v>
                </c:pt>
                <c:pt idx="3766">
                  <c:v>227.7</c:v>
                </c:pt>
                <c:pt idx="3767">
                  <c:v>227.5</c:v>
                </c:pt>
                <c:pt idx="3768">
                  <c:v>228.1</c:v>
                </c:pt>
                <c:pt idx="3769">
                  <c:v>228.3</c:v>
                </c:pt>
                <c:pt idx="3770">
                  <c:v>228.8</c:v>
                </c:pt>
                <c:pt idx="3771">
                  <c:v>228.4</c:v>
                </c:pt>
                <c:pt idx="3772">
                  <c:v>228.5</c:v>
                </c:pt>
                <c:pt idx="3773">
                  <c:v>228.5</c:v>
                </c:pt>
                <c:pt idx="3774">
                  <c:v>228</c:v>
                </c:pt>
                <c:pt idx="3775">
                  <c:v>229.2</c:v>
                </c:pt>
                <c:pt idx="3776">
                  <c:v>232.3</c:v>
                </c:pt>
                <c:pt idx="3777">
                  <c:v>234.7</c:v>
                </c:pt>
                <c:pt idx="3778">
                  <c:v>236.5</c:v>
                </c:pt>
                <c:pt idx="3779">
                  <c:v>237.4</c:v>
                </c:pt>
                <c:pt idx="3780">
                  <c:v>238.9</c:v>
                </c:pt>
                <c:pt idx="3781">
                  <c:v>239.5</c:v>
                </c:pt>
                <c:pt idx="3782">
                  <c:v>238.6</c:v>
                </c:pt>
                <c:pt idx="3783">
                  <c:v>237.2</c:v>
                </c:pt>
                <c:pt idx="3784">
                  <c:v>234.1</c:v>
                </c:pt>
                <c:pt idx="3785">
                  <c:v>231.2</c:v>
                </c:pt>
                <c:pt idx="3786">
                  <c:v>228.4</c:v>
                </c:pt>
                <c:pt idx="3787">
                  <c:v>227.3</c:v>
                </c:pt>
                <c:pt idx="3788">
                  <c:v>227.3</c:v>
                </c:pt>
                <c:pt idx="3789">
                  <c:v>227.9</c:v>
                </c:pt>
                <c:pt idx="3790">
                  <c:v>227.9</c:v>
                </c:pt>
                <c:pt idx="3791">
                  <c:v>227.9</c:v>
                </c:pt>
                <c:pt idx="3792">
                  <c:v>228.1</c:v>
                </c:pt>
                <c:pt idx="3793">
                  <c:v>227.9</c:v>
                </c:pt>
                <c:pt idx="3794">
                  <c:v>228.3</c:v>
                </c:pt>
                <c:pt idx="3795">
                  <c:v>228.6</c:v>
                </c:pt>
                <c:pt idx="3796">
                  <c:v>228.5</c:v>
                </c:pt>
                <c:pt idx="3797">
                  <c:v>228.6</c:v>
                </c:pt>
                <c:pt idx="3798">
                  <c:v>230</c:v>
                </c:pt>
                <c:pt idx="3799">
                  <c:v>236.9</c:v>
                </c:pt>
                <c:pt idx="3800">
                  <c:v>245.9</c:v>
                </c:pt>
                <c:pt idx="3801">
                  <c:v>252.7</c:v>
                </c:pt>
                <c:pt idx="3802">
                  <c:v>248.6</c:v>
                </c:pt>
                <c:pt idx="3803">
                  <c:v>245.8</c:v>
                </c:pt>
                <c:pt idx="3804">
                  <c:v>244.1</c:v>
                </c:pt>
                <c:pt idx="3805">
                  <c:v>243.2</c:v>
                </c:pt>
                <c:pt idx="3806">
                  <c:v>246.8</c:v>
                </c:pt>
                <c:pt idx="3807">
                  <c:v>251.7</c:v>
                </c:pt>
                <c:pt idx="3808">
                  <c:v>251.2</c:v>
                </c:pt>
                <c:pt idx="3809">
                  <c:v>246.4</c:v>
                </c:pt>
                <c:pt idx="3810">
                  <c:v>246.3</c:v>
                </c:pt>
                <c:pt idx="3811">
                  <c:v>246.2</c:v>
                </c:pt>
                <c:pt idx="3812">
                  <c:v>246.5</c:v>
                </c:pt>
                <c:pt idx="3813">
                  <c:v>246.6</c:v>
                </c:pt>
                <c:pt idx="3814">
                  <c:v>246.5</c:v>
                </c:pt>
                <c:pt idx="3815">
                  <c:v>245.1</c:v>
                </c:pt>
                <c:pt idx="3816">
                  <c:v>228.1</c:v>
                </c:pt>
                <c:pt idx="3817">
                  <c:v>228.8</c:v>
                </c:pt>
                <c:pt idx="3818">
                  <c:v>228.9</c:v>
                </c:pt>
                <c:pt idx="3819">
                  <c:v>228.9</c:v>
                </c:pt>
                <c:pt idx="3820">
                  <c:v>228.6</c:v>
                </c:pt>
                <c:pt idx="3821">
                  <c:v>228.6</c:v>
                </c:pt>
                <c:pt idx="3822">
                  <c:v>229.2</c:v>
                </c:pt>
                <c:pt idx="3823">
                  <c:v>236.2</c:v>
                </c:pt>
                <c:pt idx="3824">
                  <c:v>245.9</c:v>
                </c:pt>
                <c:pt idx="3825">
                  <c:v>252.7</c:v>
                </c:pt>
                <c:pt idx="3826">
                  <c:v>248.8</c:v>
                </c:pt>
                <c:pt idx="3827">
                  <c:v>245.2</c:v>
                </c:pt>
                <c:pt idx="3828">
                  <c:v>243.8</c:v>
                </c:pt>
                <c:pt idx="3829">
                  <c:v>243.6</c:v>
                </c:pt>
                <c:pt idx="3830">
                  <c:v>247</c:v>
                </c:pt>
                <c:pt idx="3831">
                  <c:v>252</c:v>
                </c:pt>
                <c:pt idx="3832">
                  <c:v>251.2</c:v>
                </c:pt>
                <c:pt idx="3833">
                  <c:v>246.4</c:v>
                </c:pt>
                <c:pt idx="3834">
                  <c:v>246.2</c:v>
                </c:pt>
                <c:pt idx="3835">
                  <c:v>246.2</c:v>
                </c:pt>
                <c:pt idx="3836">
                  <c:v>246.1</c:v>
                </c:pt>
                <c:pt idx="3837">
                  <c:v>246.5</c:v>
                </c:pt>
                <c:pt idx="3838">
                  <c:v>246.1</c:v>
                </c:pt>
                <c:pt idx="3839">
                  <c:v>244.4</c:v>
                </c:pt>
                <c:pt idx="3840">
                  <c:v>228.1</c:v>
                </c:pt>
                <c:pt idx="3841">
                  <c:v>228.7</c:v>
                </c:pt>
                <c:pt idx="3842">
                  <c:v>228.7</c:v>
                </c:pt>
                <c:pt idx="3843">
                  <c:v>229</c:v>
                </c:pt>
                <c:pt idx="3844">
                  <c:v>228.6</c:v>
                </c:pt>
                <c:pt idx="3845">
                  <c:v>228.9</c:v>
                </c:pt>
                <c:pt idx="3846">
                  <c:v>230.9</c:v>
                </c:pt>
                <c:pt idx="3847">
                  <c:v>237.6</c:v>
                </c:pt>
                <c:pt idx="3848">
                  <c:v>247.6</c:v>
                </c:pt>
                <c:pt idx="3849">
                  <c:v>252.6</c:v>
                </c:pt>
                <c:pt idx="3850">
                  <c:v>247.4</c:v>
                </c:pt>
                <c:pt idx="3851">
                  <c:v>245.8</c:v>
                </c:pt>
                <c:pt idx="3852">
                  <c:v>244.1</c:v>
                </c:pt>
                <c:pt idx="3853">
                  <c:v>242.9</c:v>
                </c:pt>
                <c:pt idx="3854">
                  <c:v>246.5</c:v>
                </c:pt>
                <c:pt idx="3855">
                  <c:v>251.5</c:v>
                </c:pt>
                <c:pt idx="3856">
                  <c:v>252.7</c:v>
                </c:pt>
                <c:pt idx="3857">
                  <c:v>241.9</c:v>
                </c:pt>
                <c:pt idx="3858">
                  <c:v>246.1</c:v>
                </c:pt>
                <c:pt idx="3859">
                  <c:v>246.3</c:v>
                </c:pt>
                <c:pt idx="3860">
                  <c:v>246.6</c:v>
                </c:pt>
                <c:pt idx="3861">
                  <c:v>246.3</c:v>
                </c:pt>
                <c:pt idx="3862">
                  <c:v>246.4</c:v>
                </c:pt>
                <c:pt idx="3863">
                  <c:v>246.5</c:v>
                </c:pt>
                <c:pt idx="3864">
                  <c:v>233.5</c:v>
                </c:pt>
                <c:pt idx="3865">
                  <c:v>227.7</c:v>
                </c:pt>
                <c:pt idx="3866">
                  <c:v>228.1</c:v>
                </c:pt>
                <c:pt idx="3867">
                  <c:v>228.6</c:v>
                </c:pt>
                <c:pt idx="3868">
                  <c:v>228.7</c:v>
                </c:pt>
                <c:pt idx="3869">
                  <c:v>228.5</c:v>
                </c:pt>
                <c:pt idx="3870">
                  <c:v>230.4</c:v>
                </c:pt>
                <c:pt idx="3871">
                  <c:v>237.7</c:v>
                </c:pt>
                <c:pt idx="3872">
                  <c:v>247.6</c:v>
                </c:pt>
                <c:pt idx="3873">
                  <c:v>252.1</c:v>
                </c:pt>
                <c:pt idx="3874">
                  <c:v>249.4</c:v>
                </c:pt>
                <c:pt idx="3875">
                  <c:v>243.4</c:v>
                </c:pt>
                <c:pt idx="3876">
                  <c:v>246.1</c:v>
                </c:pt>
                <c:pt idx="3877">
                  <c:v>244.1</c:v>
                </c:pt>
                <c:pt idx="3878">
                  <c:v>242.8</c:v>
                </c:pt>
                <c:pt idx="3879">
                  <c:v>242.3</c:v>
                </c:pt>
                <c:pt idx="3880">
                  <c:v>238.1</c:v>
                </c:pt>
                <c:pt idx="3881">
                  <c:v>235.2</c:v>
                </c:pt>
                <c:pt idx="3882">
                  <c:v>231.8</c:v>
                </c:pt>
                <c:pt idx="3883">
                  <c:v>228.1</c:v>
                </c:pt>
                <c:pt idx="3884">
                  <c:v>227.2</c:v>
                </c:pt>
                <c:pt idx="3885">
                  <c:v>227.2</c:v>
                </c:pt>
                <c:pt idx="3886">
                  <c:v>227.6</c:v>
                </c:pt>
                <c:pt idx="3887">
                  <c:v>227.5</c:v>
                </c:pt>
                <c:pt idx="3888">
                  <c:v>227.9</c:v>
                </c:pt>
                <c:pt idx="3889">
                  <c:v>227.9</c:v>
                </c:pt>
                <c:pt idx="3890">
                  <c:v>228</c:v>
                </c:pt>
                <c:pt idx="3891">
                  <c:v>228.7</c:v>
                </c:pt>
                <c:pt idx="3892">
                  <c:v>228.2</c:v>
                </c:pt>
                <c:pt idx="3893">
                  <c:v>227.8</c:v>
                </c:pt>
                <c:pt idx="3894">
                  <c:v>229.3</c:v>
                </c:pt>
                <c:pt idx="3895">
                  <c:v>232.6</c:v>
                </c:pt>
                <c:pt idx="3896">
                  <c:v>237</c:v>
                </c:pt>
                <c:pt idx="3897">
                  <c:v>242.5</c:v>
                </c:pt>
                <c:pt idx="3898">
                  <c:v>245.2</c:v>
                </c:pt>
                <c:pt idx="3899">
                  <c:v>247.3</c:v>
                </c:pt>
                <c:pt idx="3900">
                  <c:v>248.8</c:v>
                </c:pt>
                <c:pt idx="3901">
                  <c:v>248.2</c:v>
                </c:pt>
                <c:pt idx="3902">
                  <c:v>245.9</c:v>
                </c:pt>
                <c:pt idx="3903">
                  <c:v>243</c:v>
                </c:pt>
                <c:pt idx="3904">
                  <c:v>239.5</c:v>
                </c:pt>
                <c:pt idx="3905">
                  <c:v>233.4</c:v>
                </c:pt>
                <c:pt idx="3906">
                  <c:v>228.6</c:v>
                </c:pt>
                <c:pt idx="3907">
                  <c:v>227.6</c:v>
                </c:pt>
                <c:pt idx="3908">
                  <c:v>226.9</c:v>
                </c:pt>
                <c:pt idx="3909">
                  <c:v>227.5</c:v>
                </c:pt>
                <c:pt idx="3910">
                  <c:v>227.6</c:v>
                </c:pt>
                <c:pt idx="3911">
                  <c:v>227.3</c:v>
                </c:pt>
                <c:pt idx="3912">
                  <c:v>228</c:v>
                </c:pt>
                <c:pt idx="3913">
                  <c:v>228.5</c:v>
                </c:pt>
                <c:pt idx="3914">
                  <c:v>227.6</c:v>
                </c:pt>
                <c:pt idx="3915">
                  <c:v>228.2</c:v>
                </c:pt>
                <c:pt idx="3916">
                  <c:v>228.5</c:v>
                </c:pt>
                <c:pt idx="3917">
                  <c:v>228.2</c:v>
                </c:pt>
                <c:pt idx="3918">
                  <c:v>228.5</c:v>
                </c:pt>
                <c:pt idx="3919">
                  <c:v>236</c:v>
                </c:pt>
                <c:pt idx="3920">
                  <c:v>246.5</c:v>
                </c:pt>
                <c:pt idx="3921">
                  <c:v>252.7</c:v>
                </c:pt>
                <c:pt idx="3922">
                  <c:v>247.9</c:v>
                </c:pt>
                <c:pt idx="3923">
                  <c:v>244.8</c:v>
                </c:pt>
                <c:pt idx="3924">
                  <c:v>243.1</c:v>
                </c:pt>
                <c:pt idx="3925">
                  <c:v>242.7</c:v>
                </c:pt>
                <c:pt idx="3926">
                  <c:v>245.7</c:v>
                </c:pt>
                <c:pt idx="3927">
                  <c:v>250.7</c:v>
                </c:pt>
                <c:pt idx="3928">
                  <c:v>252.1</c:v>
                </c:pt>
                <c:pt idx="3929">
                  <c:v>246.6</c:v>
                </c:pt>
                <c:pt idx="3930">
                  <c:v>246.5</c:v>
                </c:pt>
                <c:pt idx="3931">
                  <c:v>246.4</c:v>
                </c:pt>
                <c:pt idx="3932">
                  <c:v>246.1</c:v>
                </c:pt>
                <c:pt idx="3933">
                  <c:v>246.6</c:v>
                </c:pt>
                <c:pt idx="3934">
                  <c:v>246.3</c:v>
                </c:pt>
                <c:pt idx="3935">
                  <c:v>246.6</c:v>
                </c:pt>
                <c:pt idx="3936">
                  <c:v>229.3</c:v>
                </c:pt>
                <c:pt idx="3937">
                  <c:v>227.8</c:v>
                </c:pt>
                <c:pt idx="3938">
                  <c:v>228.3</c:v>
                </c:pt>
                <c:pt idx="3939">
                  <c:v>228.7</c:v>
                </c:pt>
                <c:pt idx="3940">
                  <c:v>228.6</c:v>
                </c:pt>
                <c:pt idx="3941">
                  <c:v>228.3</c:v>
                </c:pt>
                <c:pt idx="3942">
                  <c:v>229.3</c:v>
                </c:pt>
                <c:pt idx="3943">
                  <c:v>236.8</c:v>
                </c:pt>
                <c:pt idx="3944">
                  <c:v>247.6</c:v>
                </c:pt>
                <c:pt idx="3945">
                  <c:v>252.2</c:v>
                </c:pt>
                <c:pt idx="3946">
                  <c:v>246.3</c:v>
                </c:pt>
                <c:pt idx="3947">
                  <c:v>242.6</c:v>
                </c:pt>
                <c:pt idx="3948">
                  <c:v>243.8</c:v>
                </c:pt>
                <c:pt idx="3949">
                  <c:v>243.7</c:v>
                </c:pt>
                <c:pt idx="3950">
                  <c:v>244</c:v>
                </c:pt>
                <c:pt idx="3951">
                  <c:v>250.2</c:v>
                </c:pt>
                <c:pt idx="3952">
                  <c:v>252.5</c:v>
                </c:pt>
                <c:pt idx="3953">
                  <c:v>241.1</c:v>
                </c:pt>
                <c:pt idx="3954">
                  <c:v>246.4</c:v>
                </c:pt>
                <c:pt idx="3955">
                  <c:v>246.4</c:v>
                </c:pt>
                <c:pt idx="3956">
                  <c:v>246.4</c:v>
                </c:pt>
                <c:pt idx="3957">
                  <c:v>246.6</c:v>
                </c:pt>
                <c:pt idx="3958">
                  <c:v>246.5</c:v>
                </c:pt>
                <c:pt idx="3959">
                  <c:v>246.5</c:v>
                </c:pt>
                <c:pt idx="3960">
                  <c:v>246.3</c:v>
                </c:pt>
                <c:pt idx="3961">
                  <c:v>239.8</c:v>
                </c:pt>
                <c:pt idx="3962">
                  <c:v>228.3</c:v>
                </c:pt>
                <c:pt idx="3963">
                  <c:v>228.6</c:v>
                </c:pt>
                <c:pt idx="3964">
                  <c:v>228.2</c:v>
                </c:pt>
                <c:pt idx="3965">
                  <c:v>228.3</c:v>
                </c:pt>
                <c:pt idx="3966">
                  <c:v>229.7</c:v>
                </c:pt>
                <c:pt idx="3967">
                  <c:v>235.7</c:v>
                </c:pt>
                <c:pt idx="3968">
                  <c:v>246.1</c:v>
                </c:pt>
                <c:pt idx="3969">
                  <c:v>252.9</c:v>
                </c:pt>
                <c:pt idx="3970">
                  <c:v>249.5</c:v>
                </c:pt>
                <c:pt idx="3971">
                  <c:v>246.3</c:v>
                </c:pt>
                <c:pt idx="3972">
                  <c:v>244</c:v>
                </c:pt>
                <c:pt idx="3973">
                  <c:v>242.3</c:v>
                </c:pt>
                <c:pt idx="3974">
                  <c:v>248.4</c:v>
                </c:pt>
                <c:pt idx="3975">
                  <c:v>252.5</c:v>
                </c:pt>
                <c:pt idx="3976">
                  <c:v>251</c:v>
                </c:pt>
                <c:pt idx="3977">
                  <c:v>246.1</c:v>
                </c:pt>
                <c:pt idx="3978">
                  <c:v>246.3</c:v>
                </c:pt>
                <c:pt idx="3979">
                  <c:v>246.2</c:v>
                </c:pt>
                <c:pt idx="3980">
                  <c:v>246.4</c:v>
                </c:pt>
                <c:pt idx="3981">
                  <c:v>246.2</c:v>
                </c:pt>
                <c:pt idx="3982">
                  <c:v>246.3</c:v>
                </c:pt>
                <c:pt idx="3983">
                  <c:v>236.4</c:v>
                </c:pt>
                <c:pt idx="3984">
                  <c:v>228.1</c:v>
                </c:pt>
                <c:pt idx="3985">
                  <c:v>228.1</c:v>
                </c:pt>
                <c:pt idx="3986">
                  <c:v>228.1</c:v>
                </c:pt>
                <c:pt idx="3987">
                  <c:v>228.7</c:v>
                </c:pt>
                <c:pt idx="3988">
                  <c:v>228.6</c:v>
                </c:pt>
                <c:pt idx="3989">
                  <c:v>228.4</c:v>
                </c:pt>
                <c:pt idx="3990">
                  <c:v>229.9</c:v>
                </c:pt>
                <c:pt idx="3991">
                  <c:v>236.6</c:v>
                </c:pt>
                <c:pt idx="3992">
                  <c:v>247.7</c:v>
                </c:pt>
                <c:pt idx="3993">
                  <c:v>252.3</c:v>
                </c:pt>
                <c:pt idx="3994">
                  <c:v>244.7</c:v>
                </c:pt>
                <c:pt idx="3995">
                  <c:v>242.5</c:v>
                </c:pt>
                <c:pt idx="3996">
                  <c:v>244</c:v>
                </c:pt>
                <c:pt idx="3997">
                  <c:v>243.8</c:v>
                </c:pt>
                <c:pt idx="3998">
                  <c:v>244.5</c:v>
                </c:pt>
                <c:pt idx="3999">
                  <c:v>250.5</c:v>
                </c:pt>
                <c:pt idx="4000">
                  <c:v>252.6</c:v>
                </c:pt>
                <c:pt idx="4001">
                  <c:v>243.1</c:v>
                </c:pt>
                <c:pt idx="4002">
                  <c:v>246.6</c:v>
                </c:pt>
                <c:pt idx="4003">
                  <c:v>246.2</c:v>
                </c:pt>
                <c:pt idx="4004">
                  <c:v>246.3</c:v>
                </c:pt>
                <c:pt idx="4005">
                  <c:v>246.1</c:v>
                </c:pt>
                <c:pt idx="4006">
                  <c:v>246.2</c:v>
                </c:pt>
                <c:pt idx="4007">
                  <c:v>246.5</c:v>
                </c:pt>
                <c:pt idx="4008">
                  <c:v>246.4</c:v>
                </c:pt>
                <c:pt idx="4009">
                  <c:v>239.3</c:v>
                </c:pt>
                <c:pt idx="4010">
                  <c:v>228.2</c:v>
                </c:pt>
                <c:pt idx="4011">
                  <c:v>228.7</c:v>
                </c:pt>
                <c:pt idx="4012">
                  <c:v>228.8</c:v>
                </c:pt>
                <c:pt idx="4013">
                  <c:v>228.8</c:v>
                </c:pt>
                <c:pt idx="4014">
                  <c:v>230.2</c:v>
                </c:pt>
                <c:pt idx="4015">
                  <c:v>234.9</c:v>
                </c:pt>
                <c:pt idx="4016">
                  <c:v>238.3</c:v>
                </c:pt>
                <c:pt idx="4017">
                  <c:v>248.4</c:v>
                </c:pt>
                <c:pt idx="4018">
                  <c:v>251.5</c:v>
                </c:pt>
                <c:pt idx="4019">
                  <c:v>247</c:v>
                </c:pt>
                <c:pt idx="4020">
                  <c:v>248.4</c:v>
                </c:pt>
                <c:pt idx="4021">
                  <c:v>249.2</c:v>
                </c:pt>
                <c:pt idx="4022">
                  <c:v>251</c:v>
                </c:pt>
                <c:pt idx="4023">
                  <c:v>245.4</c:v>
                </c:pt>
                <c:pt idx="4024">
                  <c:v>246.1</c:v>
                </c:pt>
                <c:pt idx="4025">
                  <c:v>246.4</c:v>
                </c:pt>
                <c:pt idx="4026">
                  <c:v>246.3</c:v>
                </c:pt>
                <c:pt idx="4027">
                  <c:v>246.5</c:v>
                </c:pt>
                <c:pt idx="4028">
                  <c:v>230.1</c:v>
                </c:pt>
                <c:pt idx="4029">
                  <c:v>226.5</c:v>
                </c:pt>
                <c:pt idx="4030">
                  <c:v>227.2</c:v>
                </c:pt>
                <c:pt idx="4031">
                  <c:v>227.9</c:v>
                </c:pt>
                <c:pt idx="4032">
                  <c:v>227.9</c:v>
                </c:pt>
                <c:pt idx="4033">
                  <c:v>228.1</c:v>
                </c:pt>
                <c:pt idx="4034">
                  <c:v>228.1</c:v>
                </c:pt>
                <c:pt idx="4035">
                  <c:v>228.2</c:v>
                </c:pt>
                <c:pt idx="4036">
                  <c:v>228.7</c:v>
                </c:pt>
                <c:pt idx="4037">
                  <c:v>228.7</c:v>
                </c:pt>
                <c:pt idx="4038">
                  <c:v>229.4</c:v>
                </c:pt>
                <c:pt idx="4039">
                  <c:v>236.6</c:v>
                </c:pt>
                <c:pt idx="4040">
                  <c:v>246.5</c:v>
                </c:pt>
                <c:pt idx="4041">
                  <c:v>252.9</c:v>
                </c:pt>
                <c:pt idx="4042">
                  <c:v>250.5</c:v>
                </c:pt>
                <c:pt idx="4043">
                  <c:v>249.8</c:v>
                </c:pt>
                <c:pt idx="4044">
                  <c:v>248.5</c:v>
                </c:pt>
                <c:pt idx="4045">
                  <c:v>248.7</c:v>
                </c:pt>
                <c:pt idx="4046">
                  <c:v>250.5</c:v>
                </c:pt>
                <c:pt idx="4047">
                  <c:v>252.7</c:v>
                </c:pt>
                <c:pt idx="4048">
                  <c:v>249.5</c:v>
                </c:pt>
                <c:pt idx="4049">
                  <c:v>239.7</c:v>
                </c:pt>
                <c:pt idx="4050">
                  <c:v>246.6</c:v>
                </c:pt>
                <c:pt idx="4051">
                  <c:v>246.5</c:v>
                </c:pt>
                <c:pt idx="4052">
                  <c:v>246.5</c:v>
                </c:pt>
                <c:pt idx="4053">
                  <c:v>246.3</c:v>
                </c:pt>
                <c:pt idx="4054">
                  <c:v>232.3</c:v>
                </c:pt>
                <c:pt idx="4055">
                  <c:v>227.7</c:v>
                </c:pt>
                <c:pt idx="4056">
                  <c:v>227.7</c:v>
                </c:pt>
                <c:pt idx="4057">
                  <c:v>228.1</c:v>
                </c:pt>
                <c:pt idx="4058">
                  <c:v>228.1</c:v>
                </c:pt>
                <c:pt idx="4059">
                  <c:v>228.7</c:v>
                </c:pt>
                <c:pt idx="4060">
                  <c:v>228.4</c:v>
                </c:pt>
                <c:pt idx="4061">
                  <c:v>228.6</c:v>
                </c:pt>
                <c:pt idx="4062">
                  <c:v>229.2</c:v>
                </c:pt>
                <c:pt idx="4063">
                  <c:v>235.5</c:v>
                </c:pt>
                <c:pt idx="4064">
                  <c:v>246</c:v>
                </c:pt>
                <c:pt idx="4065">
                  <c:v>252.7</c:v>
                </c:pt>
                <c:pt idx="4066">
                  <c:v>248.7</c:v>
                </c:pt>
                <c:pt idx="4067">
                  <c:v>245</c:v>
                </c:pt>
                <c:pt idx="4068">
                  <c:v>242.4</c:v>
                </c:pt>
                <c:pt idx="4069">
                  <c:v>242</c:v>
                </c:pt>
                <c:pt idx="4070">
                  <c:v>245.2</c:v>
                </c:pt>
                <c:pt idx="4071">
                  <c:v>251.4</c:v>
                </c:pt>
                <c:pt idx="4072">
                  <c:v>252.1</c:v>
                </c:pt>
                <c:pt idx="4073">
                  <c:v>241.3</c:v>
                </c:pt>
                <c:pt idx="4074">
                  <c:v>246.3</c:v>
                </c:pt>
                <c:pt idx="4075">
                  <c:v>246.5</c:v>
                </c:pt>
                <c:pt idx="4076">
                  <c:v>246.2</c:v>
                </c:pt>
                <c:pt idx="4077">
                  <c:v>246.2</c:v>
                </c:pt>
                <c:pt idx="4078">
                  <c:v>246.4</c:v>
                </c:pt>
                <c:pt idx="4079">
                  <c:v>246.3</c:v>
                </c:pt>
                <c:pt idx="4080">
                  <c:v>239.5</c:v>
                </c:pt>
                <c:pt idx="4081">
                  <c:v>227.8</c:v>
                </c:pt>
                <c:pt idx="4082">
                  <c:v>228.3</c:v>
                </c:pt>
                <c:pt idx="4083">
                  <c:v>228.2</c:v>
                </c:pt>
                <c:pt idx="4084">
                  <c:v>228.4</c:v>
                </c:pt>
                <c:pt idx="4085">
                  <c:v>228.1</c:v>
                </c:pt>
                <c:pt idx="4086">
                  <c:v>229</c:v>
                </c:pt>
                <c:pt idx="4087">
                  <c:v>235.7</c:v>
                </c:pt>
                <c:pt idx="4088">
                  <c:v>246.3</c:v>
                </c:pt>
                <c:pt idx="4089">
                  <c:v>252.8</c:v>
                </c:pt>
                <c:pt idx="4090">
                  <c:v>248.7</c:v>
                </c:pt>
                <c:pt idx="4091">
                  <c:v>244</c:v>
                </c:pt>
                <c:pt idx="4092">
                  <c:v>243</c:v>
                </c:pt>
                <c:pt idx="4093">
                  <c:v>241.9</c:v>
                </c:pt>
                <c:pt idx="4094">
                  <c:v>244.1</c:v>
                </c:pt>
                <c:pt idx="4095">
                  <c:v>251.1</c:v>
                </c:pt>
                <c:pt idx="4096">
                  <c:v>251.9</c:v>
                </c:pt>
                <c:pt idx="4097">
                  <c:v>241.7</c:v>
                </c:pt>
                <c:pt idx="4098">
                  <c:v>246.6</c:v>
                </c:pt>
                <c:pt idx="4099">
                  <c:v>246.2</c:v>
                </c:pt>
                <c:pt idx="4100">
                  <c:v>246.1</c:v>
                </c:pt>
                <c:pt idx="4101">
                  <c:v>246.2</c:v>
                </c:pt>
                <c:pt idx="4102">
                  <c:v>246.2</c:v>
                </c:pt>
                <c:pt idx="4103">
                  <c:v>246.2</c:v>
                </c:pt>
                <c:pt idx="4104">
                  <c:v>243.4</c:v>
                </c:pt>
                <c:pt idx="4105">
                  <c:v>228</c:v>
                </c:pt>
                <c:pt idx="4106">
                  <c:v>228.5</c:v>
                </c:pt>
                <c:pt idx="4107">
                  <c:v>228.8</c:v>
                </c:pt>
                <c:pt idx="4108">
                  <c:v>228.8</c:v>
                </c:pt>
                <c:pt idx="4109">
                  <c:v>228.6</c:v>
                </c:pt>
                <c:pt idx="4110">
                  <c:v>228.8</c:v>
                </c:pt>
                <c:pt idx="4111">
                  <c:v>235.7</c:v>
                </c:pt>
                <c:pt idx="4112">
                  <c:v>246.3</c:v>
                </c:pt>
                <c:pt idx="4113">
                  <c:v>252.7</c:v>
                </c:pt>
                <c:pt idx="4114">
                  <c:v>248.9</c:v>
                </c:pt>
                <c:pt idx="4115">
                  <c:v>244.6</c:v>
                </c:pt>
                <c:pt idx="4116">
                  <c:v>242.5</c:v>
                </c:pt>
                <c:pt idx="4117">
                  <c:v>244.3</c:v>
                </c:pt>
                <c:pt idx="4118">
                  <c:v>249.2</c:v>
                </c:pt>
                <c:pt idx="4119">
                  <c:v>252.2</c:v>
                </c:pt>
                <c:pt idx="4120">
                  <c:v>250.8</c:v>
                </c:pt>
                <c:pt idx="4121">
                  <c:v>240.7</c:v>
                </c:pt>
                <c:pt idx="4122">
                  <c:v>246.4</c:v>
                </c:pt>
                <c:pt idx="4123">
                  <c:v>246.5</c:v>
                </c:pt>
                <c:pt idx="4124">
                  <c:v>246.2</c:v>
                </c:pt>
                <c:pt idx="4125">
                  <c:v>246.5</c:v>
                </c:pt>
                <c:pt idx="4126">
                  <c:v>246.5</c:v>
                </c:pt>
                <c:pt idx="4127">
                  <c:v>244.5</c:v>
                </c:pt>
                <c:pt idx="4128">
                  <c:v>227.5</c:v>
                </c:pt>
                <c:pt idx="4129">
                  <c:v>228.1</c:v>
                </c:pt>
                <c:pt idx="4130">
                  <c:v>228.2</c:v>
                </c:pt>
                <c:pt idx="4131">
                  <c:v>228.7</c:v>
                </c:pt>
                <c:pt idx="4132">
                  <c:v>228.8</c:v>
                </c:pt>
                <c:pt idx="4133">
                  <c:v>228.7</c:v>
                </c:pt>
                <c:pt idx="4134">
                  <c:v>229.7</c:v>
                </c:pt>
                <c:pt idx="4135">
                  <c:v>236.3</c:v>
                </c:pt>
                <c:pt idx="4136">
                  <c:v>246.6</c:v>
                </c:pt>
                <c:pt idx="4137">
                  <c:v>252.5</c:v>
                </c:pt>
                <c:pt idx="4138">
                  <c:v>252</c:v>
                </c:pt>
                <c:pt idx="4139">
                  <c:v>247.8</c:v>
                </c:pt>
                <c:pt idx="4140">
                  <c:v>246.8</c:v>
                </c:pt>
                <c:pt idx="4141">
                  <c:v>247.1</c:v>
                </c:pt>
                <c:pt idx="4142">
                  <c:v>249.1</c:v>
                </c:pt>
                <c:pt idx="4143">
                  <c:v>252.2</c:v>
                </c:pt>
                <c:pt idx="4144">
                  <c:v>251.9</c:v>
                </c:pt>
                <c:pt idx="4145">
                  <c:v>240.9</c:v>
                </c:pt>
                <c:pt idx="4146">
                  <c:v>246.2</c:v>
                </c:pt>
                <c:pt idx="4147">
                  <c:v>246.3</c:v>
                </c:pt>
                <c:pt idx="4148">
                  <c:v>246.4</c:v>
                </c:pt>
                <c:pt idx="4149">
                  <c:v>246.4</c:v>
                </c:pt>
                <c:pt idx="4150">
                  <c:v>231.8</c:v>
                </c:pt>
                <c:pt idx="4151">
                  <c:v>226.8</c:v>
                </c:pt>
                <c:pt idx="4152">
                  <c:v>227.3</c:v>
                </c:pt>
                <c:pt idx="4153">
                  <c:v>228</c:v>
                </c:pt>
                <c:pt idx="4154">
                  <c:v>228.6</c:v>
                </c:pt>
                <c:pt idx="4155">
                  <c:v>227.7</c:v>
                </c:pt>
                <c:pt idx="4156">
                  <c:v>228.1</c:v>
                </c:pt>
                <c:pt idx="4157">
                  <c:v>228.6</c:v>
                </c:pt>
                <c:pt idx="4158">
                  <c:v>229.8</c:v>
                </c:pt>
                <c:pt idx="4159">
                  <c:v>236.2</c:v>
                </c:pt>
                <c:pt idx="4160">
                  <c:v>245.4</c:v>
                </c:pt>
                <c:pt idx="4161">
                  <c:v>253</c:v>
                </c:pt>
                <c:pt idx="4162">
                  <c:v>247.9</c:v>
                </c:pt>
                <c:pt idx="4163">
                  <c:v>243.7</c:v>
                </c:pt>
                <c:pt idx="4164">
                  <c:v>243.4</c:v>
                </c:pt>
                <c:pt idx="4165">
                  <c:v>243.2</c:v>
                </c:pt>
                <c:pt idx="4166">
                  <c:v>244.4</c:v>
                </c:pt>
                <c:pt idx="4167">
                  <c:v>251.3</c:v>
                </c:pt>
                <c:pt idx="4168">
                  <c:v>252.2</c:v>
                </c:pt>
                <c:pt idx="4169">
                  <c:v>243</c:v>
                </c:pt>
                <c:pt idx="4170">
                  <c:v>246.3</c:v>
                </c:pt>
                <c:pt idx="4171">
                  <c:v>246.4</c:v>
                </c:pt>
                <c:pt idx="4172">
                  <c:v>246.1</c:v>
                </c:pt>
                <c:pt idx="4173">
                  <c:v>246.5</c:v>
                </c:pt>
                <c:pt idx="4174">
                  <c:v>246.1</c:v>
                </c:pt>
                <c:pt idx="4175">
                  <c:v>246.6</c:v>
                </c:pt>
                <c:pt idx="4176">
                  <c:v>246.4</c:v>
                </c:pt>
                <c:pt idx="4177">
                  <c:v>229.9</c:v>
                </c:pt>
                <c:pt idx="4178">
                  <c:v>228.7</c:v>
                </c:pt>
                <c:pt idx="4179">
                  <c:v>228.8</c:v>
                </c:pt>
                <c:pt idx="4180">
                  <c:v>228.7</c:v>
                </c:pt>
                <c:pt idx="4181">
                  <c:v>228.6</c:v>
                </c:pt>
                <c:pt idx="4182">
                  <c:v>229.4</c:v>
                </c:pt>
                <c:pt idx="4183">
                  <c:v>235.7</c:v>
                </c:pt>
                <c:pt idx="4184">
                  <c:v>246.9</c:v>
                </c:pt>
                <c:pt idx="4185">
                  <c:v>252.7</c:v>
                </c:pt>
                <c:pt idx="4186">
                  <c:v>248.5</c:v>
                </c:pt>
                <c:pt idx="4187">
                  <c:v>252.5</c:v>
                </c:pt>
                <c:pt idx="4188">
                  <c:v>249.2</c:v>
                </c:pt>
                <c:pt idx="4189">
                  <c:v>248.1</c:v>
                </c:pt>
                <c:pt idx="4190">
                  <c:v>246.5</c:v>
                </c:pt>
                <c:pt idx="4191">
                  <c:v>243.4</c:v>
                </c:pt>
                <c:pt idx="4192">
                  <c:v>246.2</c:v>
                </c:pt>
                <c:pt idx="4193">
                  <c:v>246.5</c:v>
                </c:pt>
                <c:pt idx="4194">
                  <c:v>240.9</c:v>
                </c:pt>
                <c:pt idx="4195">
                  <c:v>228.2</c:v>
                </c:pt>
                <c:pt idx="4196">
                  <c:v>225.8</c:v>
                </c:pt>
                <c:pt idx="4197">
                  <c:v>226.2</c:v>
                </c:pt>
                <c:pt idx="4198">
                  <c:v>226.2</c:v>
                </c:pt>
                <c:pt idx="4199">
                  <c:v>226.6</c:v>
                </c:pt>
                <c:pt idx="4200">
                  <c:v>227.2</c:v>
                </c:pt>
                <c:pt idx="4201">
                  <c:v>227.8</c:v>
                </c:pt>
                <c:pt idx="4202">
                  <c:v>228.4</c:v>
                </c:pt>
                <c:pt idx="4203">
                  <c:v>228.6</c:v>
                </c:pt>
                <c:pt idx="4204">
                  <c:v>228.7</c:v>
                </c:pt>
                <c:pt idx="4205">
                  <c:v>228.6</c:v>
                </c:pt>
                <c:pt idx="4206">
                  <c:v>229.5</c:v>
                </c:pt>
                <c:pt idx="4207">
                  <c:v>235.3</c:v>
                </c:pt>
                <c:pt idx="4208">
                  <c:v>242.4</c:v>
                </c:pt>
                <c:pt idx="4209">
                  <c:v>245.9</c:v>
                </c:pt>
                <c:pt idx="4210">
                  <c:v>249.1</c:v>
                </c:pt>
                <c:pt idx="4211">
                  <c:v>251.4</c:v>
                </c:pt>
                <c:pt idx="4212">
                  <c:v>252.9</c:v>
                </c:pt>
                <c:pt idx="4213">
                  <c:v>250.9</c:v>
                </c:pt>
                <c:pt idx="4214">
                  <c:v>246.3</c:v>
                </c:pt>
                <c:pt idx="4215">
                  <c:v>241.5</c:v>
                </c:pt>
                <c:pt idx="4216">
                  <c:v>237.9</c:v>
                </c:pt>
                <c:pt idx="4217">
                  <c:v>231</c:v>
                </c:pt>
                <c:pt idx="4218">
                  <c:v>225.5</c:v>
                </c:pt>
                <c:pt idx="4219">
                  <c:v>222.6</c:v>
                </c:pt>
                <c:pt idx="4220">
                  <c:v>220.6</c:v>
                </c:pt>
                <c:pt idx="4221">
                  <c:v>224.4</c:v>
                </c:pt>
                <c:pt idx="4222">
                  <c:v>225.5</c:v>
                </c:pt>
                <c:pt idx="4223">
                  <c:v>226.3</c:v>
                </c:pt>
                <c:pt idx="4224">
                  <c:v>226.9</c:v>
                </c:pt>
                <c:pt idx="4225">
                  <c:v>228</c:v>
                </c:pt>
                <c:pt idx="4226">
                  <c:v>228.1</c:v>
                </c:pt>
                <c:pt idx="4227">
                  <c:v>228</c:v>
                </c:pt>
                <c:pt idx="4228">
                  <c:v>228.1</c:v>
                </c:pt>
                <c:pt idx="4229">
                  <c:v>227.2</c:v>
                </c:pt>
                <c:pt idx="4230">
                  <c:v>229.1</c:v>
                </c:pt>
                <c:pt idx="4231">
                  <c:v>235</c:v>
                </c:pt>
                <c:pt idx="4232">
                  <c:v>243.8</c:v>
                </c:pt>
                <c:pt idx="4233">
                  <c:v>251</c:v>
                </c:pt>
                <c:pt idx="4234">
                  <c:v>252.6</c:v>
                </c:pt>
                <c:pt idx="4235">
                  <c:v>251.9</c:v>
                </c:pt>
                <c:pt idx="4236">
                  <c:v>251.6</c:v>
                </c:pt>
                <c:pt idx="4237">
                  <c:v>252</c:v>
                </c:pt>
                <c:pt idx="4238">
                  <c:v>252.4</c:v>
                </c:pt>
                <c:pt idx="4239">
                  <c:v>252.6</c:v>
                </c:pt>
                <c:pt idx="4240">
                  <c:v>243.3</c:v>
                </c:pt>
                <c:pt idx="4241">
                  <c:v>234.9</c:v>
                </c:pt>
                <c:pt idx="4242">
                  <c:v>246.1</c:v>
                </c:pt>
                <c:pt idx="4243">
                  <c:v>242.2</c:v>
                </c:pt>
                <c:pt idx="4244">
                  <c:v>224.3</c:v>
                </c:pt>
                <c:pt idx="4245">
                  <c:v>225</c:v>
                </c:pt>
                <c:pt idx="4246">
                  <c:v>225.5</c:v>
                </c:pt>
                <c:pt idx="4247">
                  <c:v>226.7</c:v>
                </c:pt>
                <c:pt idx="4248">
                  <c:v>227.2</c:v>
                </c:pt>
                <c:pt idx="4249">
                  <c:v>228.2</c:v>
                </c:pt>
                <c:pt idx="4250">
                  <c:v>227.8</c:v>
                </c:pt>
                <c:pt idx="4251">
                  <c:v>227.5</c:v>
                </c:pt>
                <c:pt idx="4252">
                  <c:v>228.6</c:v>
                </c:pt>
                <c:pt idx="4253">
                  <c:v>228.6</c:v>
                </c:pt>
                <c:pt idx="4254">
                  <c:v>229.1</c:v>
                </c:pt>
                <c:pt idx="4255">
                  <c:v>235.8</c:v>
                </c:pt>
                <c:pt idx="4256">
                  <c:v>243.7</c:v>
                </c:pt>
                <c:pt idx="4257">
                  <c:v>250.7</c:v>
                </c:pt>
                <c:pt idx="4258">
                  <c:v>253</c:v>
                </c:pt>
                <c:pt idx="4259">
                  <c:v>252.6</c:v>
                </c:pt>
                <c:pt idx="4260">
                  <c:v>252.2</c:v>
                </c:pt>
                <c:pt idx="4261">
                  <c:v>251.8</c:v>
                </c:pt>
                <c:pt idx="4262">
                  <c:v>252.2</c:v>
                </c:pt>
                <c:pt idx="4263">
                  <c:v>252.6</c:v>
                </c:pt>
                <c:pt idx="4264">
                  <c:v>245.6</c:v>
                </c:pt>
                <c:pt idx="4265">
                  <c:v>246.3</c:v>
                </c:pt>
                <c:pt idx="4266">
                  <c:v>243.3</c:v>
                </c:pt>
                <c:pt idx="4267">
                  <c:v>227.5</c:v>
                </c:pt>
                <c:pt idx="4268">
                  <c:v>226.8</c:v>
                </c:pt>
                <c:pt idx="4269">
                  <c:v>226.9</c:v>
                </c:pt>
                <c:pt idx="4270">
                  <c:v>227.4</c:v>
                </c:pt>
                <c:pt idx="4271">
                  <c:v>227.9</c:v>
                </c:pt>
                <c:pt idx="4272">
                  <c:v>228</c:v>
                </c:pt>
                <c:pt idx="4273">
                  <c:v>227.9</c:v>
                </c:pt>
                <c:pt idx="4274">
                  <c:v>227.3</c:v>
                </c:pt>
                <c:pt idx="4275">
                  <c:v>228.1</c:v>
                </c:pt>
                <c:pt idx="4276">
                  <c:v>228.8</c:v>
                </c:pt>
                <c:pt idx="4277">
                  <c:v>228.6</c:v>
                </c:pt>
                <c:pt idx="4278">
                  <c:v>229.3</c:v>
                </c:pt>
                <c:pt idx="4279">
                  <c:v>236.1</c:v>
                </c:pt>
                <c:pt idx="4280">
                  <c:v>245.4</c:v>
                </c:pt>
                <c:pt idx="4281">
                  <c:v>252.6</c:v>
                </c:pt>
                <c:pt idx="4282">
                  <c:v>251.3</c:v>
                </c:pt>
                <c:pt idx="4283">
                  <c:v>249</c:v>
                </c:pt>
                <c:pt idx="4284">
                  <c:v>245.5</c:v>
                </c:pt>
                <c:pt idx="4285">
                  <c:v>245.7</c:v>
                </c:pt>
                <c:pt idx="4286">
                  <c:v>247.6</c:v>
                </c:pt>
                <c:pt idx="4287">
                  <c:v>252.3</c:v>
                </c:pt>
                <c:pt idx="4288">
                  <c:v>251</c:v>
                </c:pt>
                <c:pt idx="4289">
                  <c:v>246.4</c:v>
                </c:pt>
                <c:pt idx="4290">
                  <c:v>246.3</c:v>
                </c:pt>
                <c:pt idx="4291">
                  <c:v>246.1</c:v>
                </c:pt>
                <c:pt idx="4292">
                  <c:v>246.3</c:v>
                </c:pt>
                <c:pt idx="4293">
                  <c:v>246.4</c:v>
                </c:pt>
                <c:pt idx="4294">
                  <c:v>238.6</c:v>
                </c:pt>
                <c:pt idx="4295">
                  <c:v>227.9</c:v>
                </c:pt>
                <c:pt idx="4296">
                  <c:v>227.6</c:v>
                </c:pt>
                <c:pt idx="4297">
                  <c:v>227.9</c:v>
                </c:pt>
                <c:pt idx="4298">
                  <c:v>228</c:v>
                </c:pt>
                <c:pt idx="4299">
                  <c:v>228.5</c:v>
                </c:pt>
                <c:pt idx="4300">
                  <c:v>227.8</c:v>
                </c:pt>
                <c:pt idx="4301">
                  <c:v>227.8</c:v>
                </c:pt>
                <c:pt idx="4302">
                  <c:v>230.1</c:v>
                </c:pt>
                <c:pt idx="4303">
                  <c:v>234.5</c:v>
                </c:pt>
                <c:pt idx="4304">
                  <c:v>239.3</c:v>
                </c:pt>
                <c:pt idx="4305">
                  <c:v>246</c:v>
                </c:pt>
                <c:pt idx="4306">
                  <c:v>251.1</c:v>
                </c:pt>
                <c:pt idx="4307">
                  <c:v>252.3</c:v>
                </c:pt>
                <c:pt idx="4308">
                  <c:v>252.6</c:v>
                </c:pt>
                <c:pt idx="4309">
                  <c:v>252.7</c:v>
                </c:pt>
                <c:pt idx="4310">
                  <c:v>252.7</c:v>
                </c:pt>
                <c:pt idx="4311">
                  <c:v>247.8</c:v>
                </c:pt>
                <c:pt idx="4312">
                  <c:v>243.3</c:v>
                </c:pt>
                <c:pt idx="4313">
                  <c:v>238.1</c:v>
                </c:pt>
                <c:pt idx="4314">
                  <c:v>231.9</c:v>
                </c:pt>
                <c:pt idx="4315">
                  <c:v>227.8</c:v>
                </c:pt>
                <c:pt idx="4316">
                  <c:v>226.6</c:v>
                </c:pt>
                <c:pt idx="4317">
                  <c:v>227.1</c:v>
                </c:pt>
                <c:pt idx="4318">
                  <c:v>227.1</c:v>
                </c:pt>
                <c:pt idx="4319">
                  <c:v>227</c:v>
                </c:pt>
                <c:pt idx="4320">
                  <c:v>227.4</c:v>
                </c:pt>
                <c:pt idx="4321">
                  <c:v>228.5</c:v>
                </c:pt>
                <c:pt idx="4322">
                  <c:v>228.6</c:v>
                </c:pt>
                <c:pt idx="4323">
                  <c:v>228.6</c:v>
                </c:pt>
                <c:pt idx="4324">
                  <c:v>228.7</c:v>
                </c:pt>
                <c:pt idx="4325">
                  <c:v>228.5</c:v>
                </c:pt>
                <c:pt idx="4326">
                  <c:v>229.5</c:v>
                </c:pt>
                <c:pt idx="4327">
                  <c:v>236.8</c:v>
                </c:pt>
                <c:pt idx="4328">
                  <c:v>246.4</c:v>
                </c:pt>
                <c:pt idx="4329">
                  <c:v>252.3</c:v>
                </c:pt>
                <c:pt idx="4330">
                  <c:v>246.9</c:v>
                </c:pt>
                <c:pt idx="4331">
                  <c:v>252.9</c:v>
                </c:pt>
                <c:pt idx="4332">
                  <c:v>250</c:v>
                </c:pt>
                <c:pt idx="4333">
                  <c:v>246.4</c:v>
                </c:pt>
                <c:pt idx="4334">
                  <c:v>243.5</c:v>
                </c:pt>
                <c:pt idx="4335">
                  <c:v>240.6</c:v>
                </c:pt>
                <c:pt idx="4336">
                  <c:v>246.5</c:v>
                </c:pt>
                <c:pt idx="4337">
                  <c:v>246.5</c:v>
                </c:pt>
                <c:pt idx="4338">
                  <c:v>239.7</c:v>
                </c:pt>
                <c:pt idx="4339">
                  <c:v>228.2</c:v>
                </c:pt>
                <c:pt idx="4340">
                  <c:v>227.1</c:v>
                </c:pt>
                <c:pt idx="4341">
                  <c:v>227.1</c:v>
                </c:pt>
                <c:pt idx="4342">
                  <c:v>226.7</c:v>
                </c:pt>
                <c:pt idx="4343">
                  <c:v>227.9</c:v>
                </c:pt>
                <c:pt idx="4344">
                  <c:v>227.9</c:v>
                </c:pt>
                <c:pt idx="4345">
                  <c:v>228.3</c:v>
                </c:pt>
                <c:pt idx="4346">
                  <c:v>228.6</c:v>
                </c:pt>
                <c:pt idx="4347">
                  <c:v>228.8</c:v>
                </c:pt>
                <c:pt idx="4348">
                  <c:v>228.8</c:v>
                </c:pt>
                <c:pt idx="4349">
                  <c:v>228.3</c:v>
                </c:pt>
                <c:pt idx="4350">
                  <c:v>229.8</c:v>
                </c:pt>
                <c:pt idx="4351">
                  <c:v>236.2</c:v>
                </c:pt>
                <c:pt idx="4352">
                  <c:v>245.9</c:v>
                </c:pt>
                <c:pt idx="4353">
                  <c:v>252.9</c:v>
                </c:pt>
                <c:pt idx="4354">
                  <c:v>250.8</c:v>
                </c:pt>
                <c:pt idx="4355">
                  <c:v>247.5</c:v>
                </c:pt>
                <c:pt idx="4356">
                  <c:v>242.9</c:v>
                </c:pt>
                <c:pt idx="4357">
                  <c:v>243.8</c:v>
                </c:pt>
                <c:pt idx="4358">
                  <c:v>245.4</c:v>
                </c:pt>
                <c:pt idx="4359">
                  <c:v>251.9</c:v>
                </c:pt>
                <c:pt idx="4360">
                  <c:v>251.4</c:v>
                </c:pt>
                <c:pt idx="4361">
                  <c:v>242</c:v>
                </c:pt>
                <c:pt idx="4362">
                  <c:v>246.3</c:v>
                </c:pt>
                <c:pt idx="4363">
                  <c:v>246.2</c:v>
                </c:pt>
                <c:pt idx="4364">
                  <c:v>246.6</c:v>
                </c:pt>
                <c:pt idx="4365">
                  <c:v>246.3</c:v>
                </c:pt>
                <c:pt idx="4366">
                  <c:v>246.5</c:v>
                </c:pt>
                <c:pt idx="4367">
                  <c:v>241.9</c:v>
                </c:pt>
                <c:pt idx="4368">
                  <c:v>227.8</c:v>
                </c:pt>
                <c:pt idx="4369">
                  <c:v>228.2</c:v>
                </c:pt>
                <c:pt idx="4370">
                  <c:v>228.7</c:v>
                </c:pt>
                <c:pt idx="4371">
                  <c:v>228.7</c:v>
                </c:pt>
                <c:pt idx="4372">
                  <c:v>228.4</c:v>
                </c:pt>
                <c:pt idx="4373">
                  <c:v>228.8</c:v>
                </c:pt>
                <c:pt idx="4374">
                  <c:v>229.9</c:v>
                </c:pt>
                <c:pt idx="4375">
                  <c:v>236.9</c:v>
                </c:pt>
                <c:pt idx="4376">
                  <c:v>247.7</c:v>
                </c:pt>
                <c:pt idx="4377">
                  <c:v>252.3</c:v>
                </c:pt>
                <c:pt idx="4378">
                  <c:v>246.7</c:v>
                </c:pt>
                <c:pt idx="4379">
                  <c:v>252.7</c:v>
                </c:pt>
                <c:pt idx="4380">
                  <c:v>251.3</c:v>
                </c:pt>
                <c:pt idx="4381">
                  <c:v>252.7</c:v>
                </c:pt>
                <c:pt idx="4382">
                  <c:v>250.8</c:v>
                </c:pt>
                <c:pt idx="4383">
                  <c:v>245.7</c:v>
                </c:pt>
                <c:pt idx="4384">
                  <c:v>246.3</c:v>
                </c:pt>
                <c:pt idx="4385">
                  <c:v>246.4</c:v>
                </c:pt>
                <c:pt idx="4386">
                  <c:v>240.1</c:v>
                </c:pt>
                <c:pt idx="4387">
                  <c:v>227.2</c:v>
                </c:pt>
                <c:pt idx="4388">
                  <c:v>226.6</c:v>
                </c:pt>
                <c:pt idx="4389">
                  <c:v>226.8</c:v>
                </c:pt>
                <c:pt idx="4390">
                  <c:v>226.5</c:v>
                </c:pt>
                <c:pt idx="4391">
                  <c:v>227</c:v>
                </c:pt>
                <c:pt idx="4392">
                  <c:v>227.8</c:v>
                </c:pt>
                <c:pt idx="4393">
                  <c:v>228.6</c:v>
                </c:pt>
                <c:pt idx="4394">
                  <c:v>228.6</c:v>
                </c:pt>
                <c:pt idx="4395">
                  <c:v>228.7</c:v>
                </c:pt>
                <c:pt idx="4396">
                  <c:v>228.7</c:v>
                </c:pt>
                <c:pt idx="4397">
                  <c:v>228.2</c:v>
                </c:pt>
                <c:pt idx="4398">
                  <c:v>229.5</c:v>
                </c:pt>
                <c:pt idx="4399">
                  <c:v>235.4</c:v>
                </c:pt>
                <c:pt idx="4400">
                  <c:v>243.6</c:v>
                </c:pt>
                <c:pt idx="4401">
                  <c:v>251.5</c:v>
                </c:pt>
                <c:pt idx="4402">
                  <c:v>252.9</c:v>
                </c:pt>
                <c:pt idx="4403">
                  <c:v>252.8</c:v>
                </c:pt>
                <c:pt idx="4404">
                  <c:v>252.4</c:v>
                </c:pt>
                <c:pt idx="4405">
                  <c:v>252</c:v>
                </c:pt>
                <c:pt idx="4406">
                  <c:v>252.7</c:v>
                </c:pt>
                <c:pt idx="4407">
                  <c:v>249.1</c:v>
                </c:pt>
                <c:pt idx="4408">
                  <c:v>245.4</c:v>
                </c:pt>
                <c:pt idx="4409">
                  <c:v>246.6</c:v>
                </c:pt>
                <c:pt idx="4410">
                  <c:v>238.3</c:v>
                </c:pt>
                <c:pt idx="4411">
                  <c:v>222.1</c:v>
                </c:pt>
                <c:pt idx="4412">
                  <c:v>220.3</c:v>
                </c:pt>
                <c:pt idx="4413">
                  <c:v>223.8</c:v>
                </c:pt>
                <c:pt idx="4414">
                  <c:v>223.2</c:v>
                </c:pt>
                <c:pt idx="4415">
                  <c:v>225.8</c:v>
                </c:pt>
                <c:pt idx="4416">
                  <c:v>225.6</c:v>
                </c:pt>
                <c:pt idx="4417">
                  <c:v>226.8</c:v>
                </c:pt>
                <c:pt idx="4418">
                  <c:v>227.7</c:v>
                </c:pt>
                <c:pt idx="4419">
                  <c:v>228.1</c:v>
                </c:pt>
                <c:pt idx="4420">
                  <c:v>228.4</c:v>
                </c:pt>
                <c:pt idx="4421">
                  <c:v>228</c:v>
                </c:pt>
                <c:pt idx="4422">
                  <c:v>229.8</c:v>
                </c:pt>
                <c:pt idx="4423">
                  <c:v>236.2</c:v>
                </c:pt>
                <c:pt idx="4424">
                  <c:v>245.9</c:v>
                </c:pt>
                <c:pt idx="4425">
                  <c:v>252.9</c:v>
                </c:pt>
                <c:pt idx="4426">
                  <c:v>251.7</c:v>
                </c:pt>
                <c:pt idx="4427">
                  <c:v>250.5</c:v>
                </c:pt>
                <c:pt idx="4428">
                  <c:v>248.6</c:v>
                </c:pt>
                <c:pt idx="4429">
                  <c:v>250.5</c:v>
                </c:pt>
                <c:pt idx="4430">
                  <c:v>251.8</c:v>
                </c:pt>
                <c:pt idx="4431">
                  <c:v>252.9</c:v>
                </c:pt>
                <c:pt idx="4432">
                  <c:v>247.5</c:v>
                </c:pt>
                <c:pt idx="4433">
                  <c:v>237.4</c:v>
                </c:pt>
                <c:pt idx="4434">
                  <c:v>246.6</c:v>
                </c:pt>
                <c:pt idx="4435">
                  <c:v>246.3</c:v>
                </c:pt>
                <c:pt idx="4436">
                  <c:v>240.9</c:v>
                </c:pt>
                <c:pt idx="4437">
                  <c:v>225.6</c:v>
                </c:pt>
                <c:pt idx="4438">
                  <c:v>225.5</c:v>
                </c:pt>
                <c:pt idx="4439">
                  <c:v>227.1</c:v>
                </c:pt>
                <c:pt idx="4440">
                  <c:v>227.4</c:v>
                </c:pt>
                <c:pt idx="4441">
                  <c:v>228.2</c:v>
                </c:pt>
                <c:pt idx="4442">
                  <c:v>228.5</c:v>
                </c:pt>
                <c:pt idx="4443">
                  <c:v>228.5</c:v>
                </c:pt>
                <c:pt idx="4444">
                  <c:v>228.6</c:v>
                </c:pt>
                <c:pt idx="4445">
                  <c:v>228.1</c:v>
                </c:pt>
                <c:pt idx="4446">
                  <c:v>229.5</c:v>
                </c:pt>
                <c:pt idx="4447">
                  <c:v>235.7</c:v>
                </c:pt>
                <c:pt idx="4448">
                  <c:v>245.2</c:v>
                </c:pt>
                <c:pt idx="4449">
                  <c:v>252.7</c:v>
                </c:pt>
                <c:pt idx="4450">
                  <c:v>250.7</c:v>
                </c:pt>
                <c:pt idx="4451">
                  <c:v>246.9</c:v>
                </c:pt>
                <c:pt idx="4452">
                  <c:v>243.7</c:v>
                </c:pt>
                <c:pt idx="4453">
                  <c:v>244.2</c:v>
                </c:pt>
                <c:pt idx="4454">
                  <c:v>250.3</c:v>
                </c:pt>
                <c:pt idx="4455">
                  <c:v>252.1</c:v>
                </c:pt>
                <c:pt idx="4456">
                  <c:v>251.1</c:v>
                </c:pt>
                <c:pt idx="4457">
                  <c:v>242.1</c:v>
                </c:pt>
                <c:pt idx="4458">
                  <c:v>246.3</c:v>
                </c:pt>
                <c:pt idx="4459">
                  <c:v>246.6</c:v>
                </c:pt>
                <c:pt idx="4460">
                  <c:v>246.6</c:v>
                </c:pt>
                <c:pt idx="4461">
                  <c:v>246.4</c:v>
                </c:pt>
                <c:pt idx="4462">
                  <c:v>246.4</c:v>
                </c:pt>
                <c:pt idx="4463">
                  <c:v>236.4</c:v>
                </c:pt>
                <c:pt idx="4464">
                  <c:v>227.9</c:v>
                </c:pt>
                <c:pt idx="4465">
                  <c:v>228.3</c:v>
                </c:pt>
                <c:pt idx="4466">
                  <c:v>228.7</c:v>
                </c:pt>
                <c:pt idx="4467">
                  <c:v>228.6</c:v>
                </c:pt>
                <c:pt idx="4468">
                  <c:v>228.2</c:v>
                </c:pt>
                <c:pt idx="4469">
                  <c:v>228.5</c:v>
                </c:pt>
                <c:pt idx="4470">
                  <c:v>229.8</c:v>
                </c:pt>
                <c:pt idx="4471">
                  <c:v>236.4</c:v>
                </c:pt>
                <c:pt idx="4472">
                  <c:v>246.3</c:v>
                </c:pt>
                <c:pt idx="4473">
                  <c:v>252.8</c:v>
                </c:pt>
                <c:pt idx="4474">
                  <c:v>248.8</c:v>
                </c:pt>
                <c:pt idx="4475">
                  <c:v>243.8</c:v>
                </c:pt>
                <c:pt idx="4476">
                  <c:v>243.7</c:v>
                </c:pt>
                <c:pt idx="4477">
                  <c:v>243.5</c:v>
                </c:pt>
                <c:pt idx="4478">
                  <c:v>246.1</c:v>
                </c:pt>
                <c:pt idx="4479">
                  <c:v>250.9</c:v>
                </c:pt>
                <c:pt idx="4480">
                  <c:v>253</c:v>
                </c:pt>
                <c:pt idx="4481">
                  <c:v>243</c:v>
                </c:pt>
                <c:pt idx="4482">
                  <c:v>246.5</c:v>
                </c:pt>
                <c:pt idx="4483">
                  <c:v>246.4</c:v>
                </c:pt>
                <c:pt idx="4484">
                  <c:v>246.5</c:v>
                </c:pt>
                <c:pt idx="4485">
                  <c:v>246.3</c:v>
                </c:pt>
                <c:pt idx="4486">
                  <c:v>246.6</c:v>
                </c:pt>
                <c:pt idx="4487">
                  <c:v>246.2</c:v>
                </c:pt>
                <c:pt idx="4488">
                  <c:v>243.2</c:v>
                </c:pt>
                <c:pt idx="4489">
                  <c:v>228.4</c:v>
                </c:pt>
                <c:pt idx="4490">
                  <c:v>228.2</c:v>
                </c:pt>
                <c:pt idx="4491">
                  <c:v>228.7</c:v>
                </c:pt>
                <c:pt idx="4492">
                  <c:v>228.8</c:v>
                </c:pt>
                <c:pt idx="4493">
                  <c:v>228.6</c:v>
                </c:pt>
                <c:pt idx="4494">
                  <c:v>230.1</c:v>
                </c:pt>
                <c:pt idx="4495">
                  <c:v>234.2</c:v>
                </c:pt>
                <c:pt idx="4496">
                  <c:v>239.1</c:v>
                </c:pt>
                <c:pt idx="4497">
                  <c:v>244.3</c:v>
                </c:pt>
                <c:pt idx="4498">
                  <c:v>247.3</c:v>
                </c:pt>
                <c:pt idx="4499">
                  <c:v>249.4</c:v>
                </c:pt>
                <c:pt idx="4500">
                  <c:v>248.8</c:v>
                </c:pt>
                <c:pt idx="4501">
                  <c:v>245.5</c:v>
                </c:pt>
                <c:pt idx="4502">
                  <c:v>245.3</c:v>
                </c:pt>
                <c:pt idx="4503">
                  <c:v>243.3</c:v>
                </c:pt>
                <c:pt idx="4504">
                  <c:v>239.4</c:v>
                </c:pt>
                <c:pt idx="4505">
                  <c:v>232.4</c:v>
                </c:pt>
                <c:pt idx="4506">
                  <c:v>227.1</c:v>
                </c:pt>
                <c:pt idx="4507">
                  <c:v>225.9</c:v>
                </c:pt>
                <c:pt idx="4508">
                  <c:v>224.7</c:v>
                </c:pt>
                <c:pt idx="4509">
                  <c:v>224.3</c:v>
                </c:pt>
                <c:pt idx="4510">
                  <c:v>225.6</c:v>
                </c:pt>
                <c:pt idx="4511">
                  <c:v>226.4</c:v>
                </c:pt>
                <c:pt idx="4512">
                  <c:v>227.6</c:v>
                </c:pt>
                <c:pt idx="4513">
                  <c:v>227.7</c:v>
                </c:pt>
                <c:pt idx="4514">
                  <c:v>228.5</c:v>
                </c:pt>
                <c:pt idx="4515">
                  <c:v>228.6</c:v>
                </c:pt>
                <c:pt idx="4516">
                  <c:v>228.7</c:v>
                </c:pt>
                <c:pt idx="4517">
                  <c:v>228.6</c:v>
                </c:pt>
                <c:pt idx="4518">
                  <c:v>230</c:v>
                </c:pt>
                <c:pt idx="4519">
                  <c:v>235.4</c:v>
                </c:pt>
                <c:pt idx="4520">
                  <c:v>241</c:v>
                </c:pt>
                <c:pt idx="4521">
                  <c:v>245.9</c:v>
                </c:pt>
                <c:pt idx="4522">
                  <c:v>251.1</c:v>
                </c:pt>
                <c:pt idx="4523">
                  <c:v>252.7</c:v>
                </c:pt>
                <c:pt idx="4524">
                  <c:v>251.3</c:v>
                </c:pt>
                <c:pt idx="4525">
                  <c:v>251.8</c:v>
                </c:pt>
                <c:pt idx="4526">
                  <c:v>249.8</c:v>
                </c:pt>
                <c:pt idx="4527">
                  <c:v>247.6</c:v>
                </c:pt>
                <c:pt idx="4528">
                  <c:v>245.3</c:v>
                </c:pt>
                <c:pt idx="4529">
                  <c:v>246.2</c:v>
                </c:pt>
                <c:pt idx="4530">
                  <c:v>242</c:v>
                </c:pt>
                <c:pt idx="4531">
                  <c:v>224.3</c:v>
                </c:pt>
                <c:pt idx="4532">
                  <c:v>223.5</c:v>
                </c:pt>
                <c:pt idx="4533">
                  <c:v>224.6</c:v>
                </c:pt>
                <c:pt idx="4534">
                  <c:v>225.9</c:v>
                </c:pt>
                <c:pt idx="4535">
                  <c:v>225.6</c:v>
                </c:pt>
                <c:pt idx="4536">
                  <c:v>227</c:v>
                </c:pt>
                <c:pt idx="4537">
                  <c:v>227.9</c:v>
                </c:pt>
                <c:pt idx="4538">
                  <c:v>228.2</c:v>
                </c:pt>
                <c:pt idx="4539">
                  <c:v>227.9</c:v>
                </c:pt>
                <c:pt idx="4540">
                  <c:v>228.4</c:v>
                </c:pt>
                <c:pt idx="4541">
                  <c:v>228.3</c:v>
                </c:pt>
                <c:pt idx="4542">
                  <c:v>229.5</c:v>
                </c:pt>
                <c:pt idx="4543">
                  <c:v>235.4</c:v>
                </c:pt>
                <c:pt idx="4544">
                  <c:v>243.8</c:v>
                </c:pt>
                <c:pt idx="4545">
                  <c:v>251.1</c:v>
                </c:pt>
                <c:pt idx="4546">
                  <c:v>252.6</c:v>
                </c:pt>
                <c:pt idx="4547">
                  <c:v>252.2</c:v>
                </c:pt>
                <c:pt idx="4548">
                  <c:v>251.5</c:v>
                </c:pt>
                <c:pt idx="4549">
                  <c:v>251.8</c:v>
                </c:pt>
                <c:pt idx="4550">
                  <c:v>252</c:v>
                </c:pt>
                <c:pt idx="4551">
                  <c:v>252.9</c:v>
                </c:pt>
                <c:pt idx="4552">
                  <c:v>246.5</c:v>
                </c:pt>
                <c:pt idx="4553">
                  <c:v>246.2</c:v>
                </c:pt>
                <c:pt idx="4554">
                  <c:v>246.4</c:v>
                </c:pt>
                <c:pt idx="4555">
                  <c:v>229.6</c:v>
                </c:pt>
                <c:pt idx="4556">
                  <c:v>224.3</c:v>
                </c:pt>
                <c:pt idx="4557">
                  <c:v>225.1</c:v>
                </c:pt>
                <c:pt idx="4558">
                  <c:v>226</c:v>
                </c:pt>
                <c:pt idx="4559">
                  <c:v>227.4</c:v>
                </c:pt>
                <c:pt idx="4560">
                  <c:v>227.7</c:v>
                </c:pt>
                <c:pt idx="4561">
                  <c:v>227.9</c:v>
                </c:pt>
                <c:pt idx="4562">
                  <c:v>228.6</c:v>
                </c:pt>
                <c:pt idx="4563">
                  <c:v>228.4</c:v>
                </c:pt>
                <c:pt idx="4564">
                  <c:v>228.6</c:v>
                </c:pt>
                <c:pt idx="4565">
                  <c:v>228.2</c:v>
                </c:pt>
                <c:pt idx="4566">
                  <c:v>228.8</c:v>
                </c:pt>
                <c:pt idx="4567">
                  <c:v>236.2</c:v>
                </c:pt>
                <c:pt idx="4568">
                  <c:v>247.4</c:v>
                </c:pt>
                <c:pt idx="4569">
                  <c:v>252.1</c:v>
                </c:pt>
                <c:pt idx="4570">
                  <c:v>245.3</c:v>
                </c:pt>
                <c:pt idx="4571">
                  <c:v>252.3</c:v>
                </c:pt>
                <c:pt idx="4572">
                  <c:v>251.6</c:v>
                </c:pt>
                <c:pt idx="4573">
                  <c:v>250.8</c:v>
                </c:pt>
                <c:pt idx="4574">
                  <c:v>248.7</c:v>
                </c:pt>
                <c:pt idx="4575">
                  <c:v>243.4</c:v>
                </c:pt>
                <c:pt idx="4576">
                  <c:v>246.2</c:v>
                </c:pt>
                <c:pt idx="4577">
                  <c:v>246.4</c:v>
                </c:pt>
                <c:pt idx="4578">
                  <c:v>235.6</c:v>
                </c:pt>
                <c:pt idx="4579">
                  <c:v>226.2</c:v>
                </c:pt>
                <c:pt idx="4580">
                  <c:v>224.1</c:v>
                </c:pt>
                <c:pt idx="4581">
                  <c:v>224.5</c:v>
                </c:pt>
                <c:pt idx="4582">
                  <c:v>225.3</c:v>
                </c:pt>
                <c:pt idx="4583">
                  <c:v>227.3</c:v>
                </c:pt>
                <c:pt idx="4584">
                  <c:v>226.8</c:v>
                </c:pt>
                <c:pt idx="4585">
                  <c:v>228.2</c:v>
                </c:pt>
                <c:pt idx="4586">
                  <c:v>228.3</c:v>
                </c:pt>
                <c:pt idx="4587">
                  <c:v>228.3</c:v>
                </c:pt>
                <c:pt idx="4588">
                  <c:v>228.2</c:v>
                </c:pt>
                <c:pt idx="4589">
                  <c:v>228.3</c:v>
                </c:pt>
                <c:pt idx="4590">
                  <c:v>229</c:v>
                </c:pt>
                <c:pt idx="4591">
                  <c:v>234.5</c:v>
                </c:pt>
                <c:pt idx="4592">
                  <c:v>241.7</c:v>
                </c:pt>
                <c:pt idx="4593">
                  <c:v>250.6</c:v>
                </c:pt>
                <c:pt idx="4594">
                  <c:v>252.9</c:v>
                </c:pt>
                <c:pt idx="4595">
                  <c:v>251.6</c:v>
                </c:pt>
                <c:pt idx="4596">
                  <c:v>252.1</c:v>
                </c:pt>
                <c:pt idx="4597">
                  <c:v>253</c:v>
                </c:pt>
                <c:pt idx="4598">
                  <c:v>252.1</c:v>
                </c:pt>
                <c:pt idx="4599">
                  <c:v>245.6</c:v>
                </c:pt>
                <c:pt idx="4600">
                  <c:v>239.4</c:v>
                </c:pt>
                <c:pt idx="4601">
                  <c:v>246.2</c:v>
                </c:pt>
                <c:pt idx="4602">
                  <c:v>222.1</c:v>
                </c:pt>
                <c:pt idx="4603">
                  <c:v>216.2</c:v>
                </c:pt>
                <c:pt idx="4604">
                  <c:v>217.4</c:v>
                </c:pt>
                <c:pt idx="4605">
                  <c:v>220.3</c:v>
                </c:pt>
                <c:pt idx="4606">
                  <c:v>222.8</c:v>
                </c:pt>
                <c:pt idx="4607">
                  <c:v>222.8</c:v>
                </c:pt>
                <c:pt idx="4608">
                  <c:v>225.5</c:v>
                </c:pt>
                <c:pt idx="4609">
                  <c:v>226.4</c:v>
                </c:pt>
                <c:pt idx="4610">
                  <c:v>226.9</c:v>
                </c:pt>
                <c:pt idx="4611">
                  <c:v>226.8</c:v>
                </c:pt>
                <c:pt idx="4612">
                  <c:v>227.4</c:v>
                </c:pt>
                <c:pt idx="4613">
                  <c:v>228.2</c:v>
                </c:pt>
                <c:pt idx="4614">
                  <c:v>228.9</c:v>
                </c:pt>
                <c:pt idx="4615">
                  <c:v>234.9</c:v>
                </c:pt>
                <c:pt idx="4616">
                  <c:v>245</c:v>
                </c:pt>
                <c:pt idx="4617">
                  <c:v>252.7</c:v>
                </c:pt>
                <c:pt idx="4618">
                  <c:v>249.3</c:v>
                </c:pt>
                <c:pt idx="4619">
                  <c:v>252.9</c:v>
                </c:pt>
                <c:pt idx="4620">
                  <c:v>247.8</c:v>
                </c:pt>
                <c:pt idx="4621">
                  <c:v>244.9</c:v>
                </c:pt>
                <c:pt idx="4622">
                  <c:v>246.5</c:v>
                </c:pt>
                <c:pt idx="4623">
                  <c:v>243.2</c:v>
                </c:pt>
                <c:pt idx="4624">
                  <c:v>246.3</c:v>
                </c:pt>
                <c:pt idx="4625">
                  <c:v>243</c:v>
                </c:pt>
                <c:pt idx="4626">
                  <c:v>231.2</c:v>
                </c:pt>
                <c:pt idx="4627">
                  <c:v>228</c:v>
                </c:pt>
                <c:pt idx="4628">
                  <c:v>227.1</c:v>
                </c:pt>
                <c:pt idx="4629">
                  <c:v>226.9</c:v>
                </c:pt>
                <c:pt idx="4630">
                  <c:v>227.3</c:v>
                </c:pt>
                <c:pt idx="4631">
                  <c:v>227.7</c:v>
                </c:pt>
                <c:pt idx="4632">
                  <c:v>228.5</c:v>
                </c:pt>
                <c:pt idx="4633">
                  <c:v>228.3</c:v>
                </c:pt>
                <c:pt idx="4634">
                  <c:v>228.4</c:v>
                </c:pt>
                <c:pt idx="4635">
                  <c:v>228.5</c:v>
                </c:pt>
                <c:pt idx="4636">
                  <c:v>228.5</c:v>
                </c:pt>
                <c:pt idx="4637">
                  <c:v>228.2</c:v>
                </c:pt>
                <c:pt idx="4638">
                  <c:v>228.3</c:v>
                </c:pt>
                <c:pt idx="4639">
                  <c:v>229.7</c:v>
                </c:pt>
                <c:pt idx="4640">
                  <c:v>229.3</c:v>
                </c:pt>
                <c:pt idx="4641">
                  <c:v>231.2</c:v>
                </c:pt>
                <c:pt idx="4642">
                  <c:v>235</c:v>
                </c:pt>
                <c:pt idx="4643">
                  <c:v>240.3</c:v>
                </c:pt>
                <c:pt idx="4644">
                  <c:v>243.7</c:v>
                </c:pt>
                <c:pt idx="4645">
                  <c:v>243.2</c:v>
                </c:pt>
                <c:pt idx="4646">
                  <c:v>242.9</c:v>
                </c:pt>
                <c:pt idx="4647">
                  <c:v>240.5</c:v>
                </c:pt>
                <c:pt idx="4648">
                  <c:v>235.5</c:v>
                </c:pt>
                <c:pt idx="4649">
                  <c:v>231.7</c:v>
                </c:pt>
                <c:pt idx="4650">
                  <c:v>229.4</c:v>
                </c:pt>
                <c:pt idx="4651">
                  <c:v>227.7</c:v>
                </c:pt>
                <c:pt idx="4652">
                  <c:v>226.7</c:v>
                </c:pt>
                <c:pt idx="4653">
                  <c:v>226.9</c:v>
                </c:pt>
                <c:pt idx="4654">
                  <c:v>227.3</c:v>
                </c:pt>
                <c:pt idx="4655">
                  <c:v>227.3</c:v>
                </c:pt>
                <c:pt idx="4656">
                  <c:v>227.4</c:v>
                </c:pt>
                <c:pt idx="4657">
                  <c:v>228</c:v>
                </c:pt>
                <c:pt idx="4658">
                  <c:v>228.6</c:v>
                </c:pt>
                <c:pt idx="4659">
                  <c:v>228.4</c:v>
                </c:pt>
                <c:pt idx="4660">
                  <c:v>228.5</c:v>
                </c:pt>
                <c:pt idx="4661">
                  <c:v>228.3</c:v>
                </c:pt>
                <c:pt idx="4662">
                  <c:v>229.6</c:v>
                </c:pt>
                <c:pt idx="4663">
                  <c:v>234.6</c:v>
                </c:pt>
                <c:pt idx="4664">
                  <c:v>242.6</c:v>
                </c:pt>
                <c:pt idx="4665">
                  <c:v>251</c:v>
                </c:pt>
                <c:pt idx="4666">
                  <c:v>252.5</c:v>
                </c:pt>
                <c:pt idx="4667">
                  <c:v>252.1</c:v>
                </c:pt>
                <c:pt idx="4668">
                  <c:v>249.6</c:v>
                </c:pt>
                <c:pt idx="4669">
                  <c:v>251</c:v>
                </c:pt>
                <c:pt idx="4670">
                  <c:v>251.1</c:v>
                </c:pt>
                <c:pt idx="4671">
                  <c:v>252.8</c:v>
                </c:pt>
                <c:pt idx="4672">
                  <c:v>247.2</c:v>
                </c:pt>
                <c:pt idx="4673">
                  <c:v>246.5</c:v>
                </c:pt>
                <c:pt idx="4674">
                  <c:v>246.4</c:v>
                </c:pt>
                <c:pt idx="4675">
                  <c:v>246.4</c:v>
                </c:pt>
                <c:pt idx="4676">
                  <c:v>224.4</c:v>
                </c:pt>
                <c:pt idx="4677">
                  <c:v>225.4</c:v>
                </c:pt>
                <c:pt idx="4678">
                  <c:v>226.9</c:v>
                </c:pt>
                <c:pt idx="4679">
                  <c:v>227.5</c:v>
                </c:pt>
                <c:pt idx="4680">
                  <c:v>227.4</c:v>
                </c:pt>
                <c:pt idx="4681">
                  <c:v>227.7</c:v>
                </c:pt>
                <c:pt idx="4682">
                  <c:v>227.9</c:v>
                </c:pt>
                <c:pt idx="4683">
                  <c:v>227.7</c:v>
                </c:pt>
                <c:pt idx="4684">
                  <c:v>228.2</c:v>
                </c:pt>
                <c:pt idx="4685">
                  <c:v>228.2</c:v>
                </c:pt>
                <c:pt idx="4686">
                  <c:v>228.1</c:v>
                </c:pt>
                <c:pt idx="4687">
                  <c:v>228.6</c:v>
                </c:pt>
                <c:pt idx="4688">
                  <c:v>228.1</c:v>
                </c:pt>
                <c:pt idx="4689">
                  <c:v>228.9</c:v>
                </c:pt>
                <c:pt idx="4690">
                  <c:v>228.2</c:v>
                </c:pt>
                <c:pt idx="4691">
                  <c:v>228</c:v>
                </c:pt>
                <c:pt idx="4692">
                  <c:v>227.3</c:v>
                </c:pt>
                <c:pt idx="4693">
                  <c:v>226</c:v>
                </c:pt>
                <c:pt idx="4694">
                  <c:v>226.1</c:v>
                </c:pt>
                <c:pt idx="4695">
                  <c:v>228.1</c:v>
                </c:pt>
                <c:pt idx="4696">
                  <c:v>228.1</c:v>
                </c:pt>
                <c:pt idx="4697">
                  <c:v>227.1</c:v>
                </c:pt>
                <c:pt idx="4698">
                  <c:v>225.6</c:v>
                </c:pt>
                <c:pt idx="4699">
                  <c:v>225.6</c:v>
                </c:pt>
                <c:pt idx="4700">
                  <c:v>226.1</c:v>
                </c:pt>
                <c:pt idx="4701">
                  <c:v>226.4</c:v>
                </c:pt>
                <c:pt idx="4702">
                  <c:v>226.5</c:v>
                </c:pt>
                <c:pt idx="4703">
                  <c:v>227.6</c:v>
                </c:pt>
                <c:pt idx="4704">
                  <c:v>227.9</c:v>
                </c:pt>
                <c:pt idx="4705">
                  <c:v>228.5</c:v>
                </c:pt>
                <c:pt idx="4706">
                  <c:v>228.7</c:v>
                </c:pt>
                <c:pt idx="4707">
                  <c:v>228.7</c:v>
                </c:pt>
                <c:pt idx="4708">
                  <c:v>228.6</c:v>
                </c:pt>
                <c:pt idx="4709">
                  <c:v>228.4</c:v>
                </c:pt>
                <c:pt idx="4710">
                  <c:v>229.3</c:v>
                </c:pt>
                <c:pt idx="4711">
                  <c:v>235.2</c:v>
                </c:pt>
                <c:pt idx="4712">
                  <c:v>242.9</c:v>
                </c:pt>
                <c:pt idx="4713">
                  <c:v>251.6</c:v>
                </c:pt>
                <c:pt idx="4714">
                  <c:v>252.6</c:v>
                </c:pt>
                <c:pt idx="4715">
                  <c:v>250.6</c:v>
                </c:pt>
                <c:pt idx="4716">
                  <c:v>246.5</c:v>
                </c:pt>
                <c:pt idx="4717">
                  <c:v>246.2</c:v>
                </c:pt>
                <c:pt idx="4718">
                  <c:v>249.3</c:v>
                </c:pt>
                <c:pt idx="4719">
                  <c:v>252.5</c:v>
                </c:pt>
                <c:pt idx="4720">
                  <c:v>250.7</c:v>
                </c:pt>
                <c:pt idx="4721">
                  <c:v>241.4</c:v>
                </c:pt>
                <c:pt idx="4722">
                  <c:v>246.3</c:v>
                </c:pt>
                <c:pt idx="4723">
                  <c:v>246.3</c:v>
                </c:pt>
                <c:pt idx="4724">
                  <c:v>246.1</c:v>
                </c:pt>
                <c:pt idx="4725">
                  <c:v>243.7</c:v>
                </c:pt>
                <c:pt idx="4726">
                  <c:v>227.3</c:v>
                </c:pt>
                <c:pt idx="4727">
                  <c:v>227.3</c:v>
                </c:pt>
                <c:pt idx="4728">
                  <c:v>227.9</c:v>
                </c:pt>
                <c:pt idx="4729">
                  <c:v>228</c:v>
                </c:pt>
                <c:pt idx="4730">
                  <c:v>228.6</c:v>
                </c:pt>
                <c:pt idx="4731">
                  <c:v>228.5</c:v>
                </c:pt>
                <c:pt idx="4732">
                  <c:v>228.6</c:v>
                </c:pt>
                <c:pt idx="4733">
                  <c:v>228.2</c:v>
                </c:pt>
                <c:pt idx="4734">
                  <c:v>229.2</c:v>
                </c:pt>
                <c:pt idx="4735">
                  <c:v>234.2</c:v>
                </c:pt>
                <c:pt idx="4736">
                  <c:v>242.7</c:v>
                </c:pt>
                <c:pt idx="4737">
                  <c:v>250.3</c:v>
                </c:pt>
                <c:pt idx="4738">
                  <c:v>252.4</c:v>
                </c:pt>
                <c:pt idx="4739">
                  <c:v>250.7</c:v>
                </c:pt>
                <c:pt idx="4740">
                  <c:v>247</c:v>
                </c:pt>
                <c:pt idx="4741">
                  <c:v>247.4</c:v>
                </c:pt>
                <c:pt idx="4742">
                  <c:v>249.7</c:v>
                </c:pt>
                <c:pt idx="4743">
                  <c:v>251.8</c:v>
                </c:pt>
                <c:pt idx="4744">
                  <c:v>252.5</c:v>
                </c:pt>
                <c:pt idx="4745">
                  <c:v>242.9</c:v>
                </c:pt>
                <c:pt idx="4746">
                  <c:v>246.3</c:v>
                </c:pt>
                <c:pt idx="4747">
                  <c:v>246.6</c:v>
                </c:pt>
                <c:pt idx="4748">
                  <c:v>246.6</c:v>
                </c:pt>
                <c:pt idx="4749">
                  <c:v>246.1</c:v>
                </c:pt>
                <c:pt idx="4750">
                  <c:v>227.1</c:v>
                </c:pt>
                <c:pt idx="4751">
                  <c:v>227.5</c:v>
                </c:pt>
                <c:pt idx="4752">
                  <c:v>227.9</c:v>
                </c:pt>
                <c:pt idx="4753">
                  <c:v>228.6</c:v>
                </c:pt>
                <c:pt idx="4754">
                  <c:v>228.4</c:v>
                </c:pt>
                <c:pt idx="4755">
                  <c:v>228.2</c:v>
                </c:pt>
                <c:pt idx="4756">
                  <c:v>228.6</c:v>
                </c:pt>
                <c:pt idx="4757">
                  <c:v>228.5</c:v>
                </c:pt>
                <c:pt idx="4758">
                  <c:v>229.4</c:v>
                </c:pt>
                <c:pt idx="4759">
                  <c:v>235</c:v>
                </c:pt>
                <c:pt idx="4760">
                  <c:v>244.4</c:v>
                </c:pt>
                <c:pt idx="4761">
                  <c:v>253</c:v>
                </c:pt>
                <c:pt idx="4762">
                  <c:v>251.4</c:v>
                </c:pt>
                <c:pt idx="4763">
                  <c:v>246.3</c:v>
                </c:pt>
                <c:pt idx="4764">
                  <c:v>242.9</c:v>
                </c:pt>
                <c:pt idx="4765">
                  <c:v>243.8</c:v>
                </c:pt>
                <c:pt idx="4766">
                  <c:v>246.8</c:v>
                </c:pt>
                <c:pt idx="4767">
                  <c:v>251.6</c:v>
                </c:pt>
                <c:pt idx="4768">
                  <c:v>251.9</c:v>
                </c:pt>
                <c:pt idx="4769">
                  <c:v>241.7</c:v>
                </c:pt>
                <c:pt idx="4770">
                  <c:v>246.6</c:v>
                </c:pt>
                <c:pt idx="4771">
                  <c:v>246.4</c:v>
                </c:pt>
                <c:pt idx="4772">
                  <c:v>246.2</c:v>
                </c:pt>
                <c:pt idx="4773">
                  <c:v>246.6</c:v>
                </c:pt>
                <c:pt idx="4774">
                  <c:v>246.4</c:v>
                </c:pt>
                <c:pt idx="4775">
                  <c:v>239.9</c:v>
                </c:pt>
                <c:pt idx="4776">
                  <c:v>228.1</c:v>
                </c:pt>
                <c:pt idx="4777">
                  <c:v>228.1</c:v>
                </c:pt>
                <c:pt idx="4778">
                  <c:v>228.1</c:v>
                </c:pt>
                <c:pt idx="4779">
                  <c:v>228.6</c:v>
                </c:pt>
                <c:pt idx="4780">
                  <c:v>228.6</c:v>
                </c:pt>
                <c:pt idx="4781">
                  <c:v>228.6</c:v>
                </c:pt>
                <c:pt idx="4782">
                  <c:v>229.1</c:v>
                </c:pt>
                <c:pt idx="4783">
                  <c:v>235</c:v>
                </c:pt>
                <c:pt idx="4784">
                  <c:v>244.7</c:v>
                </c:pt>
                <c:pt idx="4785">
                  <c:v>252.8</c:v>
                </c:pt>
                <c:pt idx="4786">
                  <c:v>250.3</c:v>
                </c:pt>
                <c:pt idx="4787">
                  <c:v>245.3</c:v>
                </c:pt>
                <c:pt idx="4788">
                  <c:v>242.4</c:v>
                </c:pt>
                <c:pt idx="4789">
                  <c:v>243.1</c:v>
                </c:pt>
                <c:pt idx="4790">
                  <c:v>246.9</c:v>
                </c:pt>
                <c:pt idx="4791">
                  <c:v>252</c:v>
                </c:pt>
                <c:pt idx="4792">
                  <c:v>251.9</c:v>
                </c:pt>
                <c:pt idx="4793">
                  <c:v>239.6</c:v>
                </c:pt>
                <c:pt idx="4794">
                  <c:v>246.5</c:v>
                </c:pt>
                <c:pt idx="4795">
                  <c:v>246.6</c:v>
                </c:pt>
                <c:pt idx="4796">
                  <c:v>246.4</c:v>
                </c:pt>
                <c:pt idx="4797">
                  <c:v>246.2</c:v>
                </c:pt>
                <c:pt idx="4798">
                  <c:v>246.4</c:v>
                </c:pt>
                <c:pt idx="4799">
                  <c:v>240.1</c:v>
                </c:pt>
                <c:pt idx="4800">
                  <c:v>227.8</c:v>
                </c:pt>
                <c:pt idx="4801">
                  <c:v>228.5</c:v>
                </c:pt>
                <c:pt idx="4802">
                  <c:v>228.6</c:v>
                </c:pt>
                <c:pt idx="4803">
                  <c:v>228.5</c:v>
                </c:pt>
                <c:pt idx="4804">
                  <c:v>228.2</c:v>
                </c:pt>
                <c:pt idx="4805">
                  <c:v>228.6</c:v>
                </c:pt>
                <c:pt idx="4806">
                  <c:v>229.6</c:v>
                </c:pt>
                <c:pt idx="4807">
                  <c:v>235.1</c:v>
                </c:pt>
                <c:pt idx="4808">
                  <c:v>244.5</c:v>
                </c:pt>
                <c:pt idx="4809">
                  <c:v>253</c:v>
                </c:pt>
                <c:pt idx="4810">
                  <c:v>251.5</c:v>
                </c:pt>
                <c:pt idx="4811">
                  <c:v>249.4</c:v>
                </c:pt>
                <c:pt idx="4812">
                  <c:v>249.5</c:v>
                </c:pt>
                <c:pt idx="4813">
                  <c:v>249.7</c:v>
                </c:pt>
                <c:pt idx="4814">
                  <c:v>251</c:v>
                </c:pt>
                <c:pt idx="4815">
                  <c:v>252.7</c:v>
                </c:pt>
                <c:pt idx="4816">
                  <c:v>249.4</c:v>
                </c:pt>
                <c:pt idx="4817">
                  <c:v>239.3</c:v>
                </c:pt>
                <c:pt idx="4818">
                  <c:v>246.4</c:v>
                </c:pt>
                <c:pt idx="4819">
                  <c:v>246.2</c:v>
                </c:pt>
                <c:pt idx="4820">
                  <c:v>246.6</c:v>
                </c:pt>
                <c:pt idx="4821">
                  <c:v>237.2</c:v>
                </c:pt>
                <c:pt idx="4822">
                  <c:v>225.3</c:v>
                </c:pt>
                <c:pt idx="4823">
                  <c:v>226</c:v>
                </c:pt>
                <c:pt idx="4824">
                  <c:v>227.3</c:v>
                </c:pt>
                <c:pt idx="4825">
                  <c:v>227.7</c:v>
                </c:pt>
                <c:pt idx="4826">
                  <c:v>228.3</c:v>
                </c:pt>
                <c:pt idx="4827">
                  <c:v>228.3</c:v>
                </c:pt>
                <c:pt idx="4828">
                  <c:v>228.3</c:v>
                </c:pt>
                <c:pt idx="4829">
                  <c:v>227.7</c:v>
                </c:pt>
                <c:pt idx="4830">
                  <c:v>228.5</c:v>
                </c:pt>
                <c:pt idx="4831">
                  <c:v>233.1</c:v>
                </c:pt>
                <c:pt idx="4832">
                  <c:v>243</c:v>
                </c:pt>
                <c:pt idx="4833">
                  <c:v>252.6</c:v>
                </c:pt>
                <c:pt idx="4834">
                  <c:v>251.9</c:v>
                </c:pt>
                <c:pt idx="4835">
                  <c:v>250.3</c:v>
                </c:pt>
                <c:pt idx="4836">
                  <c:v>250.2</c:v>
                </c:pt>
                <c:pt idx="4837">
                  <c:v>250.6</c:v>
                </c:pt>
                <c:pt idx="4838">
                  <c:v>252.8</c:v>
                </c:pt>
                <c:pt idx="4839">
                  <c:v>251.6</c:v>
                </c:pt>
                <c:pt idx="4840">
                  <c:v>240.3</c:v>
                </c:pt>
                <c:pt idx="4841">
                  <c:v>231.6</c:v>
                </c:pt>
                <c:pt idx="4842">
                  <c:v>246.6</c:v>
                </c:pt>
                <c:pt idx="4843">
                  <c:v>245.4</c:v>
                </c:pt>
                <c:pt idx="4844">
                  <c:v>220.7</c:v>
                </c:pt>
                <c:pt idx="4845">
                  <c:v>221.6</c:v>
                </c:pt>
                <c:pt idx="4846">
                  <c:v>223.5</c:v>
                </c:pt>
                <c:pt idx="4847">
                  <c:v>224.9</c:v>
                </c:pt>
                <c:pt idx="4848">
                  <c:v>226</c:v>
                </c:pt>
                <c:pt idx="4849">
                  <c:v>227.2</c:v>
                </c:pt>
                <c:pt idx="4850">
                  <c:v>227.6</c:v>
                </c:pt>
                <c:pt idx="4851">
                  <c:v>227.9</c:v>
                </c:pt>
                <c:pt idx="4852">
                  <c:v>228.2</c:v>
                </c:pt>
                <c:pt idx="4853">
                  <c:v>228.5</c:v>
                </c:pt>
                <c:pt idx="4854">
                  <c:v>229.6</c:v>
                </c:pt>
                <c:pt idx="4855">
                  <c:v>235.5</c:v>
                </c:pt>
                <c:pt idx="4856">
                  <c:v>245.6</c:v>
                </c:pt>
                <c:pt idx="4857">
                  <c:v>252.6</c:v>
                </c:pt>
                <c:pt idx="4858">
                  <c:v>249.7</c:v>
                </c:pt>
                <c:pt idx="4859">
                  <c:v>244.7</c:v>
                </c:pt>
                <c:pt idx="4860">
                  <c:v>243.2</c:v>
                </c:pt>
                <c:pt idx="4861">
                  <c:v>243.2</c:v>
                </c:pt>
                <c:pt idx="4862">
                  <c:v>243.2</c:v>
                </c:pt>
                <c:pt idx="4863">
                  <c:v>248.2</c:v>
                </c:pt>
                <c:pt idx="4864">
                  <c:v>252.9</c:v>
                </c:pt>
                <c:pt idx="4865">
                  <c:v>243.5</c:v>
                </c:pt>
                <c:pt idx="4866">
                  <c:v>246.3</c:v>
                </c:pt>
                <c:pt idx="4867">
                  <c:v>246.5</c:v>
                </c:pt>
                <c:pt idx="4868">
                  <c:v>246.6</c:v>
                </c:pt>
                <c:pt idx="4869">
                  <c:v>246.2</c:v>
                </c:pt>
                <c:pt idx="4870">
                  <c:v>246.1</c:v>
                </c:pt>
                <c:pt idx="4871">
                  <c:v>246.5</c:v>
                </c:pt>
                <c:pt idx="4872">
                  <c:v>246.2</c:v>
                </c:pt>
                <c:pt idx="4873">
                  <c:v>237.7</c:v>
                </c:pt>
                <c:pt idx="4874">
                  <c:v>228.7</c:v>
                </c:pt>
                <c:pt idx="4875">
                  <c:v>228.8</c:v>
                </c:pt>
                <c:pt idx="4876">
                  <c:v>228.9</c:v>
                </c:pt>
                <c:pt idx="4877">
                  <c:v>228.8</c:v>
                </c:pt>
                <c:pt idx="4878">
                  <c:v>229.8</c:v>
                </c:pt>
                <c:pt idx="4879">
                  <c:v>234.8</c:v>
                </c:pt>
                <c:pt idx="4880">
                  <c:v>243.1</c:v>
                </c:pt>
                <c:pt idx="4881">
                  <c:v>252.6</c:v>
                </c:pt>
                <c:pt idx="4882">
                  <c:v>251.7</c:v>
                </c:pt>
                <c:pt idx="4883">
                  <c:v>248.5</c:v>
                </c:pt>
                <c:pt idx="4884">
                  <c:v>246.3</c:v>
                </c:pt>
                <c:pt idx="4885">
                  <c:v>247.5</c:v>
                </c:pt>
                <c:pt idx="4886">
                  <c:v>249.9</c:v>
                </c:pt>
                <c:pt idx="4887">
                  <c:v>252.9</c:v>
                </c:pt>
                <c:pt idx="4888">
                  <c:v>249.1</c:v>
                </c:pt>
                <c:pt idx="4889">
                  <c:v>246.3</c:v>
                </c:pt>
                <c:pt idx="4890">
                  <c:v>246.3</c:v>
                </c:pt>
                <c:pt idx="4891">
                  <c:v>246.2</c:v>
                </c:pt>
                <c:pt idx="4892">
                  <c:v>246.4</c:v>
                </c:pt>
                <c:pt idx="4893">
                  <c:v>243.4</c:v>
                </c:pt>
                <c:pt idx="4894">
                  <c:v>228.3</c:v>
                </c:pt>
                <c:pt idx="4895">
                  <c:v>228</c:v>
                </c:pt>
                <c:pt idx="4896">
                  <c:v>228.2</c:v>
                </c:pt>
                <c:pt idx="4897">
                  <c:v>228.3</c:v>
                </c:pt>
                <c:pt idx="4898">
                  <c:v>228.8</c:v>
                </c:pt>
                <c:pt idx="4899">
                  <c:v>227.5</c:v>
                </c:pt>
                <c:pt idx="4900">
                  <c:v>228.2</c:v>
                </c:pt>
                <c:pt idx="4901">
                  <c:v>228.7</c:v>
                </c:pt>
                <c:pt idx="4902">
                  <c:v>228.8</c:v>
                </c:pt>
                <c:pt idx="4903">
                  <c:v>233.5</c:v>
                </c:pt>
                <c:pt idx="4904">
                  <c:v>241.9</c:v>
                </c:pt>
                <c:pt idx="4905">
                  <c:v>250.2</c:v>
                </c:pt>
                <c:pt idx="4906">
                  <c:v>252.6</c:v>
                </c:pt>
                <c:pt idx="4907">
                  <c:v>248.8</c:v>
                </c:pt>
                <c:pt idx="4908">
                  <c:v>247</c:v>
                </c:pt>
                <c:pt idx="4909">
                  <c:v>246.7</c:v>
                </c:pt>
                <c:pt idx="4910">
                  <c:v>249.4</c:v>
                </c:pt>
                <c:pt idx="4911">
                  <c:v>251.9</c:v>
                </c:pt>
                <c:pt idx="4912">
                  <c:v>251.5</c:v>
                </c:pt>
                <c:pt idx="4913">
                  <c:v>246.3</c:v>
                </c:pt>
                <c:pt idx="4914">
                  <c:v>246.2</c:v>
                </c:pt>
                <c:pt idx="4915">
                  <c:v>246.3</c:v>
                </c:pt>
                <c:pt idx="4916">
                  <c:v>246.5</c:v>
                </c:pt>
                <c:pt idx="4917">
                  <c:v>241.1</c:v>
                </c:pt>
                <c:pt idx="4918">
                  <c:v>227.8</c:v>
                </c:pt>
                <c:pt idx="4919">
                  <c:v>227.1</c:v>
                </c:pt>
                <c:pt idx="4920">
                  <c:v>228.3</c:v>
                </c:pt>
                <c:pt idx="4921">
                  <c:v>228.7</c:v>
                </c:pt>
                <c:pt idx="4922">
                  <c:v>228.8</c:v>
                </c:pt>
                <c:pt idx="4923">
                  <c:v>228.7</c:v>
                </c:pt>
                <c:pt idx="4924">
                  <c:v>228.6</c:v>
                </c:pt>
                <c:pt idx="4925">
                  <c:v>228.8</c:v>
                </c:pt>
                <c:pt idx="4926">
                  <c:v>228.9</c:v>
                </c:pt>
                <c:pt idx="4927">
                  <c:v>235.4</c:v>
                </c:pt>
                <c:pt idx="4928">
                  <c:v>245.6</c:v>
                </c:pt>
                <c:pt idx="4929">
                  <c:v>252.6</c:v>
                </c:pt>
                <c:pt idx="4930">
                  <c:v>247.9</c:v>
                </c:pt>
                <c:pt idx="4931">
                  <c:v>242.7</c:v>
                </c:pt>
                <c:pt idx="4932">
                  <c:v>244.2</c:v>
                </c:pt>
                <c:pt idx="4933">
                  <c:v>242.7</c:v>
                </c:pt>
                <c:pt idx="4934">
                  <c:v>245.3</c:v>
                </c:pt>
                <c:pt idx="4935">
                  <c:v>252</c:v>
                </c:pt>
                <c:pt idx="4936">
                  <c:v>251.5</c:v>
                </c:pt>
                <c:pt idx="4937">
                  <c:v>241.6</c:v>
                </c:pt>
                <c:pt idx="4938">
                  <c:v>246.5</c:v>
                </c:pt>
                <c:pt idx="4939">
                  <c:v>246.1</c:v>
                </c:pt>
                <c:pt idx="4940">
                  <c:v>246.6</c:v>
                </c:pt>
                <c:pt idx="4941">
                  <c:v>246.6</c:v>
                </c:pt>
                <c:pt idx="4942">
                  <c:v>246.4</c:v>
                </c:pt>
                <c:pt idx="4943">
                  <c:v>246.4</c:v>
                </c:pt>
                <c:pt idx="4944">
                  <c:v>243.2</c:v>
                </c:pt>
                <c:pt idx="4945">
                  <c:v>228.7</c:v>
                </c:pt>
                <c:pt idx="4946">
                  <c:v>228.7</c:v>
                </c:pt>
                <c:pt idx="4947">
                  <c:v>228.7</c:v>
                </c:pt>
                <c:pt idx="4948">
                  <c:v>228.7</c:v>
                </c:pt>
                <c:pt idx="4949">
                  <c:v>228.7</c:v>
                </c:pt>
                <c:pt idx="4950">
                  <c:v>229.4</c:v>
                </c:pt>
                <c:pt idx="4951">
                  <c:v>235.1</c:v>
                </c:pt>
                <c:pt idx="4952">
                  <c:v>244.7</c:v>
                </c:pt>
                <c:pt idx="4953">
                  <c:v>252.6</c:v>
                </c:pt>
                <c:pt idx="4954">
                  <c:v>248.9</c:v>
                </c:pt>
                <c:pt idx="4955">
                  <c:v>244.4</c:v>
                </c:pt>
                <c:pt idx="4956">
                  <c:v>243.4</c:v>
                </c:pt>
                <c:pt idx="4957">
                  <c:v>243.3</c:v>
                </c:pt>
                <c:pt idx="4958">
                  <c:v>248</c:v>
                </c:pt>
                <c:pt idx="4959">
                  <c:v>251.8</c:v>
                </c:pt>
                <c:pt idx="4960">
                  <c:v>251.3</c:v>
                </c:pt>
                <c:pt idx="4961">
                  <c:v>246.3</c:v>
                </c:pt>
                <c:pt idx="4962">
                  <c:v>246.2</c:v>
                </c:pt>
                <c:pt idx="4963">
                  <c:v>246.2</c:v>
                </c:pt>
                <c:pt idx="4964">
                  <c:v>246.4</c:v>
                </c:pt>
                <c:pt idx="4965">
                  <c:v>246.2</c:v>
                </c:pt>
                <c:pt idx="4966">
                  <c:v>246.5</c:v>
                </c:pt>
                <c:pt idx="4967">
                  <c:v>241.3</c:v>
                </c:pt>
                <c:pt idx="4968">
                  <c:v>228</c:v>
                </c:pt>
                <c:pt idx="4969">
                  <c:v>228.8</c:v>
                </c:pt>
                <c:pt idx="4970">
                  <c:v>228.8</c:v>
                </c:pt>
                <c:pt idx="4971">
                  <c:v>228.7</c:v>
                </c:pt>
                <c:pt idx="4972">
                  <c:v>228.6</c:v>
                </c:pt>
                <c:pt idx="4973">
                  <c:v>228.8</c:v>
                </c:pt>
                <c:pt idx="4974">
                  <c:v>228.8</c:v>
                </c:pt>
                <c:pt idx="4975">
                  <c:v>234.9</c:v>
                </c:pt>
                <c:pt idx="4976">
                  <c:v>244.2</c:v>
                </c:pt>
                <c:pt idx="4977">
                  <c:v>252.6</c:v>
                </c:pt>
                <c:pt idx="4978">
                  <c:v>250.5</c:v>
                </c:pt>
                <c:pt idx="4979">
                  <c:v>246.9</c:v>
                </c:pt>
                <c:pt idx="4980">
                  <c:v>246</c:v>
                </c:pt>
                <c:pt idx="4981">
                  <c:v>246.3</c:v>
                </c:pt>
                <c:pt idx="4982">
                  <c:v>250</c:v>
                </c:pt>
                <c:pt idx="4983">
                  <c:v>252.3</c:v>
                </c:pt>
                <c:pt idx="4984">
                  <c:v>250.2</c:v>
                </c:pt>
                <c:pt idx="4985">
                  <c:v>246.4</c:v>
                </c:pt>
                <c:pt idx="4986">
                  <c:v>246.2</c:v>
                </c:pt>
                <c:pt idx="4987">
                  <c:v>246.2</c:v>
                </c:pt>
                <c:pt idx="4988">
                  <c:v>246.2</c:v>
                </c:pt>
                <c:pt idx="4989">
                  <c:v>246.2</c:v>
                </c:pt>
                <c:pt idx="4990">
                  <c:v>235.3</c:v>
                </c:pt>
                <c:pt idx="4991">
                  <c:v>227.6</c:v>
                </c:pt>
                <c:pt idx="4992">
                  <c:v>228.3</c:v>
                </c:pt>
                <c:pt idx="4993">
                  <c:v>228.2</c:v>
                </c:pt>
                <c:pt idx="4994">
                  <c:v>228</c:v>
                </c:pt>
                <c:pt idx="4995">
                  <c:v>228.4</c:v>
                </c:pt>
                <c:pt idx="4996">
                  <c:v>228.4</c:v>
                </c:pt>
                <c:pt idx="4997">
                  <c:v>228.5</c:v>
                </c:pt>
                <c:pt idx="4998">
                  <c:v>229.2</c:v>
                </c:pt>
                <c:pt idx="4999">
                  <c:v>234.2</c:v>
                </c:pt>
                <c:pt idx="5000">
                  <c:v>243.1</c:v>
                </c:pt>
                <c:pt idx="5001">
                  <c:v>252.1</c:v>
                </c:pt>
                <c:pt idx="5002">
                  <c:v>252.1</c:v>
                </c:pt>
                <c:pt idx="5003">
                  <c:v>250</c:v>
                </c:pt>
                <c:pt idx="5004">
                  <c:v>247.8</c:v>
                </c:pt>
                <c:pt idx="5005">
                  <c:v>249.5</c:v>
                </c:pt>
                <c:pt idx="5006">
                  <c:v>251.9</c:v>
                </c:pt>
                <c:pt idx="5007">
                  <c:v>252.8</c:v>
                </c:pt>
                <c:pt idx="5008">
                  <c:v>250.9</c:v>
                </c:pt>
                <c:pt idx="5009">
                  <c:v>241.6</c:v>
                </c:pt>
                <c:pt idx="5010">
                  <c:v>246.6</c:v>
                </c:pt>
                <c:pt idx="5011">
                  <c:v>246.2</c:v>
                </c:pt>
                <c:pt idx="5012">
                  <c:v>246.4</c:v>
                </c:pt>
                <c:pt idx="5013">
                  <c:v>232.9</c:v>
                </c:pt>
                <c:pt idx="5014">
                  <c:v>224.5</c:v>
                </c:pt>
                <c:pt idx="5015">
                  <c:v>225.4</c:v>
                </c:pt>
                <c:pt idx="5016">
                  <c:v>225.9</c:v>
                </c:pt>
                <c:pt idx="5017">
                  <c:v>227</c:v>
                </c:pt>
                <c:pt idx="5018">
                  <c:v>226.9</c:v>
                </c:pt>
                <c:pt idx="5019">
                  <c:v>227.3</c:v>
                </c:pt>
                <c:pt idx="5020">
                  <c:v>228</c:v>
                </c:pt>
                <c:pt idx="5021">
                  <c:v>227.7</c:v>
                </c:pt>
                <c:pt idx="5022">
                  <c:v>228.9</c:v>
                </c:pt>
                <c:pt idx="5023">
                  <c:v>233.3</c:v>
                </c:pt>
                <c:pt idx="5024">
                  <c:v>241.1</c:v>
                </c:pt>
                <c:pt idx="5025">
                  <c:v>250.8</c:v>
                </c:pt>
                <c:pt idx="5026">
                  <c:v>252.9</c:v>
                </c:pt>
                <c:pt idx="5027">
                  <c:v>250.5</c:v>
                </c:pt>
                <c:pt idx="5028">
                  <c:v>248.5</c:v>
                </c:pt>
                <c:pt idx="5029">
                  <c:v>248.5</c:v>
                </c:pt>
                <c:pt idx="5030">
                  <c:v>251.1</c:v>
                </c:pt>
                <c:pt idx="5031">
                  <c:v>252.9</c:v>
                </c:pt>
                <c:pt idx="5032">
                  <c:v>250.2</c:v>
                </c:pt>
                <c:pt idx="5033">
                  <c:v>240.6</c:v>
                </c:pt>
                <c:pt idx="5034">
                  <c:v>246.3</c:v>
                </c:pt>
                <c:pt idx="5035">
                  <c:v>246.4</c:v>
                </c:pt>
                <c:pt idx="5036">
                  <c:v>246.3</c:v>
                </c:pt>
                <c:pt idx="5037">
                  <c:v>236.4</c:v>
                </c:pt>
                <c:pt idx="5038">
                  <c:v>226.5</c:v>
                </c:pt>
                <c:pt idx="5039">
                  <c:v>227.3</c:v>
                </c:pt>
                <c:pt idx="5040">
                  <c:v>228</c:v>
                </c:pt>
                <c:pt idx="5041">
                  <c:v>228.3</c:v>
                </c:pt>
                <c:pt idx="5042">
                  <c:v>228.1</c:v>
                </c:pt>
                <c:pt idx="5043">
                  <c:v>228.1</c:v>
                </c:pt>
                <c:pt idx="5044">
                  <c:v>228.4</c:v>
                </c:pt>
                <c:pt idx="5045">
                  <c:v>228.2</c:v>
                </c:pt>
                <c:pt idx="5046">
                  <c:v>228.2</c:v>
                </c:pt>
                <c:pt idx="5047">
                  <c:v>234.4</c:v>
                </c:pt>
                <c:pt idx="5048">
                  <c:v>243.7</c:v>
                </c:pt>
                <c:pt idx="5049">
                  <c:v>252.7</c:v>
                </c:pt>
                <c:pt idx="5050">
                  <c:v>250.7</c:v>
                </c:pt>
                <c:pt idx="5051">
                  <c:v>247</c:v>
                </c:pt>
                <c:pt idx="5052">
                  <c:v>246</c:v>
                </c:pt>
                <c:pt idx="5053">
                  <c:v>246.8</c:v>
                </c:pt>
                <c:pt idx="5054">
                  <c:v>249.4</c:v>
                </c:pt>
                <c:pt idx="5055">
                  <c:v>252.4</c:v>
                </c:pt>
                <c:pt idx="5056">
                  <c:v>249.3</c:v>
                </c:pt>
                <c:pt idx="5057">
                  <c:v>246.5</c:v>
                </c:pt>
                <c:pt idx="5058">
                  <c:v>246.5</c:v>
                </c:pt>
                <c:pt idx="5059">
                  <c:v>246.2</c:v>
                </c:pt>
                <c:pt idx="5060">
                  <c:v>246.2</c:v>
                </c:pt>
                <c:pt idx="5061">
                  <c:v>246.6</c:v>
                </c:pt>
                <c:pt idx="5062">
                  <c:v>235.4</c:v>
                </c:pt>
                <c:pt idx="5063">
                  <c:v>227.5</c:v>
                </c:pt>
                <c:pt idx="5064">
                  <c:v>228.5</c:v>
                </c:pt>
                <c:pt idx="5065">
                  <c:v>228.6</c:v>
                </c:pt>
                <c:pt idx="5066">
                  <c:v>228.4</c:v>
                </c:pt>
                <c:pt idx="5067">
                  <c:v>228.2</c:v>
                </c:pt>
                <c:pt idx="5068">
                  <c:v>228.6</c:v>
                </c:pt>
                <c:pt idx="5069">
                  <c:v>228.6</c:v>
                </c:pt>
                <c:pt idx="5070">
                  <c:v>229.1</c:v>
                </c:pt>
                <c:pt idx="5071">
                  <c:v>236</c:v>
                </c:pt>
                <c:pt idx="5072">
                  <c:v>246.4</c:v>
                </c:pt>
                <c:pt idx="5073">
                  <c:v>252.8</c:v>
                </c:pt>
                <c:pt idx="5074">
                  <c:v>250.3</c:v>
                </c:pt>
                <c:pt idx="5075">
                  <c:v>252.7</c:v>
                </c:pt>
                <c:pt idx="5076">
                  <c:v>249.9</c:v>
                </c:pt>
                <c:pt idx="5077">
                  <c:v>249.5</c:v>
                </c:pt>
                <c:pt idx="5078">
                  <c:v>247.7</c:v>
                </c:pt>
                <c:pt idx="5079">
                  <c:v>244.7</c:v>
                </c:pt>
                <c:pt idx="5080">
                  <c:v>246.2</c:v>
                </c:pt>
                <c:pt idx="5081">
                  <c:v>246.2</c:v>
                </c:pt>
                <c:pt idx="5082">
                  <c:v>229.8</c:v>
                </c:pt>
                <c:pt idx="5083">
                  <c:v>226.2</c:v>
                </c:pt>
                <c:pt idx="5084">
                  <c:v>226</c:v>
                </c:pt>
                <c:pt idx="5085">
                  <c:v>226.3</c:v>
                </c:pt>
                <c:pt idx="5086">
                  <c:v>226.4</c:v>
                </c:pt>
                <c:pt idx="5087">
                  <c:v>226.8</c:v>
                </c:pt>
                <c:pt idx="5088">
                  <c:v>227.3</c:v>
                </c:pt>
                <c:pt idx="5089">
                  <c:v>228.1</c:v>
                </c:pt>
                <c:pt idx="5090">
                  <c:v>228</c:v>
                </c:pt>
                <c:pt idx="5091">
                  <c:v>228.2</c:v>
                </c:pt>
                <c:pt idx="5092">
                  <c:v>228.6</c:v>
                </c:pt>
                <c:pt idx="5093">
                  <c:v>228.3</c:v>
                </c:pt>
                <c:pt idx="5094">
                  <c:v>228.1</c:v>
                </c:pt>
                <c:pt idx="5095">
                  <c:v>233.9</c:v>
                </c:pt>
                <c:pt idx="5096">
                  <c:v>244.2</c:v>
                </c:pt>
                <c:pt idx="5097">
                  <c:v>252.6</c:v>
                </c:pt>
                <c:pt idx="5098">
                  <c:v>248.7</c:v>
                </c:pt>
                <c:pt idx="5099">
                  <c:v>243.9</c:v>
                </c:pt>
                <c:pt idx="5100">
                  <c:v>242.5</c:v>
                </c:pt>
                <c:pt idx="5101">
                  <c:v>242.4</c:v>
                </c:pt>
                <c:pt idx="5102">
                  <c:v>247.9</c:v>
                </c:pt>
                <c:pt idx="5103">
                  <c:v>251.4</c:v>
                </c:pt>
                <c:pt idx="5104">
                  <c:v>252.5</c:v>
                </c:pt>
                <c:pt idx="5105">
                  <c:v>243.1</c:v>
                </c:pt>
                <c:pt idx="5106">
                  <c:v>246.5</c:v>
                </c:pt>
                <c:pt idx="5107">
                  <c:v>246.6</c:v>
                </c:pt>
                <c:pt idx="5108">
                  <c:v>246.2</c:v>
                </c:pt>
                <c:pt idx="5109">
                  <c:v>246.4</c:v>
                </c:pt>
                <c:pt idx="5110">
                  <c:v>246.4</c:v>
                </c:pt>
                <c:pt idx="5111">
                  <c:v>246.6</c:v>
                </c:pt>
                <c:pt idx="5112">
                  <c:v>233</c:v>
                </c:pt>
                <c:pt idx="5113">
                  <c:v>228</c:v>
                </c:pt>
                <c:pt idx="5114">
                  <c:v>228.5</c:v>
                </c:pt>
                <c:pt idx="5115">
                  <c:v>228.6</c:v>
                </c:pt>
                <c:pt idx="5116">
                  <c:v>228.1</c:v>
                </c:pt>
                <c:pt idx="5117">
                  <c:v>228.3</c:v>
                </c:pt>
                <c:pt idx="5118">
                  <c:v>228.2</c:v>
                </c:pt>
                <c:pt idx="5119">
                  <c:v>234.1</c:v>
                </c:pt>
                <c:pt idx="5120">
                  <c:v>243.9</c:v>
                </c:pt>
                <c:pt idx="5121">
                  <c:v>252.8</c:v>
                </c:pt>
                <c:pt idx="5122">
                  <c:v>250.2</c:v>
                </c:pt>
                <c:pt idx="5123">
                  <c:v>245.1</c:v>
                </c:pt>
                <c:pt idx="5124">
                  <c:v>242.2</c:v>
                </c:pt>
                <c:pt idx="5125">
                  <c:v>241.9</c:v>
                </c:pt>
                <c:pt idx="5126">
                  <c:v>246.5</c:v>
                </c:pt>
                <c:pt idx="5127">
                  <c:v>251.1</c:v>
                </c:pt>
                <c:pt idx="5128">
                  <c:v>251.8</c:v>
                </c:pt>
                <c:pt idx="5129">
                  <c:v>241.3</c:v>
                </c:pt>
                <c:pt idx="5130">
                  <c:v>246.4</c:v>
                </c:pt>
                <c:pt idx="5131">
                  <c:v>246.2</c:v>
                </c:pt>
                <c:pt idx="5132">
                  <c:v>246.3</c:v>
                </c:pt>
                <c:pt idx="5133">
                  <c:v>246.6</c:v>
                </c:pt>
                <c:pt idx="5134">
                  <c:v>246.6</c:v>
                </c:pt>
                <c:pt idx="5135">
                  <c:v>246.6</c:v>
                </c:pt>
                <c:pt idx="5136">
                  <c:v>233.4</c:v>
                </c:pt>
                <c:pt idx="5137">
                  <c:v>228.6</c:v>
                </c:pt>
                <c:pt idx="5138">
                  <c:v>228.3</c:v>
                </c:pt>
                <c:pt idx="5139">
                  <c:v>228.5</c:v>
                </c:pt>
                <c:pt idx="5140">
                  <c:v>228.6</c:v>
                </c:pt>
                <c:pt idx="5141">
                  <c:v>228.1</c:v>
                </c:pt>
                <c:pt idx="5142">
                  <c:v>228.7</c:v>
                </c:pt>
                <c:pt idx="5143">
                  <c:v>231.5</c:v>
                </c:pt>
                <c:pt idx="5144">
                  <c:v>235.9</c:v>
                </c:pt>
                <c:pt idx="5145">
                  <c:v>240.8</c:v>
                </c:pt>
                <c:pt idx="5146">
                  <c:v>245</c:v>
                </c:pt>
                <c:pt idx="5147">
                  <c:v>247.7</c:v>
                </c:pt>
                <c:pt idx="5148">
                  <c:v>249.2</c:v>
                </c:pt>
                <c:pt idx="5149">
                  <c:v>247.5</c:v>
                </c:pt>
                <c:pt idx="5150">
                  <c:v>244.5</c:v>
                </c:pt>
                <c:pt idx="5151">
                  <c:v>239.8</c:v>
                </c:pt>
                <c:pt idx="5152">
                  <c:v>235.5</c:v>
                </c:pt>
                <c:pt idx="5153">
                  <c:v>231.3</c:v>
                </c:pt>
                <c:pt idx="5154">
                  <c:v>228.3</c:v>
                </c:pt>
                <c:pt idx="5155">
                  <c:v>226.4</c:v>
                </c:pt>
                <c:pt idx="5156">
                  <c:v>225.1</c:v>
                </c:pt>
                <c:pt idx="5157">
                  <c:v>225.9</c:v>
                </c:pt>
                <c:pt idx="5158">
                  <c:v>226.5</c:v>
                </c:pt>
                <c:pt idx="5159">
                  <c:v>226.7</c:v>
                </c:pt>
                <c:pt idx="5160">
                  <c:v>227.1</c:v>
                </c:pt>
                <c:pt idx="5161">
                  <c:v>227.9</c:v>
                </c:pt>
                <c:pt idx="5162">
                  <c:v>228.6</c:v>
                </c:pt>
                <c:pt idx="5163">
                  <c:v>227.8</c:v>
                </c:pt>
                <c:pt idx="5164">
                  <c:v>228.4</c:v>
                </c:pt>
                <c:pt idx="5165">
                  <c:v>228.5</c:v>
                </c:pt>
                <c:pt idx="5166">
                  <c:v>229</c:v>
                </c:pt>
                <c:pt idx="5167">
                  <c:v>233.8</c:v>
                </c:pt>
                <c:pt idx="5168">
                  <c:v>240.5</c:v>
                </c:pt>
                <c:pt idx="5169">
                  <c:v>247.6</c:v>
                </c:pt>
                <c:pt idx="5170">
                  <c:v>252.7</c:v>
                </c:pt>
                <c:pt idx="5171">
                  <c:v>252.8</c:v>
                </c:pt>
                <c:pt idx="5172">
                  <c:v>251.8</c:v>
                </c:pt>
                <c:pt idx="5173">
                  <c:v>251.6</c:v>
                </c:pt>
                <c:pt idx="5174">
                  <c:v>252.2</c:v>
                </c:pt>
                <c:pt idx="5175">
                  <c:v>252.7</c:v>
                </c:pt>
                <c:pt idx="5176">
                  <c:v>246.9</c:v>
                </c:pt>
                <c:pt idx="5177">
                  <c:v>246.3</c:v>
                </c:pt>
                <c:pt idx="5178">
                  <c:v>246.5</c:v>
                </c:pt>
                <c:pt idx="5179">
                  <c:v>228.4</c:v>
                </c:pt>
                <c:pt idx="5180">
                  <c:v>227.5</c:v>
                </c:pt>
                <c:pt idx="5181">
                  <c:v>227.4</c:v>
                </c:pt>
                <c:pt idx="5182">
                  <c:v>227.4</c:v>
                </c:pt>
                <c:pt idx="5183">
                  <c:v>227.4</c:v>
                </c:pt>
                <c:pt idx="5184">
                  <c:v>228.1</c:v>
                </c:pt>
                <c:pt idx="5185">
                  <c:v>228.1</c:v>
                </c:pt>
                <c:pt idx="5186">
                  <c:v>228.1</c:v>
                </c:pt>
                <c:pt idx="5187">
                  <c:v>228.2</c:v>
                </c:pt>
                <c:pt idx="5188">
                  <c:v>228.8</c:v>
                </c:pt>
                <c:pt idx="5189">
                  <c:v>228.3</c:v>
                </c:pt>
                <c:pt idx="5190">
                  <c:v>228.2</c:v>
                </c:pt>
                <c:pt idx="5191">
                  <c:v>229.4</c:v>
                </c:pt>
                <c:pt idx="5192">
                  <c:v>241.4</c:v>
                </c:pt>
                <c:pt idx="5193">
                  <c:v>252.8</c:v>
                </c:pt>
                <c:pt idx="5194">
                  <c:v>249.5</c:v>
                </c:pt>
                <c:pt idx="5195">
                  <c:v>242.4</c:v>
                </c:pt>
                <c:pt idx="5196">
                  <c:v>245.2</c:v>
                </c:pt>
                <c:pt idx="5197">
                  <c:v>247.1</c:v>
                </c:pt>
                <c:pt idx="5198">
                  <c:v>246.3</c:v>
                </c:pt>
                <c:pt idx="5199">
                  <c:v>246.2</c:v>
                </c:pt>
                <c:pt idx="5200">
                  <c:v>246.4</c:v>
                </c:pt>
                <c:pt idx="5201">
                  <c:v>246.3</c:v>
                </c:pt>
                <c:pt idx="5202">
                  <c:v>243.8</c:v>
                </c:pt>
                <c:pt idx="5203">
                  <c:v>226.8</c:v>
                </c:pt>
                <c:pt idx="5204">
                  <c:v>226.6</c:v>
                </c:pt>
                <c:pt idx="5205">
                  <c:v>226.8</c:v>
                </c:pt>
                <c:pt idx="5206">
                  <c:v>227.2</c:v>
                </c:pt>
                <c:pt idx="5207">
                  <c:v>227.7</c:v>
                </c:pt>
                <c:pt idx="5208">
                  <c:v>227.9</c:v>
                </c:pt>
                <c:pt idx="5209">
                  <c:v>227.8</c:v>
                </c:pt>
                <c:pt idx="5210">
                  <c:v>228.7</c:v>
                </c:pt>
                <c:pt idx="5211">
                  <c:v>227.7</c:v>
                </c:pt>
                <c:pt idx="5212">
                  <c:v>228.4</c:v>
                </c:pt>
                <c:pt idx="5213">
                  <c:v>227.3</c:v>
                </c:pt>
                <c:pt idx="5214">
                  <c:v>227.7</c:v>
                </c:pt>
                <c:pt idx="5215">
                  <c:v>234.5</c:v>
                </c:pt>
                <c:pt idx="5216">
                  <c:v>244.3</c:v>
                </c:pt>
                <c:pt idx="5217">
                  <c:v>252.9</c:v>
                </c:pt>
                <c:pt idx="5218">
                  <c:v>249.9</c:v>
                </c:pt>
                <c:pt idx="5219">
                  <c:v>246</c:v>
                </c:pt>
                <c:pt idx="5220">
                  <c:v>244.7</c:v>
                </c:pt>
                <c:pt idx="5221">
                  <c:v>247.2</c:v>
                </c:pt>
                <c:pt idx="5222">
                  <c:v>251.3</c:v>
                </c:pt>
                <c:pt idx="5223">
                  <c:v>252.1</c:v>
                </c:pt>
                <c:pt idx="5224">
                  <c:v>250.2</c:v>
                </c:pt>
                <c:pt idx="5225">
                  <c:v>246.3</c:v>
                </c:pt>
                <c:pt idx="5226">
                  <c:v>246.2</c:v>
                </c:pt>
                <c:pt idx="5227">
                  <c:v>246.2</c:v>
                </c:pt>
                <c:pt idx="5228">
                  <c:v>246.4</c:v>
                </c:pt>
                <c:pt idx="5229">
                  <c:v>246.1</c:v>
                </c:pt>
                <c:pt idx="5230">
                  <c:v>236</c:v>
                </c:pt>
                <c:pt idx="5231">
                  <c:v>227.3</c:v>
                </c:pt>
                <c:pt idx="5232">
                  <c:v>228.1</c:v>
                </c:pt>
                <c:pt idx="5233">
                  <c:v>228.7</c:v>
                </c:pt>
                <c:pt idx="5234">
                  <c:v>228.7</c:v>
                </c:pt>
                <c:pt idx="5235">
                  <c:v>228.4</c:v>
                </c:pt>
                <c:pt idx="5236">
                  <c:v>228.7</c:v>
                </c:pt>
                <c:pt idx="5237">
                  <c:v>228.4</c:v>
                </c:pt>
                <c:pt idx="5238">
                  <c:v>228.2</c:v>
                </c:pt>
                <c:pt idx="5239">
                  <c:v>233.3</c:v>
                </c:pt>
                <c:pt idx="5240">
                  <c:v>242</c:v>
                </c:pt>
                <c:pt idx="5241">
                  <c:v>251.6</c:v>
                </c:pt>
                <c:pt idx="5242">
                  <c:v>252</c:v>
                </c:pt>
                <c:pt idx="5243">
                  <c:v>248.8</c:v>
                </c:pt>
                <c:pt idx="5244">
                  <c:v>245.8</c:v>
                </c:pt>
                <c:pt idx="5245">
                  <c:v>245</c:v>
                </c:pt>
                <c:pt idx="5246">
                  <c:v>248.5</c:v>
                </c:pt>
                <c:pt idx="5247">
                  <c:v>252.4</c:v>
                </c:pt>
                <c:pt idx="5248">
                  <c:v>250.1</c:v>
                </c:pt>
                <c:pt idx="5249">
                  <c:v>246.4</c:v>
                </c:pt>
                <c:pt idx="5250">
                  <c:v>246.5</c:v>
                </c:pt>
                <c:pt idx="5251">
                  <c:v>246.3</c:v>
                </c:pt>
                <c:pt idx="5252">
                  <c:v>246.5</c:v>
                </c:pt>
                <c:pt idx="5253">
                  <c:v>246.2</c:v>
                </c:pt>
                <c:pt idx="5254">
                  <c:v>229.9</c:v>
                </c:pt>
                <c:pt idx="5255">
                  <c:v>227.5</c:v>
                </c:pt>
                <c:pt idx="5256">
                  <c:v>228.1</c:v>
                </c:pt>
                <c:pt idx="5257">
                  <c:v>228.3</c:v>
                </c:pt>
                <c:pt idx="5258">
                  <c:v>228.3</c:v>
                </c:pt>
                <c:pt idx="5259">
                  <c:v>228.1</c:v>
                </c:pt>
                <c:pt idx="5260">
                  <c:v>228.4</c:v>
                </c:pt>
                <c:pt idx="5261">
                  <c:v>228.6</c:v>
                </c:pt>
                <c:pt idx="5262">
                  <c:v>228.2</c:v>
                </c:pt>
                <c:pt idx="5263">
                  <c:v>234.8</c:v>
                </c:pt>
                <c:pt idx="5264">
                  <c:v>245.5</c:v>
                </c:pt>
                <c:pt idx="5265">
                  <c:v>252.7</c:v>
                </c:pt>
                <c:pt idx="5266">
                  <c:v>247.2</c:v>
                </c:pt>
                <c:pt idx="5267">
                  <c:v>242.2</c:v>
                </c:pt>
                <c:pt idx="5268">
                  <c:v>245.6</c:v>
                </c:pt>
                <c:pt idx="5269">
                  <c:v>245</c:v>
                </c:pt>
                <c:pt idx="5270">
                  <c:v>243.5</c:v>
                </c:pt>
                <c:pt idx="5271">
                  <c:v>249</c:v>
                </c:pt>
                <c:pt idx="5272">
                  <c:v>252.9</c:v>
                </c:pt>
                <c:pt idx="5273">
                  <c:v>243</c:v>
                </c:pt>
                <c:pt idx="5274">
                  <c:v>246.2</c:v>
                </c:pt>
                <c:pt idx="5275">
                  <c:v>246.4</c:v>
                </c:pt>
                <c:pt idx="5276">
                  <c:v>246.2</c:v>
                </c:pt>
                <c:pt idx="5277">
                  <c:v>246.1</c:v>
                </c:pt>
                <c:pt idx="5278">
                  <c:v>246.1</c:v>
                </c:pt>
                <c:pt idx="5279">
                  <c:v>246.5</c:v>
                </c:pt>
                <c:pt idx="5280">
                  <c:v>246.6</c:v>
                </c:pt>
                <c:pt idx="5281">
                  <c:v>243.2</c:v>
                </c:pt>
                <c:pt idx="5282">
                  <c:v>228.7</c:v>
                </c:pt>
                <c:pt idx="5283">
                  <c:v>228.6</c:v>
                </c:pt>
                <c:pt idx="5284">
                  <c:v>228.4</c:v>
                </c:pt>
                <c:pt idx="5285">
                  <c:v>228.5</c:v>
                </c:pt>
                <c:pt idx="5286">
                  <c:v>228.4</c:v>
                </c:pt>
                <c:pt idx="5287">
                  <c:v>233</c:v>
                </c:pt>
                <c:pt idx="5288">
                  <c:v>241.6</c:v>
                </c:pt>
                <c:pt idx="5289">
                  <c:v>249.9</c:v>
                </c:pt>
                <c:pt idx="5290">
                  <c:v>253</c:v>
                </c:pt>
                <c:pt idx="5291">
                  <c:v>251.5</c:v>
                </c:pt>
                <c:pt idx="5292">
                  <c:v>249.3</c:v>
                </c:pt>
                <c:pt idx="5293">
                  <c:v>250.7</c:v>
                </c:pt>
                <c:pt idx="5294">
                  <c:v>252.1</c:v>
                </c:pt>
                <c:pt idx="5295">
                  <c:v>252.7</c:v>
                </c:pt>
                <c:pt idx="5296">
                  <c:v>247.4</c:v>
                </c:pt>
                <c:pt idx="5297">
                  <c:v>246.2</c:v>
                </c:pt>
                <c:pt idx="5298">
                  <c:v>246.5</c:v>
                </c:pt>
                <c:pt idx="5299">
                  <c:v>245.7</c:v>
                </c:pt>
                <c:pt idx="5300">
                  <c:v>226.7</c:v>
                </c:pt>
                <c:pt idx="5301">
                  <c:v>227.5</c:v>
                </c:pt>
                <c:pt idx="5302">
                  <c:v>227.5</c:v>
                </c:pt>
                <c:pt idx="5303">
                  <c:v>227.3</c:v>
                </c:pt>
                <c:pt idx="5304">
                  <c:v>227.9</c:v>
                </c:pt>
                <c:pt idx="5305">
                  <c:v>228.7</c:v>
                </c:pt>
                <c:pt idx="5306">
                  <c:v>228.5</c:v>
                </c:pt>
                <c:pt idx="5307">
                  <c:v>228.5</c:v>
                </c:pt>
                <c:pt idx="5308">
                  <c:v>228.8</c:v>
                </c:pt>
                <c:pt idx="5309">
                  <c:v>228.8</c:v>
                </c:pt>
                <c:pt idx="5310">
                  <c:v>228.6</c:v>
                </c:pt>
                <c:pt idx="5311">
                  <c:v>232.1</c:v>
                </c:pt>
                <c:pt idx="5312">
                  <c:v>237.6</c:v>
                </c:pt>
                <c:pt idx="5313">
                  <c:v>242.7</c:v>
                </c:pt>
                <c:pt idx="5314">
                  <c:v>248.8</c:v>
                </c:pt>
                <c:pt idx="5315">
                  <c:v>252</c:v>
                </c:pt>
                <c:pt idx="5316">
                  <c:v>252.1</c:v>
                </c:pt>
                <c:pt idx="5317">
                  <c:v>253</c:v>
                </c:pt>
                <c:pt idx="5318">
                  <c:v>249.7</c:v>
                </c:pt>
                <c:pt idx="5319">
                  <c:v>246.1</c:v>
                </c:pt>
                <c:pt idx="5320">
                  <c:v>240.4</c:v>
                </c:pt>
                <c:pt idx="5321">
                  <c:v>235.5</c:v>
                </c:pt>
                <c:pt idx="5322">
                  <c:v>230.8</c:v>
                </c:pt>
                <c:pt idx="5323">
                  <c:v>227.5</c:v>
                </c:pt>
                <c:pt idx="5324">
                  <c:v>226.9</c:v>
                </c:pt>
                <c:pt idx="5325">
                  <c:v>227.2</c:v>
                </c:pt>
                <c:pt idx="5326">
                  <c:v>227.9</c:v>
                </c:pt>
                <c:pt idx="5327">
                  <c:v>227.2</c:v>
                </c:pt>
                <c:pt idx="5328">
                  <c:v>227.8</c:v>
                </c:pt>
                <c:pt idx="5329">
                  <c:v>228.7</c:v>
                </c:pt>
                <c:pt idx="5330">
                  <c:v>228.3</c:v>
                </c:pt>
                <c:pt idx="5331">
                  <c:v>228.5</c:v>
                </c:pt>
                <c:pt idx="5332">
                  <c:v>228.8</c:v>
                </c:pt>
                <c:pt idx="5333">
                  <c:v>228.7</c:v>
                </c:pt>
                <c:pt idx="5334">
                  <c:v>227.8</c:v>
                </c:pt>
                <c:pt idx="5335">
                  <c:v>230.3</c:v>
                </c:pt>
                <c:pt idx="5336">
                  <c:v>234.1</c:v>
                </c:pt>
                <c:pt idx="5337">
                  <c:v>238.2</c:v>
                </c:pt>
                <c:pt idx="5338">
                  <c:v>240.6</c:v>
                </c:pt>
                <c:pt idx="5339">
                  <c:v>242.1</c:v>
                </c:pt>
                <c:pt idx="5340">
                  <c:v>244.6</c:v>
                </c:pt>
                <c:pt idx="5341">
                  <c:v>244.9</c:v>
                </c:pt>
                <c:pt idx="5342">
                  <c:v>240.8</c:v>
                </c:pt>
                <c:pt idx="5343">
                  <c:v>238.4</c:v>
                </c:pt>
                <c:pt idx="5344">
                  <c:v>234.4</c:v>
                </c:pt>
                <c:pt idx="5345">
                  <c:v>230.5</c:v>
                </c:pt>
                <c:pt idx="5346">
                  <c:v>226.4</c:v>
                </c:pt>
                <c:pt idx="5347">
                  <c:v>224.7</c:v>
                </c:pt>
                <c:pt idx="5348">
                  <c:v>224.3</c:v>
                </c:pt>
                <c:pt idx="5349">
                  <c:v>224.8</c:v>
                </c:pt>
                <c:pt idx="5350">
                  <c:v>225.4</c:v>
                </c:pt>
                <c:pt idx="5351">
                  <c:v>226.2</c:v>
                </c:pt>
                <c:pt idx="5352">
                  <c:v>227.1</c:v>
                </c:pt>
                <c:pt idx="5353">
                  <c:v>228.1</c:v>
                </c:pt>
                <c:pt idx="5354">
                  <c:v>228.4</c:v>
                </c:pt>
                <c:pt idx="5355">
                  <c:v>228.1</c:v>
                </c:pt>
                <c:pt idx="5356">
                  <c:v>228.5</c:v>
                </c:pt>
                <c:pt idx="5357">
                  <c:v>228.5</c:v>
                </c:pt>
                <c:pt idx="5358">
                  <c:v>229.1</c:v>
                </c:pt>
                <c:pt idx="5359">
                  <c:v>234.4</c:v>
                </c:pt>
                <c:pt idx="5360">
                  <c:v>243.9</c:v>
                </c:pt>
                <c:pt idx="5361">
                  <c:v>252.1</c:v>
                </c:pt>
                <c:pt idx="5362">
                  <c:v>252.8</c:v>
                </c:pt>
                <c:pt idx="5363">
                  <c:v>252.8</c:v>
                </c:pt>
                <c:pt idx="5364">
                  <c:v>251.7</c:v>
                </c:pt>
                <c:pt idx="5365">
                  <c:v>251.5</c:v>
                </c:pt>
                <c:pt idx="5366">
                  <c:v>252.7</c:v>
                </c:pt>
                <c:pt idx="5367">
                  <c:v>251.7</c:v>
                </c:pt>
                <c:pt idx="5368">
                  <c:v>245.5</c:v>
                </c:pt>
                <c:pt idx="5369">
                  <c:v>246.4</c:v>
                </c:pt>
                <c:pt idx="5370">
                  <c:v>246.5</c:v>
                </c:pt>
                <c:pt idx="5371">
                  <c:v>227.1</c:v>
                </c:pt>
                <c:pt idx="5372">
                  <c:v>224.8</c:v>
                </c:pt>
                <c:pt idx="5373">
                  <c:v>225</c:v>
                </c:pt>
                <c:pt idx="5374">
                  <c:v>226.3</c:v>
                </c:pt>
                <c:pt idx="5375">
                  <c:v>227.3</c:v>
                </c:pt>
                <c:pt idx="5376">
                  <c:v>227.6</c:v>
                </c:pt>
                <c:pt idx="5377">
                  <c:v>228.1</c:v>
                </c:pt>
                <c:pt idx="5378">
                  <c:v>228.2</c:v>
                </c:pt>
                <c:pt idx="5379">
                  <c:v>228.5</c:v>
                </c:pt>
                <c:pt idx="5380">
                  <c:v>228.2</c:v>
                </c:pt>
                <c:pt idx="5381">
                  <c:v>228.3</c:v>
                </c:pt>
                <c:pt idx="5382">
                  <c:v>228.8</c:v>
                </c:pt>
                <c:pt idx="5383">
                  <c:v>233.1</c:v>
                </c:pt>
                <c:pt idx="5384">
                  <c:v>243</c:v>
                </c:pt>
                <c:pt idx="5385">
                  <c:v>252.6</c:v>
                </c:pt>
                <c:pt idx="5386">
                  <c:v>251.1</c:v>
                </c:pt>
                <c:pt idx="5387">
                  <c:v>249.1</c:v>
                </c:pt>
                <c:pt idx="5388">
                  <c:v>247.2</c:v>
                </c:pt>
                <c:pt idx="5389">
                  <c:v>247.5</c:v>
                </c:pt>
                <c:pt idx="5390">
                  <c:v>250.6</c:v>
                </c:pt>
                <c:pt idx="5391">
                  <c:v>252.3</c:v>
                </c:pt>
                <c:pt idx="5392">
                  <c:v>250.6</c:v>
                </c:pt>
                <c:pt idx="5393">
                  <c:v>246.2</c:v>
                </c:pt>
                <c:pt idx="5394">
                  <c:v>246.5</c:v>
                </c:pt>
                <c:pt idx="5395">
                  <c:v>246.5</c:v>
                </c:pt>
                <c:pt idx="5396">
                  <c:v>246.2</c:v>
                </c:pt>
                <c:pt idx="5397">
                  <c:v>245.1</c:v>
                </c:pt>
                <c:pt idx="5398">
                  <c:v>227.7</c:v>
                </c:pt>
                <c:pt idx="5399">
                  <c:v>227.9</c:v>
                </c:pt>
                <c:pt idx="5400">
                  <c:v>228.1</c:v>
                </c:pt>
                <c:pt idx="5401">
                  <c:v>228.1</c:v>
                </c:pt>
                <c:pt idx="5402">
                  <c:v>228.2</c:v>
                </c:pt>
                <c:pt idx="5403">
                  <c:v>228.6</c:v>
                </c:pt>
                <c:pt idx="5404">
                  <c:v>228.4</c:v>
                </c:pt>
                <c:pt idx="5405">
                  <c:v>228.4</c:v>
                </c:pt>
                <c:pt idx="5406">
                  <c:v>228.6</c:v>
                </c:pt>
                <c:pt idx="5407">
                  <c:v>234.3</c:v>
                </c:pt>
                <c:pt idx="5408">
                  <c:v>243.4</c:v>
                </c:pt>
                <c:pt idx="5409">
                  <c:v>252.8</c:v>
                </c:pt>
                <c:pt idx="5410">
                  <c:v>252.2</c:v>
                </c:pt>
                <c:pt idx="5411">
                  <c:v>248.4</c:v>
                </c:pt>
                <c:pt idx="5412">
                  <c:v>245.5</c:v>
                </c:pt>
                <c:pt idx="5413">
                  <c:v>244.5</c:v>
                </c:pt>
                <c:pt idx="5414">
                  <c:v>248</c:v>
                </c:pt>
                <c:pt idx="5415">
                  <c:v>251.9</c:v>
                </c:pt>
                <c:pt idx="5416">
                  <c:v>250.9</c:v>
                </c:pt>
                <c:pt idx="5417">
                  <c:v>246.1</c:v>
                </c:pt>
                <c:pt idx="5418">
                  <c:v>246.3</c:v>
                </c:pt>
                <c:pt idx="5419">
                  <c:v>246.1</c:v>
                </c:pt>
                <c:pt idx="5420">
                  <c:v>246.4</c:v>
                </c:pt>
                <c:pt idx="5421">
                  <c:v>246.3</c:v>
                </c:pt>
                <c:pt idx="5422">
                  <c:v>234.4</c:v>
                </c:pt>
                <c:pt idx="5423">
                  <c:v>226.9</c:v>
                </c:pt>
                <c:pt idx="5424">
                  <c:v>227.8</c:v>
                </c:pt>
                <c:pt idx="5425">
                  <c:v>228.6</c:v>
                </c:pt>
                <c:pt idx="5426">
                  <c:v>228.4</c:v>
                </c:pt>
                <c:pt idx="5427">
                  <c:v>228.8</c:v>
                </c:pt>
                <c:pt idx="5428">
                  <c:v>228.8</c:v>
                </c:pt>
                <c:pt idx="5429">
                  <c:v>228.6</c:v>
                </c:pt>
                <c:pt idx="5430">
                  <c:v>228</c:v>
                </c:pt>
                <c:pt idx="5431">
                  <c:v>234</c:v>
                </c:pt>
                <c:pt idx="5432">
                  <c:v>244.3</c:v>
                </c:pt>
                <c:pt idx="5433">
                  <c:v>252.5</c:v>
                </c:pt>
                <c:pt idx="5434">
                  <c:v>246.7</c:v>
                </c:pt>
                <c:pt idx="5435">
                  <c:v>242.1</c:v>
                </c:pt>
                <c:pt idx="5436">
                  <c:v>244.4</c:v>
                </c:pt>
                <c:pt idx="5437">
                  <c:v>243.9</c:v>
                </c:pt>
                <c:pt idx="5438">
                  <c:v>244.3</c:v>
                </c:pt>
                <c:pt idx="5439">
                  <c:v>249.7</c:v>
                </c:pt>
                <c:pt idx="5440">
                  <c:v>252.5</c:v>
                </c:pt>
                <c:pt idx="5441">
                  <c:v>246.2</c:v>
                </c:pt>
                <c:pt idx="5442">
                  <c:v>246.3</c:v>
                </c:pt>
                <c:pt idx="5443">
                  <c:v>246.5</c:v>
                </c:pt>
                <c:pt idx="5444">
                  <c:v>246.5</c:v>
                </c:pt>
                <c:pt idx="5445">
                  <c:v>246.3</c:v>
                </c:pt>
                <c:pt idx="5446">
                  <c:v>246.3</c:v>
                </c:pt>
                <c:pt idx="5447">
                  <c:v>246.6</c:v>
                </c:pt>
                <c:pt idx="5448">
                  <c:v>246.2</c:v>
                </c:pt>
                <c:pt idx="5449">
                  <c:v>234</c:v>
                </c:pt>
                <c:pt idx="5450">
                  <c:v>228.8</c:v>
                </c:pt>
                <c:pt idx="5451">
                  <c:v>228.7</c:v>
                </c:pt>
                <c:pt idx="5452">
                  <c:v>228.6</c:v>
                </c:pt>
                <c:pt idx="5453">
                  <c:v>228.3</c:v>
                </c:pt>
                <c:pt idx="5454">
                  <c:v>228</c:v>
                </c:pt>
                <c:pt idx="5455">
                  <c:v>233.6</c:v>
                </c:pt>
                <c:pt idx="5456">
                  <c:v>243.1</c:v>
                </c:pt>
                <c:pt idx="5457">
                  <c:v>253</c:v>
                </c:pt>
                <c:pt idx="5458">
                  <c:v>250.9</c:v>
                </c:pt>
                <c:pt idx="5459">
                  <c:v>246.3</c:v>
                </c:pt>
                <c:pt idx="5460">
                  <c:v>244.4</c:v>
                </c:pt>
                <c:pt idx="5461">
                  <c:v>245.4</c:v>
                </c:pt>
                <c:pt idx="5462">
                  <c:v>249.3</c:v>
                </c:pt>
                <c:pt idx="5463">
                  <c:v>252.7</c:v>
                </c:pt>
                <c:pt idx="5464">
                  <c:v>249.3</c:v>
                </c:pt>
                <c:pt idx="5465">
                  <c:v>246.1</c:v>
                </c:pt>
                <c:pt idx="5466">
                  <c:v>246.2</c:v>
                </c:pt>
                <c:pt idx="5467">
                  <c:v>246.4</c:v>
                </c:pt>
                <c:pt idx="5468">
                  <c:v>246.6</c:v>
                </c:pt>
                <c:pt idx="5469">
                  <c:v>246.3</c:v>
                </c:pt>
                <c:pt idx="5470">
                  <c:v>235.5</c:v>
                </c:pt>
                <c:pt idx="5471">
                  <c:v>227.9</c:v>
                </c:pt>
                <c:pt idx="5472">
                  <c:v>227.5</c:v>
                </c:pt>
                <c:pt idx="5473">
                  <c:v>228.6</c:v>
                </c:pt>
                <c:pt idx="5474">
                  <c:v>228.8</c:v>
                </c:pt>
                <c:pt idx="5475">
                  <c:v>228.8</c:v>
                </c:pt>
                <c:pt idx="5476">
                  <c:v>228.6</c:v>
                </c:pt>
                <c:pt idx="5477">
                  <c:v>228.4</c:v>
                </c:pt>
                <c:pt idx="5478">
                  <c:v>227.8</c:v>
                </c:pt>
                <c:pt idx="5479">
                  <c:v>234</c:v>
                </c:pt>
                <c:pt idx="5480">
                  <c:v>244.8</c:v>
                </c:pt>
                <c:pt idx="5481">
                  <c:v>252.9</c:v>
                </c:pt>
                <c:pt idx="5482">
                  <c:v>246.3</c:v>
                </c:pt>
                <c:pt idx="5483">
                  <c:v>242.4</c:v>
                </c:pt>
                <c:pt idx="5484">
                  <c:v>244.6</c:v>
                </c:pt>
                <c:pt idx="5485">
                  <c:v>244.6</c:v>
                </c:pt>
                <c:pt idx="5486">
                  <c:v>245</c:v>
                </c:pt>
                <c:pt idx="5487">
                  <c:v>251.2</c:v>
                </c:pt>
                <c:pt idx="5488">
                  <c:v>252.6</c:v>
                </c:pt>
                <c:pt idx="5489">
                  <c:v>246.5</c:v>
                </c:pt>
                <c:pt idx="5490">
                  <c:v>246.4</c:v>
                </c:pt>
                <c:pt idx="5491">
                  <c:v>246.3</c:v>
                </c:pt>
                <c:pt idx="5492">
                  <c:v>246.3</c:v>
                </c:pt>
                <c:pt idx="5493">
                  <c:v>246.3</c:v>
                </c:pt>
                <c:pt idx="5494">
                  <c:v>246.2</c:v>
                </c:pt>
                <c:pt idx="5495">
                  <c:v>246.6</c:v>
                </c:pt>
                <c:pt idx="5496">
                  <c:v>245.5</c:v>
                </c:pt>
                <c:pt idx="5497">
                  <c:v>228.8</c:v>
                </c:pt>
                <c:pt idx="5498">
                  <c:v>228.4</c:v>
                </c:pt>
                <c:pt idx="5499">
                  <c:v>228.8</c:v>
                </c:pt>
                <c:pt idx="5500">
                  <c:v>228.8</c:v>
                </c:pt>
                <c:pt idx="5501">
                  <c:v>228.6</c:v>
                </c:pt>
                <c:pt idx="5502">
                  <c:v>228.6</c:v>
                </c:pt>
                <c:pt idx="5503">
                  <c:v>233.9</c:v>
                </c:pt>
                <c:pt idx="5504">
                  <c:v>244.2</c:v>
                </c:pt>
                <c:pt idx="5505">
                  <c:v>252.6</c:v>
                </c:pt>
                <c:pt idx="5506">
                  <c:v>249.6</c:v>
                </c:pt>
                <c:pt idx="5507">
                  <c:v>245.5</c:v>
                </c:pt>
                <c:pt idx="5508">
                  <c:v>243.4</c:v>
                </c:pt>
                <c:pt idx="5509">
                  <c:v>243.6</c:v>
                </c:pt>
                <c:pt idx="5510">
                  <c:v>248</c:v>
                </c:pt>
                <c:pt idx="5511">
                  <c:v>251.9</c:v>
                </c:pt>
                <c:pt idx="5512">
                  <c:v>251.5</c:v>
                </c:pt>
                <c:pt idx="5513">
                  <c:v>246.4</c:v>
                </c:pt>
                <c:pt idx="5514">
                  <c:v>246.5</c:v>
                </c:pt>
                <c:pt idx="5515">
                  <c:v>246.1</c:v>
                </c:pt>
                <c:pt idx="5516">
                  <c:v>246.4</c:v>
                </c:pt>
                <c:pt idx="5517">
                  <c:v>246.3</c:v>
                </c:pt>
                <c:pt idx="5518">
                  <c:v>246.3</c:v>
                </c:pt>
                <c:pt idx="5519">
                  <c:v>239.3</c:v>
                </c:pt>
                <c:pt idx="5520">
                  <c:v>228.4</c:v>
                </c:pt>
                <c:pt idx="5521">
                  <c:v>228.8</c:v>
                </c:pt>
                <c:pt idx="5522">
                  <c:v>228.8</c:v>
                </c:pt>
                <c:pt idx="5523">
                  <c:v>228.5</c:v>
                </c:pt>
                <c:pt idx="5524">
                  <c:v>228.8</c:v>
                </c:pt>
                <c:pt idx="5525">
                  <c:v>228.7</c:v>
                </c:pt>
                <c:pt idx="5526">
                  <c:v>229</c:v>
                </c:pt>
                <c:pt idx="5527">
                  <c:v>234.2</c:v>
                </c:pt>
                <c:pt idx="5528">
                  <c:v>243.2</c:v>
                </c:pt>
                <c:pt idx="5529">
                  <c:v>252.7</c:v>
                </c:pt>
                <c:pt idx="5530">
                  <c:v>250.8</c:v>
                </c:pt>
                <c:pt idx="5531">
                  <c:v>247.3</c:v>
                </c:pt>
                <c:pt idx="5532">
                  <c:v>246.1</c:v>
                </c:pt>
                <c:pt idx="5533">
                  <c:v>247.7</c:v>
                </c:pt>
                <c:pt idx="5534">
                  <c:v>251.8</c:v>
                </c:pt>
                <c:pt idx="5535">
                  <c:v>252.6</c:v>
                </c:pt>
                <c:pt idx="5536">
                  <c:v>247.5</c:v>
                </c:pt>
                <c:pt idx="5537">
                  <c:v>246.3</c:v>
                </c:pt>
                <c:pt idx="5538">
                  <c:v>246.4</c:v>
                </c:pt>
                <c:pt idx="5539">
                  <c:v>246.6</c:v>
                </c:pt>
                <c:pt idx="5540">
                  <c:v>246.2</c:v>
                </c:pt>
                <c:pt idx="5541">
                  <c:v>236</c:v>
                </c:pt>
                <c:pt idx="5542">
                  <c:v>226.6</c:v>
                </c:pt>
                <c:pt idx="5543">
                  <c:v>227.1</c:v>
                </c:pt>
                <c:pt idx="5544">
                  <c:v>227.9</c:v>
                </c:pt>
                <c:pt idx="5545">
                  <c:v>228.1</c:v>
                </c:pt>
                <c:pt idx="5546">
                  <c:v>227.9</c:v>
                </c:pt>
                <c:pt idx="5547">
                  <c:v>228.8</c:v>
                </c:pt>
                <c:pt idx="5548">
                  <c:v>228.9</c:v>
                </c:pt>
                <c:pt idx="5549">
                  <c:v>228.9</c:v>
                </c:pt>
                <c:pt idx="5550">
                  <c:v>229</c:v>
                </c:pt>
                <c:pt idx="5551">
                  <c:v>234</c:v>
                </c:pt>
                <c:pt idx="5552">
                  <c:v>243.7</c:v>
                </c:pt>
                <c:pt idx="5553">
                  <c:v>252.8</c:v>
                </c:pt>
                <c:pt idx="5554">
                  <c:v>250.4</c:v>
                </c:pt>
                <c:pt idx="5555">
                  <c:v>244.3</c:v>
                </c:pt>
                <c:pt idx="5556">
                  <c:v>242.6</c:v>
                </c:pt>
                <c:pt idx="5557">
                  <c:v>243.7</c:v>
                </c:pt>
                <c:pt idx="5558">
                  <c:v>247.8</c:v>
                </c:pt>
                <c:pt idx="5559">
                  <c:v>252.2</c:v>
                </c:pt>
                <c:pt idx="5560">
                  <c:v>250.4</c:v>
                </c:pt>
                <c:pt idx="5561">
                  <c:v>246.4</c:v>
                </c:pt>
                <c:pt idx="5562">
                  <c:v>246.5</c:v>
                </c:pt>
                <c:pt idx="5563">
                  <c:v>246.6</c:v>
                </c:pt>
                <c:pt idx="5564">
                  <c:v>246.5</c:v>
                </c:pt>
                <c:pt idx="5565">
                  <c:v>246.3</c:v>
                </c:pt>
                <c:pt idx="5566">
                  <c:v>246.3</c:v>
                </c:pt>
                <c:pt idx="5567">
                  <c:v>228.6</c:v>
                </c:pt>
                <c:pt idx="5568">
                  <c:v>227.9</c:v>
                </c:pt>
                <c:pt idx="5569">
                  <c:v>228.1</c:v>
                </c:pt>
                <c:pt idx="5570">
                  <c:v>228.6</c:v>
                </c:pt>
                <c:pt idx="5571">
                  <c:v>228.7</c:v>
                </c:pt>
                <c:pt idx="5572">
                  <c:v>228.8</c:v>
                </c:pt>
                <c:pt idx="5573">
                  <c:v>228.4</c:v>
                </c:pt>
                <c:pt idx="5574">
                  <c:v>227.9</c:v>
                </c:pt>
                <c:pt idx="5575">
                  <c:v>232.9</c:v>
                </c:pt>
                <c:pt idx="5576">
                  <c:v>243.7</c:v>
                </c:pt>
                <c:pt idx="5577">
                  <c:v>252.7</c:v>
                </c:pt>
                <c:pt idx="5578">
                  <c:v>248.9</c:v>
                </c:pt>
                <c:pt idx="5579">
                  <c:v>243.7</c:v>
                </c:pt>
                <c:pt idx="5580">
                  <c:v>242.5</c:v>
                </c:pt>
                <c:pt idx="5581">
                  <c:v>241.7</c:v>
                </c:pt>
                <c:pt idx="5582">
                  <c:v>245.5</c:v>
                </c:pt>
                <c:pt idx="5583">
                  <c:v>251.4</c:v>
                </c:pt>
                <c:pt idx="5584">
                  <c:v>251.4</c:v>
                </c:pt>
                <c:pt idx="5585">
                  <c:v>246.3</c:v>
                </c:pt>
                <c:pt idx="5586">
                  <c:v>246.1</c:v>
                </c:pt>
                <c:pt idx="5587">
                  <c:v>246.4</c:v>
                </c:pt>
                <c:pt idx="5588">
                  <c:v>246.5</c:v>
                </c:pt>
                <c:pt idx="5589">
                  <c:v>246.3</c:v>
                </c:pt>
                <c:pt idx="5590">
                  <c:v>246.4</c:v>
                </c:pt>
                <c:pt idx="5591">
                  <c:v>246.2</c:v>
                </c:pt>
                <c:pt idx="5592">
                  <c:v>231.9</c:v>
                </c:pt>
                <c:pt idx="5593">
                  <c:v>228.7</c:v>
                </c:pt>
                <c:pt idx="5594">
                  <c:v>228.3</c:v>
                </c:pt>
                <c:pt idx="5595">
                  <c:v>228.7</c:v>
                </c:pt>
                <c:pt idx="5596">
                  <c:v>228.8</c:v>
                </c:pt>
                <c:pt idx="5597">
                  <c:v>228.5</c:v>
                </c:pt>
                <c:pt idx="5598">
                  <c:v>227.8</c:v>
                </c:pt>
                <c:pt idx="5599">
                  <c:v>233</c:v>
                </c:pt>
                <c:pt idx="5600">
                  <c:v>242.4</c:v>
                </c:pt>
                <c:pt idx="5601">
                  <c:v>251.3</c:v>
                </c:pt>
                <c:pt idx="5602">
                  <c:v>251.9</c:v>
                </c:pt>
                <c:pt idx="5603">
                  <c:v>247.4</c:v>
                </c:pt>
                <c:pt idx="5604">
                  <c:v>245.6</c:v>
                </c:pt>
                <c:pt idx="5605">
                  <c:v>245.2</c:v>
                </c:pt>
                <c:pt idx="5606">
                  <c:v>249.7</c:v>
                </c:pt>
                <c:pt idx="5607">
                  <c:v>252.6</c:v>
                </c:pt>
                <c:pt idx="5608">
                  <c:v>249</c:v>
                </c:pt>
                <c:pt idx="5609">
                  <c:v>246.3</c:v>
                </c:pt>
                <c:pt idx="5610">
                  <c:v>246.5</c:v>
                </c:pt>
                <c:pt idx="5611">
                  <c:v>246.3</c:v>
                </c:pt>
                <c:pt idx="5612">
                  <c:v>246.6</c:v>
                </c:pt>
                <c:pt idx="5613">
                  <c:v>241.5</c:v>
                </c:pt>
                <c:pt idx="5614">
                  <c:v>227</c:v>
                </c:pt>
                <c:pt idx="5615">
                  <c:v>227.9</c:v>
                </c:pt>
                <c:pt idx="5616">
                  <c:v>227.9</c:v>
                </c:pt>
                <c:pt idx="5617">
                  <c:v>228.1</c:v>
                </c:pt>
                <c:pt idx="5618">
                  <c:v>228.6</c:v>
                </c:pt>
                <c:pt idx="5619">
                  <c:v>228.8</c:v>
                </c:pt>
                <c:pt idx="5620">
                  <c:v>228.8</c:v>
                </c:pt>
                <c:pt idx="5621">
                  <c:v>228.6</c:v>
                </c:pt>
                <c:pt idx="5622">
                  <c:v>228</c:v>
                </c:pt>
                <c:pt idx="5623">
                  <c:v>232.5</c:v>
                </c:pt>
                <c:pt idx="5624">
                  <c:v>243.2</c:v>
                </c:pt>
                <c:pt idx="5625">
                  <c:v>252.5</c:v>
                </c:pt>
                <c:pt idx="5626">
                  <c:v>251.8</c:v>
                </c:pt>
                <c:pt idx="5627">
                  <c:v>248.5</c:v>
                </c:pt>
                <c:pt idx="5628">
                  <c:v>246.3</c:v>
                </c:pt>
                <c:pt idx="5629">
                  <c:v>247.2</c:v>
                </c:pt>
                <c:pt idx="5630">
                  <c:v>249.9</c:v>
                </c:pt>
                <c:pt idx="5631">
                  <c:v>252.4</c:v>
                </c:pt>
                <c:pt idx="5632">
                  <c:v>250.3</c:v>
                </c:pt>
                <c:pt idx="5633">
                  <c:v>246.5</c:v>
                </c:pt>
                <c:pt idx="5634">
                  <c:v>246.5</c:v>
                </c:pt>
                <c:pt idx="5635">
                  <c:v>246.6</c:v>
                </c:pt>
                <c:pt idx="5636">
                  <c:v>246.4</c:v>
                </c:pt>
                <c:pt idx="5637">
                  <c:v>239.8</c:v>
                </c:pt>
                <c:pt idx="5638">
                  <c:v>227.4</c:v>
                </c:pt>
                <c:pt idx="5639">
                  <c:v>227.7</c:v>
                </c:pt>
                <c:pt idx="5640">
                  <c:v>227.4</c:v>
                </c:pt>
                <c:pt idx="5641">
                  <c:v>228.5</c:v>
                </c:pt>
                <c:pt idx="5642">
                  <c:v>228.6</c:v>
                </c:pt>
                <c:pt idx="5643">
                  <c:v>228.7</c:v>
                </c:pt>
                <c:pt idx="5644">
                  <c:v>228.8</c:v>
                </c:pt>
                <c:pt idx="5645">
                  <c:v>228.7</c:v>
                </c:pt>
                <c:pt idx="5646">
                  <c:v>228.2</c:v>
                </c:pt>
                <c:pt idx="5647">
                  <c:v>230.1</c:v>
                </c:pt>
                <c:pt idx="5648">
                  <c:v>233.2</c:v>
                </c:pt>
                <c:pt idx="5649">
                  <c:v>237.6</c:v>
                </c:pt>
                <c:pt idx="5650">
                  <c:v>236.1</c:v>
                </c:pt>
                <c:pt idx="5651">
                  <c:v>234.9</c:v>
                </c:pt>
                <c:pt idx="5652">
                  <c:v>234</c:v>
                </c:pt>
                <c:pt idx="5653">
                  <c:v>234.6</c:v>
                </c:pt>
                <c:pt idx="5654">
                  <c:v>239.4</c:v>
                </c:pt>
                <c:pt idx="5655">
                  <c:v>243.8</c:v>
                </c:pt>
                <c:pt idx="5656">
                  <c:v>241.7</c:v>
                </c:pt>
                <c:pt idx="5657">
                  <c:v>236.1</c:v>
                </c:pt>
                <c:pt idx="5658">
                  <c:v>229</c:v>
                </c:pt>
                <c:pt idx="5659">
                  <c:v>226.5</c:v>
                </c:pt>
                <c:pt idx="5660">
                  <c:v>226.5</c:v>
                </c:pt>
                <c:pt idx="5661">
                  <c:v>227.5</c:v>
                </c:pt>
                <c:pt idx="5662">
                  <c:v>227.5</c:v>
                </c:pt>
                <c:pt idx="5663">
                  <c:v>227.3</c:v>
                </c:pt>
                <c:pt idx="5664">
                  <c:v>227.6</c:v>
                </c:pt>
                <c:pt idx="5665">
                  <c:v>228.1</c:v>
                </c:pt>
                <c:pt idx="5666">
                  <c:v>228.1</c:v>
                </c:pt>
                <c:pt idx="5667">
                  <c:v>228.7</c:v>
                </c:pt>
                <c:pt idx="5668">
                  <c:v>228.8</c:v>
                </c:pt>
                <c:pt idx="5669">
                  <c:v>228.2</c:v>
                </c:pt>
                <c:pt idx="5670">
                  <c:v>228.3</c:v>
                </c:pt>
                <c:pt idx="5671">
                  <c:v>233.6</c:v>
                </c:pt>
                <c:pt idx="5672">
                  <c:v>244.5</c:v>
                </c:pt>
                <c:pt idx="5673">
                  <c:v>253</c:v>
                </c:pt>
                <c:pt idx="5674">
                  <c:v>247.6</c:v>
                </c:pt>
                <c:pt idx="5675">
                  <c:v>242.3</c:v>
                </c:pt>
                <c:pt idx="5676">
                  <c:v>244.6</c:v>
                </c:pt>
                <c:pt idx="5677">
                  <c:v>243.5</c:v>
                </c:pt>
                <c:pt idx="5678">
                  <c:v>244.1</c:v>
                </c:pt>
                <c:pt idx="5679">
                  <c:v>251.5</c:v>
                </c:pt>
                <c:pt idx="5680">
                  <c:v>252.2</c:v>
                </c:pt>
                <c:pt idx="5681">
                  <c:v>246.3</c:v>
                </c:pt>
                <c:pt idx="5682">
                  <c:v>246.5</c:v>
                </c:pt>
                <c:pt idx="5683">
                  <c:v>246.2</c:v>
                </c:pt>
                <c:pt idx="5684">
                  <c:v>246.5</c:v>
                </c:pt>
                <c:pt idx="5685">
                  <c:v>246.4</c:v>
                </c:pt>
                <c:pt idx="5686">
                  <c:v>246.3</c:v>
                </c:pt>
                <c:pt idx="5687">
                  <c:v>246.4</c:v>
                </c:pt>
                <c:pt idx="5688">
                  <c:v>242.8</c:v>
                </c:pt>
                <c:pt idx="5689">
                  <c:v>228.3</c:v>
                </c:pt>
                <c:pt idx="5690">
                  <c:v>228.6</c:v>
                </c:pt>
                <c:pt idx="5691">
                  <c:v>228.7</c:v>
                </c:pt>
                <c:pt idx="5692">
                  <c:v>228.8</c:v>
                </c:pt>
                <c:pt idx="5693">
                  <c:v>228.5</c:v>
                </c:pt>
                <c:pt idx="5694">
                  <c:v>228.8</c:v>
                </c:pt>
                <c:pt idx="5695">
                  <c:v>233.9</c:v>
                </c:pt>
                <c:pt idx="5696">
                  <c:v>243.3</c:v>
                </c:pt>
                <c:pt idx="5697">
                  <c:v>252.5</c:v>
                </c:pt>
                <c:pt idx="5698">
                  <c:v>251.6</c:v>
                </c:pt>
                <c:pt idx="5699">
                  <c:v>246.1</c:v>
                </c:pt>
                <c:pt idx="5700">
                  <c:v>243.1</c:v>
                </c:pt>
                <c:pt idx="5701">
                  <c:v>244.1</c:v>
                </c:pt>
                <c:pt idx="5702">
                  <c:v>246.8</c:v>
                </c:pt>
                <c:pt idx="5703">
                  <c:v>251.9</c:v>
                </c:pt>
                <c:pt idx="5704">
                  <c:v>250.5</c:v>
                </c:pt>
                <c:pt idx="5705">
                  <c:v>246.3</c:v>
                </c:pt>
                <c:pt idx="5706">
                  <c:v>246.5</c:v>
                </c:pt>
                <c:pt idx="5707">
                  <c:v>246.4</c:v>
                </c:pt>
                <c:pt idx="5708">
                  <c:v>246.4</c:v>
                </c:pt>
                <c:pt idx="5709">
                  <c:v>246.4</c:v>
                </c:pt>
                <c:pt idx="5710">
                  <c:v>246.1</c:v>
                </c:pt>
                <c:pt idx="5711">
                  <c:v>227.1</c:v>
                </c:pt>
                <c:pt idx="5712">
                  <c:v>227.8</c:v>
                </c:pt>
                <c:pt idx="5713">
                  <c:v>228.5</c:v>
                </c:pt>
                <c:pt idx="5714">
                  <c:v>228</c:v>
                </c:pt>
                <c:pt idx="5715">
                  <c:v>227.8</c:v>
                </c:pt>
                <c:pt idx="5716">
                  <c:v>228.4</c:v>
                </c:pt>
                <c:pt idx="5717">
                  <c:v>228.8</c:v>
                </c:pt>
                <c:pt idx="5718">
                  <c:v>229</c:v>
                </c:pt>
                <c:pt idx="5719">
                  <c:v>230.9</c:v>
                </c:pt>
                <c:pt idx="5720">
                  <c:v>234.4</c:v>
                </c:pt>
                <c:pt idx="5721">
                  <c:v>236.7</c:v>
                </c:pt>
                <c:pt idx="5722">
                  <c:v>241.1</c:v>
                </c:pt>
                <c:pt idx="5723">
                  <c:v>247</c:v>
                </c:pt>
                <c:pt idx="5724">
                  <c:v>252.5</c:v>
                </c:pt>
                <c:pt idx="5725">
                  <c:v>247.2</c:v>
                </c:pt>
                <c:pt idx="5726">
                  <c:v>246.6</c:v>
                </c:pt>
                <c:pt idx="5727">
                  <c:v>252.8</c:v>
                </c:pt>
                <c:pt idx="5728">
                  <c:v>250</c:v>
                </c:pt>
                <c:pt idx="5729">
                  <c:v>246.3</c:v>
                </c:pt>
                <c:pt idx="5730">
                  <c:v>246.5</c:v>
                </c:pt>
                <c:pt idx="5731">
                  <c:v>240.4</c:v>
                </c:pt>
                <c:pt idx="5732">
                  <c:v>225.5</c:v>
                </c:pt>
                <c:pt idx="5733">
                  <c:v>225.7</c:v>
                </c:pt>
                <c:pt idx="5734">
                  <c:v>226.8</c:v>
                </c:pt>
                <c:pt idx="5735">
                  <c:v>227.6</c:v>
                </c:pt>
                <c:pt idx="5736">
                  <c:v>227.8</c:v>
                </c:pt>
                <c:pt idx="5737">
                  <c:v>227.9</c:v>
                </c:pt>
                <c:pt idx="5738">
                  <c:v>228.1</c:v>
                </c:pt>
                <c:pt idx="5739">
                  <c:v>228.6</c:v>
                </c:pt>
                <c:pt idx="5740">
                  <c:v>228.3</c:v>
                </c:pt>
                <c:pt idx="5741">
                  <c:v>228.6</c:v>
                </c:pt>
                <c:pt idx="5742">
                  <c:v>228</c:v>
                </c:pt>
                <c:pt idx="5743">
                  <c:v>234.7</c:v>
                </c:pt>
                <c:pt idx="5744">
                  <c:v>246.6</c:v>
                </c:pt>
                <c:pt idx="5745">
                  <c:v>252.9</c:v>
                </c:pt>
                <c:pt idx="5746">
                  <c:v>251.9</c:v>
                </c:pt>
                <c:pt idx="5747">
                  <c:v>251.9</c:v>
                </c:pt>
                <c:pt idx="5748">
                  <c:v>252.9</c:v>
                </c:pt>
                <c:pt idx="5749">
                  <c:v>243.1</c:v>
                </c:pt>
                <c:pt idx="5750">
                  <c:v>246.4</c:v>
                </c:pt>
                <c:pt idx="5751">
                  <c:v>238.8</c:v>
                </c:pt>
                <c:pt idx="5752">
                  <c:v>226.4</c:v>
                </c:pt>
                <c:pt idx="5753">
                  <c:v>224.7</c:v>
                </c:pt>
                <c:pt idx="5754">
                  <c:v>223.6</c:v>
                </c:pt>
                <c:pt idx="5755">
                  <c:v>225.2</c:v>
                </c:pt>
                <c:pt idx="5756">
                  <c:v>223.6</c:v>
                </c:pt>
                <c:pt idx="5757">
                  <c:v>225.9</c:v>
                </c:pt>
                <c:pt idx="5758">
                  <c:v>227.3</c:v>
                </c:pt>
                <c:pt idx="5759">
                  <c:v>227.6</c:v>
                </c:pt>
                <c:pt idx="5760">
                  <c:v>227.5</c:v>
                </c:pt>
                <c:pt idx="5761">
                  <c:v>228.2</c:v>
                </c:pt>
                <c:pt idx="5762">
                  <c:v>228.3</c:v>
                </c:pt>
                <c:pt idx="5763">
                  <c:v>228</c:v>
                </c:pt>
                <c:pt idx="5764">
                  <c:v>228.4</c:v>
                </c:pt>
                <c:pt idx="5765">
                  <c:v>228.4</c:v>
                </c:pt>
                <c:pt idx="5766">
                  <c:v>228.1</c:v>
                </c:pt>
                <c:pt idx="5767">
                  <c:v>232.5</c:v>
                </c:pt>
                <c:pt idx="5768">
                  <c:v>240.8</c:v>
                </c:pt>
                <c:pt idx="5769">
                  <c:v>248.2</c:v>
                </c:pt>
                <c:pt idx="5770">
                  <c:v>252</c:v>
                </c:pt>
                <c:pt idx="5771">
                  <c:v>252.8</c:v>
                </c:pt>
                <c:pt idx="5772">
                  <c:v>252.7</c:v>
                </c:pt>
                <c:pt idx="5773">
                  <c:v>251.7</c:v>
                </c:pt>
                <c:pt idx="5774">
                  <c:v>252.4</c:v>
                </c:pt>
                <c:pt idx="5775">
                  <c:v>252.7</c:v>
                </c:pt>
                <c:pt idx="5776">
                  <c:v>247.5</c:v>
                </c:pt>
                <c:pt idx="5777">
                  <c:v>246.6</c:v>
                </c:pt>
                <c:pt idx="5778">
                  <c:v>241.5</c:v>
                </c:pt>
                <c:pt idx="5779">
                  <c:v>227</c:v>
                </c:pt>
                <c:pt idx="5780">
                  <c:v>226.5</c:v>
                </c:pt>
                <c:pt idx="5781">
                  <c:v>227.2</c:v>
                </c:pt>
                <c:pt idx="5782">
                  <c:v>227.6</c:v>
                </c:pt>
                <c:pt idx="5783">
                  <c:v>227.2</c:v>
                </c:pt>
                <c:pt idx="5784">
                  <c:v>227.7</c:v>
                </c:pt>
                <c:pt idx="5785">
                  <c:v>228</c:v>
                </c:pt>
                <c:pt idx="5786">
                  <c:v>228.3</c:v>
                </c:pt>
                <c:pt idx="5787">
                  <c:v>228.7</c:v>
                </c:pt>
                <c:pt idx="5788">
                  <c:v>228.7</c:v>
                </c:pt>
                <c:pt idx="5789">
                  <c:v>228.7</c:v>
                </c:pt>
                <c:pt idx="5790">
                  <c:v>228.3</c:v>
                </c:pt>
                <c:pt idx="5791">
                  <c:v>233.6</c:v>
                </c:pt>
                <c:pt idx="5792">
                  <c:v>245.3</c:v>
                </c:pt>
                <c:pt idx="5793">
                  <c:v>252.4</c:v>
                </c:pt>
                <c:pt idx="5794">
                  <c:v>252.7</c:v>
                </c:pt>
                <c:pt idx="5795">
                  <c:v>253</c:v>
                </c:pt>
                <c:pt idx="5796">
                  <c:v>252.8</c:v>
                </c:pt>
                <c:pt idx="5797">
                  <c:v>252.8</c:v>
                </c:pt>
                <c:pt idx="5798">
                  <c:v>251.3</c:v>
                </c:pt>
                <c:pt idx="5799">
                  <c:v>248.2</c:v>
                </c:pt>
                <c:pt idx="5800">
                  <c:v>246.2</c:v>
                </c:pt>
                <c:pt idx="5801">
                  <c:v>229.4</c:v>
                </c:pt>
                <c:pt idx="5802">
                  <c:v>227.3</c:v>
                </c:pt>
                <c:pt idx="5803">
                  <c:v>226.1</c:v>
                </c:pt>
                <c:pt idx="5804">
                  <c:v>227</c:v>
                </c:pt>
                <c:pt idx="5805">
                  <c:v>227.3</c:v>
                </c:pt>
                <c:pt idx="5806">
                  <c:v>227.7</c:v>
                </c:pt>
                <c:pt idx="5807">
                  <c:v>227.7</c:v>
                </c:pt>
                <c:pt idx="5808">
                  <c:v>227.9</c:v>
                </c:pt>
                <c:pt idx="5809">
                  <c:v>228.4</c:v>
                </c:pt>
                <c:pt idx="5810">
                  <c:v>228.3</c:v>
                </c:pt>
                <c:pt idx="5811">
                  <c:v>228.7</c:v>
                </c:pt>
                <c:pt idx="5812">
                  <c:v>228.8</c:v>
                </c:pt>
                <c:pt idx="5813">
                  <c:v>228.6</c:v>
                </c:pt>
                <c:pt idx="5814">
                  <c:v>228</c:v>
                </c:pt>
                <c:pt idx="5815">
                  <c:v>234</c:v>
                </c:pt>
                <c:pt idx="5816">
                  <c:v>245.9</c:v>
                </c:pt>
                <c:pt idx="5817">
                  <c:v>252.2</c:v>
                </c:pt>
                <c:pt idx="5818">
                  <c:v>245</c:v>
                </c:pt>
                <c:pt idx="5819">
                  <c:v>251.6</c:v>
                </c:pt>
                <c:pt idx="5820">
                  <c:v>250.6</c:v>
                </c:pt>
                <c:pt idx="5821">
                  <c:v>246.5</c:v>
                </c:pt>
                <c:pt idx="5822">
                  <c:v>245.2</c:v>
                </c:pt>
                <c:pt idx="5823">
                  <c:v>242.9</c:v>
                </c:pt>
                <c:pt idx="5824">
                  <c:v>246.3</c:v>
                </c:pt>
                <c:pt idx="5825">
                  <c:v>246.6</c:v>
                </c:pt>
                <c:pt idx="5826">
                  <c:v>240.8</c:v>
                </c:pt>
                <c:pt idx="5827">
                  <c:v>226.3</c:v>
                </c:pt>
                <c:pt idx="5828">
                  <c:v>226.1</c:v>
                </c:pt>
                <c:pt idx="5829">
                  <c:v>227.3</c:v>
                </c:pt>
                <c:pt idx="5830">
                  <c:v>227.9</c:v>
                </c:pt>
                <c:pt idx="5831">
                  <c:v>227.2</c:v>
                </c:pt>
                <c:pt idx="5832">
                  <c:v>227.4</c:v>
                </c:pt>
                <c:pt idx="5833">
                  <c:v>228.3</c:v>
                </c:pt>
                <c:pt idx="5834">
                  <c:v>228.8</c:v>
                </c:pt>
                <c:pt idx="5835">
                  <c:v>228.7</c:v>
                </c:pt>
                <c:pt idx="5836">
                  <c:v>228.8</c:v>
                </c:pt>
                <c:pt idx="5837">
                  <c:v>228.1</c:v>
                </c:pt>
                <c:pt idx="5838">
                  <c:v>228</c:v>
                </c:pt>
                <c:pt idx="5839">
                  <c:v>233.3</c:v>
                </c:pt>
                <c:pt idx="5840">
                  <c:v>244.3</c:v>
                </c:pt>
                <c:pt idx="5841">
                  <c:v>253</c:v>
                </c:pt>
                <c:pt idx="5842">
                  <c:v>247.7</c:v>
                </c:pt>
                <c:pt idx="5843">
                  <c:v>241.8</c:v>
                </c:pt>
                <c:pt idx="5844">
                  <c:v>244.5</c:v>
                </c:pt>
                <c:pt idx="5845">
                  <c:v>244.1</c:v>
                </c:pt>
                <c:pt idx="5846">
                  <c:v>243.6</c:v>
                </c:pt>
                <c:pt idx="5847">
                  <c:v>250.8</c:v>
                </c:pt>
                <c:pt idx="5848">
                  <c:v>252</c:v>
                </c:pt>
                <c:pt idx="5849">
                  <c:v>246.1</c:v>
                </c:pt>
                <c:pt idx="5850">
                  <c:v>246.4</c:v>
                </c:pt>
                <c:pt idx="5851">
                  <c:v>246.4</c:v>
                </c:pt>
                <c:pt idx="5852">
                  <c:v>246.2</c:v>
                </c:pt>
                <c:pt idx="5853">
                  <c:v>246.2</c:v>
                </c:pt>
                <c:pt idx="5854">
                  <c:v>246.3</c:v>
                </c:pt>
                <c:pt idx="5855">
                  <c:v>246.6</c:v>
                </c:pt>
                <c:pt idx="5856">
                  <c:v>246.1</c:v>
                </c:pt>
                <c:pt idx="5857">
                  <c:v>229.5</c:v>
                </c:pt>
                <c:pt idx="5858">
                  <c:v>228.8</c:v>
                </c:pt>
                <c:pt idx="5859">
                  <c:v>228</c:v>
                </c:pt>
                <c:pt idx="5860">
                  <c:v>228.2</c:v>
                </c:pt>
                <c:pt idx="5861">
                  <c:v>227.5</c:v>
                </c:pt>
                <c:pt idx="5862">
                  <c:v>227.1</c:v>
                </c:pt>
                <c:pt idx="5863">
                  <c:v>230.7</c:v>
                </c:pt>
                <c:pt idx="5864">
                  <c:v>238</c:v>
                </c:pt>
                <c:pt idx="5865">
                  <c:v>247</c:v>
                </c:pt>
                <c:pt idx="5866">
                  <c:v>252.5</c:v>
                </c:pt>
                <c:pt idx="5867">
                  <c:v>250.5</c:v>
                </c:pt>
                <c:pt idx="5868">
                  <c:v>244.5</c:v>
                </c:pt>
                <c:pt idx="5869">
                  <c:v>247.4</c:v>
                </c:pt>
                <c:pt idx="5870">
                  <c:v>251.8</c:v>
                </c:pt>
                <c:pt idx="5871">
                  <c:v>251.5</c:v>
                </c:pt>
                <c:pt idx="5872">
                  <c:v>243.5</c:v>
                </c:pt>
                <c:pt idx="5873">
                  <c:v>246.5</c:v>
                </c:pt>
                <c:pt idx="5874">
                  <c:v>246.2</c:v>
                </c:pt>
                <c:pt idx="5875">
                  <c:v>246.5</c:v>
                </c:pt>
                <c:pt idx="5876">
                  <c:v>235.4</c:v>
                </c:pt>
                <c:pt idx="5877">
                  <c:v>226.8</c:v>
                </c:pt>
                <c:pt idx="5878">
                  <c:v>226.8</c:v>
                </c:pt>
                <c:pt idx="5879">
                  <c:v>227.6</c:v>
                </c:pt>
                <c:pt idx="5880">
                  <c:v>227.9</c:v>
                </c:pt>
                <c:pt idx="5881">
                  <c:v>227.9</c:v>
                </c:pt>
                <c:pt idx="5882">
                  <c:v>228.4</c:v>
                </c:pt>
                <c:pt idx="5883">
                  <c:v>227.7</c:v>
                </c:pt>
                <c:pt idx="5884">
                  <c:v>227.7</c:v>
                </c:pt>
                <c:pt idx="5885">
                  <c:v>227.5</c:v>
                </c:pt>
                <c:pt idx="5886">
                  <c:v>227.5</c:v>
                </c:pt>
                <c:pt idx="5887">
                  <c:v>232.6</c:v>
                </c:pt>
                <c:pt idx="5888">
                  <c:v>240.8</c:v>
                </c:pt>
                <c:pt idx="5889">
                  <c:v>249.2</c:v>
                </c:pt>
                <c:pt idx="5890">
                  <c:v>251.7</c:v>
                </c:pt>
                <c:pt idx="5891">
                  <c:v>246.6</c:v>
                </c:pt>
                <c:pt idx="5892">
                  <c:v>245.3</c:v>
                </c:pt>
                <c:pt idx="5893">
                  <c:v>245.6</c:v>
                </c:pt>
                <c:pt idx="5894">
                  <c:v>249.2</c:v>
                </c:pt>
                <c:pt idx="5895">
                  <c:v>252.6</c:v>
                </c:pt>
                <c:pt idx="5896">
                  <c:v>247.4</c:v>
                </c:pt>
                <c:pt idx="5897">
                  <c:v>246.2</c:v>
                </c:pt>
                <c:pt idx="5898">
                  <c:v>246.2</c:v>
                </c:pt>
                <c:pt idx="5899">
                  <c:v>246.5</c:v>
                </c:pt>
                <c:pt idx="5900">
                  <c:v>246.5</c:v>
                </c:pt>
                <c:pt idx="5901">
                  <c:v>244.2</c:v>
                </c:pt>
                <c:pt idx="5902">
                  <c:v>227.4</c:v>
                </c:pt>
                <c:pt idx="5903">
                  <c:v>227.7</c:v>
                </c:pt>
                <c:pt idx="5904">
                  <c:v>227.7</c:v>
                </c:pt>
                <c:pt idx="5905">
                  <c:v>228.5</c:v>
                </c:pt>
                <c:pt idx="5906">
                  <c:v>228.7</c:v>
                </c:pt>
                <c:pt idx="5907">
                  <c:v>228.1</c:v>
                </c:pt>
                <c:pt idx="5908">
                  <c:v>228.3</c:v>
                </c:pt>
                <c:pt idx="5909">
                  <c:v>228.6</c:v>
                </c:pt>
                <c:pt idx="5910">
                  <c:v>226.6</c:v>
                </c:pt>
                <c:pt idx="5911">
                  <c:v>229.1</c:v>
                </c:pt>
                <c:pt idx="5912">
                  <c:v>234.6</c:v>
                </c:pt>
                <c:pt idx="5913">
                  <c:v>238.2</c:v>
                </c:pt>
                <c:pt idx="5914">
                  <c:v>241.2</c:v>
                </c:pt>
                <c:pt idx="5915">
                  <c:v>243.6</c:v>
                </c:pt>
                <c:pt idx="5916">
                  <c:v>244.3</c:v>
                </c:pt>
                <c:pt idx="5917">
                  <c:v>243.2</c:v>
                </c:pt>
                <c:pt idx="5918">
                  <c:v>242.1</c:v>
                </c:pt>
                <c:pt idx="5919">
                  <c:v>238.4</c:v>
                </c:pt>
                <c:pt idx="5920">
                  <c:v>234.8</c:v>
                </c:pt>
                <c:pt idx="5921">
                  <c:v>230.3</c:v>
                </c:pt>
                <c:pt idx="5922">
                  <c:v>227.2</c:v>
                </c:pt>
                <c:pt idx="5923">
                  <c:v>227.4</c:v>
                </c:pt>
                <c:pt idx="5924">
                  <c:v>227.6</c:v>
                </c:pt>
                <c:pt idx="5925">
                  <c:v>227.1</c:v>
                </c:pt>
                <c:pt idx="5926">
                  <c:v>227.7</c:v>
                </c:pt>
                <c:pt idx="5927">
                  <c:v>228</c:v>
                </c:pt>
                <c:pt idx="5928">
                  <c:v>227.8</c:v>
                </c:pt>
                <c:pt idx="5929">
                  <c:v>228.3</c:v>
                </c:pt>
                <c:pt idx="5930">
                  <c:v>228.5</c:v>
                </c:pt>
                <c:pt idx="5931">
                  <c:v>228.8</c:v>
                </c:pt>
                <c:pt idx="5932">
                  <c:v>228.4</c:v>
                </c:pt>
                <c:pt idx="5933">
                  <c:v>228.5</c:v>
                </c:pt>
                <c:pt idx="5934">
                  <c:v>227</c:v>
                </c:pt>
                <c:pt idx="5935">
                  <c:v>232.8</c:v>
                </c:pt>
                <c:pt idx="5936">
                  <c:v>243.2</c:v>
                </c:pt>
                <c:pt idx="5937">
                  <c:v>252.6</c:v>
                </c:pt>
                <c:pt idx="5938">
                  <c:v>252.2</c:v>
                </c:pt>
                <c:pt idx="5939">
                  <c:v>248</c:v>
                </c:pt>
                <c:pt idx="5940">
                  <c:v>245</c:v>
                </c:pt>
                <c:pt idx="5941">
                  <c:v>247.8</c:v>
                </c:pt>
                <c:pt idx="5942">
                  <c:v>252.1</c:v>
                </c:pt>
                <c:pt idx="5943">
                  <c:v>252.8</c:v>
                </c:pt>
                <c:pt idx="5944">
                  <c:v>246</c:v>
                </c:pt>
                <c:pt idx="5945">
                  <c:v>246.3</c:v>
                </c:pt>
                <c:pt idx="5946">
                  <c:v>246.2</c:v>
                </c:pt>
                <c:pt idx="5947">
                  <c:v>246.4</c:v>
                </c:pt>
                <c:pt idx="5948">
                  <c:v>243.7</c:v>
                </c:pt>
                <c:pt idx="5949">
                  <c:v>226.3</c:v>
                </c:pt>
                <c:pt idx="5950">
                  <c:v>227.5</c:v>
                </c:pt>
                <c:pt idx="5951">
                  <c:v>228.1</c:v>
                </c:pt>
                <c:pt idx="5952">
                  <c:v>228.1</c:v>
                </c:pt>
                <c:pt idx="5953">
                  <c:v>228.4</c:v>
                </c:pt>
                <c:pt idx="5954">
                  <c:v>228.4</c:v>
                </c:pt>
                <c:pt idx="5955">
                  <c:v>228.8</c:v>
                </c:pt>
                <c:pt idx="5956">
                  <c:v>228.8</c:v>
                </c:pt>
                <c:pt idx="5957">
                  <c:v>228.3</c:v>
                </c:pt>
                <c:pt idx="5958">
                  <c:v>227</c:v>
                </c:pt>
                <c:pt idx="5959">
                  <c:v>229.3</c:v>
                </c:pt>
                <c:pt idx="5960">
                  <c:v>234.1</c:v>
                </c:pt>
                <c:pt idx="5961">
                  <c:v>239.5</c:v>
                </c:pt>
                <c:pt idx="5962">
                  <c:v>242.4</c:v>
                </c:pt>
                <c:pt idx="5963">
                  <c:v>246.4</c:v>
                </c:pt>
                <c:pt idx="5964">
                  <c:v>248.8</c:v>
                </c:pt>
                <c:pt idx="5965">
                  <c:v>248.4</c:v>
                </c:pt>
                <c:pt idx="5966">
                  <c:v>246.7</c:v>
                </c:pt>
                <c:pt idx="5967">
                  <c:v>242</c:v>
                </c:pt>
                <c:pt idx="5968">
                  <c:v>236.2</c:v>
                </c:pt>
                <c:pt idx="5969">
                  <c:v>229.9</c:v>
                </c:pt>
                <c:pt idx="5970">
                  <c:v>227.6</c:v>
                </c:pt>
                <c:pt idx="5971">
                  <c:v>226.5</c:v>
                </c:pt>
                <c:pt idx="5972">
                  <c:v>227</c:v>
                </c:pt>
                <c:pt idx="5973">
                  <c:v>226.8</c:v>
                </c:pt>
                <c:pt idx="5974">
                  <c:v>227.5</c:v>
                </c:pt>
                <c:pt idx="5975">
                  <c:v>227.8</c:v>
                </c:pt>
                <c:pt idx="5976">
                  <c:v>228.1</c:v>
                </c:pt>
                <c:pt idx="5977">
                  <c:v>228.7</c:v>
                </c:pt>
                <c:pt idx="5978">
                  <c:v>228.7</c:v>
                </c:pt>
                <c:pt idx="5979">
                  <c:v>228.4</c:v>
                </c:pt>
                <c:pt idx="5980">
                  <c:v>228.7</c:v>
                </c:pt>
                <c:pt idx="5981">
                  <c:v>228.5</c:v>
                </c:pt>
                <c:pt idx="5982">
                  <c:v>227.3</c:v>
                </c:pt>
                <c:pt idx="5983">
                  <c:v>231.4</c:v>
                </c:pt>
                <c:pt idx="5984">
                  <c:v>241.1</c:v>
                </c:pt>
                <c:pt idx="5985">
                  <c:v>250.7</c:v>
                </c:pt>
                <c:pt idx="5986">
                  <c:v>251.9</c:v>
                </c:pt>
                <c:pt idx="5987">
                  <c:v>245.7</c:v>
                </c:pt>
                <c:pt idx="5988">
                  <c:v>243</c:v>
                </c:pt>
                <c:pt idx="5989">
                  <c:v>245.9</c:v>
                </c:pt>
                <c:pt idx="5990">
                  <c:v>250.9</c:v>
                </c:pt>
                <c:pt idx="5991">
                  <c:v>252.9</c:v>
                </c:pt>
                <c:pt idx="5992">
                  <c:v>244</c:v>
                </c:pt>
                <c:pt idx="5993">
                  <c:v>246.2</c:v>
                </c:pt>
                <c:pt idx="5994">
                  <c:v>246.4</c:v>
                </c:pt>
                <c:pt idx="5995">
                  <c:v>246.2</c:v>
                </c:pt>
                <c:pt idx="5996">
                  <c:v>246.2</c:v>
                </c:pt>
                <c:pt idx="5997">
                  <c:v>234.8</c:v>
                </c:pt>
                <c:pt idx="5998">
                  <c:v>227.4</c:v>
                </c:pt>
                <c:pt idx="5999">
                  <c:v>227.7</c:v>
                </c:pt>
                <c:pt idx="6000">
                  <c:v>227.5</c:v>
                </c:pt>
                <c:pt idx="6001">
                  <c:v>228.3</c:v>
                </c:pt>
                <c:pt idx="6002">
                  <c:v>228.7</c:v>
                </c:pt>
                <c:pt idx="6003">
                  <c:v>228.8</c:v>
                </c:pt>
                <c:pt idx="6004">
                  <c:v>228.8</c:v>
                </c:pt>
                <c:pt idx="6005">
                  <c:v>228.5</c:v>
                </c:pt>
                <c:pt idx="6006">
                  <c:v>227.9</c:v>
                </c:pt>
                <c:pt idx="6007">
                  <c:v>233.3</c:v>
                </c:pt>
                <c:pt idx="6008">
                  <c:v>245</c:v>
                </c:pt>
                <c:pt idx="6009">
                  <c:v>252.7</c:v>
                </c:pt>
                <c:pt idx="6010">
                  <c:v>246.7</c:v>
                </c:pt>
                <c:pt idx="6011">
                  <c:v>241.8</c:v>
                </c:pt>
                <c:pt idx="6012">
                  <c:v>244</c:v>
                </c:pt>
                <c:pt idx="6013">
                  <c:v>244.2</c:v>
                </c:pt>
                <c:pt idx="6014">
                  <c:v>243.2</c:v>
                </c:pt>
                <c:pt idx="6015">
                  <c:v>251.2</c:v>
                </c:pt>
                <c:pt idx="6016">
                  <c:v>251</c:v>
                </c:pt>
                <c:pt idx="6017">
                  <c:v>246.3</c:v>
                </c:pt>
                <c:pt idx="6018">
                  <c:v>246.3</c:v>
                </c:pt>
                <c:pt idx="6019">
                  <c:v>246.6</c:v>
                </c:pt>
                <c:pt idx="6020">
                  <c:v>246.5</c:v>
                </c:pt>
                <c:pt idx="6021">
                  <c:v>246.5</c:v>
                </c:pt>
                <c:pt idx="6022">
                  <c:v>246.1</c:v>
                </c:pt>
                <c:pt idx="6023">
                  <c:v>246.2</c:v>
                </c:pt>
                <c:pt idx="6024">
                  <c:v>246.5</c:v>
                </c:pt>
                <c:pt idx="6025">
                  <c:v>231.6</c:v>
                </c:pt>
                <c:pt idx="6026">
                  <c:v>228.8</c:v>
                </c:pt>
                <c:pt idx="6027">
                  <c:v>228.8</c:v>
                </c:pt>
                <c:pt idx="6028">
                  <c:v>228.8</c:v>
                </c:pt>
                <c:pt idx="6029">
                  <c:v>228.4</c:v>
                </c:pt>
                <c:pt idx="6030">
                  <c:v>227.9</c:v>
                </c:pt>
                <c:pt idx="6031">
                  <c:v>233.7</c:v>
                </c:pt>
                <c:pt idx="6032">
                  <c:v>244</c:v>
                </c:pt>
                <c:pt idx="6033">
                  <c:v>252.9</c:v>
                </c:pt>
                <c:pt idx="6034">
                  <c:v>249.9</c:v>
                </c:pt>
                <c:pt idx="6035">
                  <c:v>245.1</c:v>
                </c:pt>
                <c:pt idx="6036">
                  <c:v>244.4</c:v>
                </c:pt>
                <c:pt idx="6037">
                  <c:v>245.5</c:v>
                </c:pt>
                <c:pt idx="6038">
                  <c:v>247.4</c:v>
                </c:pt>
                <c:pt idx="6039">
                  <c:v>252.1</c:v>
                </c:pt>
                <c:pt idx="6040">
                  <c:v>248.9</c:v>
                </c:pt>
                <c:pt idx="6041">
                  <c:v>246.2</c:v>
                </c:pt>
                <c:pt idx="6042">
                  <c:v>246.6</c:v>
                </c:pt>
                <c:pt idx="6043">
                  <c:v>246.2</c:v>
                </c:pt>
                <c:pt idx="6044">
                  <c:v>246.4</c:v>
                </c:pt>
                <c:pt idx="6045">
                  <c:v>246.5</c:v>
                </c:pt>
                <c:pt idx="6046">
                  <c:v>243.1</c:v>
                </c:pt>
                <c:pt idx="6047">
                  <c:v>227.2</c:v>
                </c:pt>
                <c:pt idx="6048">
                  <c:v>227.4</c:v>
                </c:pt>
                <c:pt idx="6049">
                  <c:v>227.7</c:v>
                </c:pt>
                <c:pt idx="6050">
                  <c:v>228.2</c:v>
                </c:pt>
                <c:pt idx="6051">
                  <c:v>228.4</c:v>
                </c:pt>
                <c:pt idx="6052">
                  <c:v>228.4</c:v>
                </c:pt>
                <c:pt idx="6053">
                  <c:v>228.4</c:v>
                </c:pt>
                <c:pt idx="6054">
                  <c:v>228.1</c:v>
                </c:pt>
                <c:pt idx="6055">
                  <c:v>233.4</c:v>
                </c:pt>
                <c:pt idx="6056">
                  <c:v>243.8</c:v>
                </c:pt>
                <c:pt idx="6057">
                  <c:v>252.8</c:v>
                </c:pt>
                <c:pt idx="6058">
                  <c:v>250.3</c:v>
                </c:pt>
                <c:pt idx="6059">
                  <c:v>245.5</c:v>
                </c:pt>
                <c:pt idx="6060">
                  <c:v>243.4</c:v>
                </c:pt>
                <c:pt idx="6061">
                  <c:v>244.3</c:v>
                </c:pt>
                <c:pt idx="6062">
                  <c:v>248.1</c:v>
                </c:pt>
                <c:pt idx="6063">
                  <c:v>252.7</c:v>
                </c:pt>
                <c:pt idx="6064">
                  <c:v>248.9</c:v>
                </c:pt>
                <c:pt idx="6065">
                  <c:v>246.2</c:v>
                </c:pt>
                <c:pt idx="6066">
                  <c:v>246.3</c:v>
                </c:pt>
                <c:pt idx="6067">
                  <c:v>246.3</c:v>
                </c:pt>
                <c:pt idx="6068">
                  <c:v>246.2</c:v>
                </c:pt>
                <c:pt idx="6069">
                  <c:v>246.3</c:v>
                </c:pt>
                <c:pt idx="6070">
                  <c:v>241.7</c:v>
                </c:pt>
                <c:pt idx="6071">
                  <c:v>228.1</c:v>
                </c:pt>
                <c:pt idx="6072">
                  <c:v>228.1</c:v>
                </c:pt>
                <c:pt idx="6073">
                  <c:v>228.1</c:v>
                </c:pt>
                <c:pt idx="6074">
                  <c:v>227.8</c:v>
                </c:pt>
                <c:pt idx="6075">
                  <c:v>228.7</c:v>
                </c:pt>
                <c:pt idx="6076">
                  <c:v>228.8</c:v>
                </c:pt>
                <c:pt idx="6077">
                  <c:v>228.5</c:v>
                </c:pt>
                <c:pt idx="6078">
                  <c:v>226.8</c:v>
                </c:pt>
                <c:pt idx="6079">
                  <c:v>228.9</c:v>
                </c:pt>
                <c:pt idx="6080">
                  <c:v>232.8</c:v>
                </c:pt>
                <c:pt idx="6081">
                  <c:v>236.9</c:v>
                </c:pt>
                <c:pt idx="6082">
                  <c:v>238.9</c:v>
                </c:pt>
                <c:pt idx="6083">
                  <c:v>240</c:v>
                </c:pt>
                <c:pt idx="6084">
                  <c:v>241.1</c:v>
                </c:pt>
                <c:pt idx="6085">
                  <c:v>240.8</c:v>
                </c:pt>
                <c:pt idx="6086">
                  <c:v>239.8</c:v>
                </c:pt>
                <c:pt idx="6087">
                  <c:v>237.9</c:v>
                </c:pt>
                <c:pt idx="6088">
                  <c:v>234.6</c:v>
                </c:pt>
                <c:pt idx="6089">
                  <c:v>229.2</c:v>
                </c:pt>
                <c:pt idx="6090">
                  <c:v>226.2</c:v>
                </c:pt>
                <c:pt idx="6091">
                  <c:v>226.4</c:v>
                </c:pt>
                <c:pt idx="6092">
                  <c:v>226.9</c:v>
                </c:pt>
                <c:pt idx="6093">
                  <c:v>226.9</c:v>
                </c:pt>
                <c:pt idx="6094">
                  <c:v>227.3</c:v>
                </c:pt>
                <c:pt idx="6095">
                  <c:v>227.7</c:v>
                </c:pt>
                <c:pt idx="6096">
                  <c:v>228</c:v>
                </c:pt>
                <c:pt idx="6097">
                  <c:v>228.1</c:v>
                </c:pt>
                <c:pt idx="6098">
                  <c:v>228.8</c:v>
                </c:pt>
                <c:pt idx="6099">
                  <c:v>228.8</c:v>
                </c:pt>
                <c:pt idx="6100">
                  <c:v>228.8</c:v>
                </c:pt>
                <c:pt idx="6101">
                  <c:v>228.5</c:v>
                </c:pt>
                <c:pt idx="6102">
                  <c:v>227.2</c:v>
                </c:pt>
                <c:pt idx="6103">
                  <c:v>230.2</c:v>
                </c:pt>
                <c:pt idx="6104">
                  <c:v>236.4</c:v>
                </c:pt>
                <c:pt idx="6105">
                  <c:v>242.6</c:v>
                </c:pt>
                <c:pt idx="6106">
                  <c:v>246.5</c:v>
                </c:pt>
                <c:pt idx="6107">
                  <c:v>249.7</c:v>
                </c:pt>
                <c:pt idx="6108">
                  <c:v>250.4</c:v>
                </c:pt>
                <c:pt idx="6109">
                  <c:v>249.2</c:v>
                </c:pt>
                <c:pt idx="6110">
                  <c:v>246.2</c:v>
                </c:pt>
                <c:pt idx="6111">
                  <c:v>242.8</c:v>
                </c:pt>
                <c:pt idx="6112">
                  <c:v>237.3</c:v>
                </c:pt>
                <c:pt idx="6113">
                  <c:v>230.1</c:v>
                </c:pt>
                <c:pt idx="6114">
                  <c:v>226.6</c:v>
                </c:pt>
                <c:pt idx="6115">
                  <c:v>226.8</c:v>
                </c:pt>
                <c:pt idx="6116">
                  <c:v>226.8</c:v>
                </c:pt>
                <c:pt idx="6117">
                  <c:v>226.8</c:v>
                </c:pt>
                <c:pt idx="6118">
                  <c:v>227</c:v>
                </c:pt>
                <c:pt idx="6119">
                  <c:v>227.5</c:v>
                </c:pt>
                <c:pt idx="6120">
                  <c:v>228.1</c:v>
                </c:pt>
                <c:pt idx="6121">
                  <c:v>228.2</c:v>
                </c:pt>
                <c:pt idx="6122">
                  <c:v>228.8</c:v>
                </c:pt>
                <c:pt idx="6123">
                  <c:v>228.8</c:v>
                </c:pt>
                <c:pt idx="6124">
                  <c:v>228.8</c:v>
                </c:pt>
                <c:pt idx="6125">
                  <c:v>227.9</c:v>
                </c:pt>
                <c:pt idx="6126">
                  <c:v>227.3</c:v>
                </c:pt>
                <c:pt idx="6127">
                  <c:v>229</c:v>
                </c:pt>
                <c:pt idx="6128">
                  <c:v>233.9</c:v>
                </c:pt>
                <c:pt idx="6129">
                  <c:v>241.1</c:v>
                </c:pt>
                <c:pt idx="6130">
                  <c:v>246.1</c:v>
                </c:pt>
                <c:pt idx="6131">
                  <c:v>249</c:v>
                </c:pt>
                <c:pt idx="6132">
                  <c:v>252.8</c:v>
                </c:pt>
                <c:pt idx="6133">
                  <c:v>252.8</c:v>
                </c:pt>
                <c:pt idx="6134">
                  <c:v>251</c:v>
                </c:pt>
                <c:pt idx="6135">
                  <c:v>245.9</c:v>
                </c:pt>
                <c:pt idx="6136">
                  <c:v>242.4</c:v>
                </c:pt>
                <c:pt idx="6137">
                  <c:v>232.2</c:v>
                </c:pt>
                <c:pt idx="6138">
                  <c:v>225.9</c:v>
                </c:pt>
                <c:pt idx="6139">
                  <c:v>225.7</c:v>
                </c:pt>
                <c:pt idx="6140">
                  <c:v>226.4</c:v>
                </c:pt>
                <c:pt idx="6141">
                  <c:v>226.8</c:v>
                </c:pt>
                <c:pt idx="6142">
                  <c:v>227.6</c:v>
                </c:pt>
                <c:pt idx="6143">
                  <c:v>227.4</c:v>
                </c:pt>
                <c:pt idx="6144">
                  <c:v>228.1</c:v>
                </c:pt>
                <c:pt idx="6145">
                  <c:v>228.7</c:v>
                </c:pt>
                <c:pt idx="6146">
                  <c:v>228.8</c:v>
                </c:pt>
                <c:pt idx="6147">
                  <c:v>228.8</c:v>
                </c:pt>
                <c:pt idx="6148">
                  <c:v>228.5</c:v>
                </c:pt>
                <c:pt idx="6149">
                  <c:v>228.5</c:v>
                </c:pt>
                <c:pt idx="6150">
                  <c:v>227.4</c:v>
                </c:pt>
                <c:pt idx="6151">
                  <c:v>229.2</c:v>
                </c:pt>
                <c:pt idx="6152">
                  <c:v>233.3</c:v>
                </c:pt>
                <c:pt idx="6153">
                  <c:v>232.2</c:v>
                </c:pt>
                <c:pt idx="6154">
                  <c:v>235.3</c:v>
                </c:pt>
                <c:pt idx="6155">
                  <c:v>243</c:v>
                </c:pt>
                <c:pt idx="6156">
                  <c:v>251.9</c:v>
                </c:pt>
                <c:pt idx="6157">
                  <c:v>251.7</c:v>
                </c:pt>
                <c:pt idx="6158">
                  <c:v>250.4</c:v>
                </c:pt>
                <c:pt idx="6159">
                  <c:v>250.7</c:v>
                </c:pt>
                <c:pt idx="6160">
                  <c:v>247.6</c:v>
                </c:pt>
                <c:pt idx="6161">
                  <c:v>246.2</c:v>
                </c:pt>
                <c:pt idx="6162">
                  <c:v>236.4</c:v>
                </c:pt>
                <c:pt idx="6163">
                  <c:v>225.5</c:v>
                </c:pt>
                <c:pt idx="6164">
                  <c:v>226.5</c:v>
                </c:pt>
                <c:pt idx="6165">
                  <c:v>226.8</c:v>
                </c:pt>
                <c:pt idx="6166">
                  <c:v>227.9</c:v>
                </c:pt>
                <c:pt idx="6167">
                  <c:v>228.1</c:v>
                </c:pt>
                <c:pt idx="6168">
                  <c:v>228.1</c:v>
                </c:pt>
                <c:pt idx="6169">
                  <c:v>228.2</c:v>
                </c:pt>
                <c:pt idx="6170">
                  <c:v>228.7</c:v>
                </c:pt>
                <c:pt idx="6171">
                  <c:v>228.4</c:v>
                </c:pt>
                <c:pt idx="6172">
                  <c:v>228.8</c:v>
                </c:pt>
                <c:pt idx="6173">
                  <c:v>228.2</c:v>
                </c:pt>
                <c:pt idx="6174">
                  <c:v>227.8</c:v>
                </c:pt>
                <c:pt idx="6175">
                  <c:v>232.4</c:v>
                </c:pt>
                <c:pt idx="6176">
                  <c:v>242.2</c:v>
                </c:pt>
                <c:pt idx="6177">
                  <c:v>252.3</c:v>
                </c:pt>
                <c:pt idx="6178">
                  <c:v>251.1</c:v>
                </c:pt>
                <c:pt idx="6179">
                  <c:v>246.2</c:v>
                </c:pt>
                <c:pt idx="6180">
                  <c:v>248.2</c:v>
                </c:pt>
                <c:pt idx="6181">
                  <c:v>248.1</c:v>
                </c:pt>
                <c:pt idx="6182">
                  <c:v>248.5</c:v>
                </c:pt>
                <c:pt idx="6183">
                  <c:v>252.2</c:v>
                </c:pt>
                <c:pt idx="6184">
                  <c:v>249.5</c:v>
                </c:pt>
                <c:pt idx="6185">
                  <c:v>246.1</c:v>
                </c:pt>
                <c:pt idx="6186">
                  <c:v>246.3</c:v>
                </c:pt>
                <c:pt idx="6187">
                  <c:v>246.6</c:v>
                </c:pt>
                <c:pt idx="6188">
                  <c:v>246.3</c:v>
                </c:pt>
                <c:pt idx="6189">
                  <c:v>243.5</c:v>
                </c:pt>
                <c:pt idx="6190">
                  <c:v>227</c:v>
                </c:pt>
                <c:pt idx="6191">
                  <c:v>227.7</c:v>
                </c:pt>
                <c:pt idx="6192">
                  <c:v>227.5</c:v>
                </c:pt>
                <c:pt idx="6193">
                  <c:v>228.4</c:v>
                </c:pt>
                <c:pt idx="6194">
                  <c:v>228.7</c:v>
                </c:pt>
                <c:pt idx="6195">
                  <c:v>228.4</c:v>
                </c:pt>
                <c:pt idx="6196">
                  <c:v>228.5</c:v>
                </c:pt>
                <c:pt idx="6197">
                  <c:v>228.7</c:v>
                </c:pt>
                <c:pt idx="6198">
                  <c:v>228.3</c:v>
                </c:pt>
                <c:pt idx="6199">
                  <c:v>231.7</c:v>
                </c:pt>
                <c:pt idx="6200">
                  <c:v>237.9</c:v>
                </c:pt>
                <c:pt idx="6201">
                  <c:v>243.9</c:v>
                </c:pt>
                <c:pt idx="6202">
                  <c:v>253</c:v>
                </c:pt>
                <c:pt idx="6203">
                  <c:v>249.6</c:v>
                </c:pt>
                <c:pt idx="6204">
                  <c:v>251.1</c:v>
                </c:pt>
                <c:pt idx="6205">
                  <c:v>252.3</c:v>
                </c:pt>
                <c:pt idx="6206">
                  <c:v>252.9</c:v>
                </c:pt>
                <c:pt idx="6207">
                  <c:v>251.1</c:v>
                </c:pt>
                <c:pt idx="6208">
                  <c:v>245.6</c:v>
                </c:pt>
                <c:pt idx="6209">
                  <c:v>246.2</c:v>
                </c:pt>
                <c:pt idx="6210">
                  <c:v>246.6</c:v>
                </c:pt>
                <c:pt idx="6211">
                  <c:v>229.8</c:v>
                </c:pt>
                <c:pt idx="6212">
                  <c:v>225.2</c:v>
                </c:pt>
                <c:pt idx="6213">
                  <c:v>225.8</c:v>
                </c:pt>
                <c:pt idx="6214">
                  <c:v>226.9</c:v>
                </c:pt>
                <c:pt idx="6215">
                  <c:v>227</c:v>
                </c:pt>
                <c:pt idx="6216">
                  <c:v>227.4</c:v>
                </c:pt>
                <c:pt idx="6217">
                  <c:v>227.8</c:v>
                </c:pt>
                <c:pt idx="6218">
                  <c:v>228.1</c:v>
                </c:pt>
                <c:pt idx="6219">
                  <c:v>228.6</c:v>
                </c:pt>
                <c:pt idx="6220">
                  <c:v>228.6</c:v>
                </c:pt>
                <c:pt idx="6221">
                  <c:v>228.3</c:v>
                </c:pt>
                <c:pt idx="6222">
                  <c:v>227.6</c:v>
                </c:pt>
                <c:pt idx="6223">
                  <c:v>234.1</c:v>
                </c:pt>
                <c:pt idx="6224">
                  <c:v>246.7</c:v>
                </c:pt>
                <c:pt idx="6225">
                  <c:v>251.7</c:v>
                </c:pt>
                <c:pt idx="6226">
                  <c:v>243.9</c:v>
                </c:pt>
                <c:pt idx="6227">
                  <c:v>245.8</c:v>
                </c:pt>
                <c:pt idx="6228">
                  <c:v>248</c:v>
                </c:pt>
                <c:pt idx="6229">
                  <c:v>247.3</c:v>
                </c:pt>
                <c:pt idx="6230">
                  <c:v>242.6</c:v>
                </c:pt>
                <c:pt idx="6231">
                  <c:v>251.4</c:v>
                </c:pt>
                <c:pt idx="6232">
                  <c:v>252.8</c:v>
                </c:pt>
                <c:pt idx="6233">
                  <c:v>246.5</c:v>
                </c:pt>
                <c:pt idx="6234">
                  <c:v>246.2</c:v>
                </c:pt>
                <c:pt idx="6235">
                  <c:v>246.1</c:v>
                </c:pt>
                <c:pt idx="6236">
                  <c:v>246.1</c:v>
                </c:pt>
                <c:pt idx="6237">
                  <c:v>246.5</c:v>
                </c:pt>
                <c:pt idx="6238">
                  <c:v>246.5</c:v>
                </c:pt>
                <c:pt idx="6239">
                  <c:v>246.2</c:v>
                </c:pt>
                <c:pt idx="6240">
                  <c:v>246.6</c:v>
                </c:pt>
                <c:pt idx="6241">
                  <c:v>236.4</c:v>
                </c:pt>
                <c:pt idx="6242">
                  <c:v>228.2</c:v>
                </c:pt>
                <c:pt idx="6243">
                  <c:v>228.8</c:v>
                </c:pt>
                <c:pt idx="6244">
                  <c:v>228.8</c:v>
                </c:pt>
                <c:pt idx="6245">
                  <c:v>228.5</c:v>
                </c:pt>
                <c:pt idx="6246">
                  <c:v>227.4</c:v>
                </c:pt>
                <c:pt idx="6247">
                  <c:v>228.9</c:v>
                </c:pt>
                <c:pt idx="6248">
                  <c:v>234.5</c:v>
                </c:pt>
                <c:pt idx="6249">
                  <c:v>242.6</c:v>
                </c:pt>
                <c:pt idx="6250">
                  <c:v>248</c:v>
                </c:pt>
                <c:pt idx="6251">
                  <c:v>246.2</c:v>
                </c:pt>
                <c:pt idx="6252">
                  <c:v>243</c:v>
                </c:pt>
                <c:pt idx="6253">
                  <c:v>243.3</c:v>
                </c:pt>
                <c:pt idx="6254">
                  <c:v>242.3</c:v>
                </c:pt>
                <c:pt idx="6255">
                  <c:v>240.6</c:v>
                </c:pt>
                <c:pt idx="6256">
                  <c:v>240</c:v>
                </c:pt>
                <c:pt idx="6257">
                  <c:v>234.9</c:v>
                </c:pt>
                <c:pt idx="6258">
                  <c:v>228.6</c:v>
                </c:pt>
                <c:pt idx="6259">
                  <c:v>227.2</c:v>
                </c:pt>
                <c:pt idx="6260">
                  <c:v>227</c:v>
                </c:pt>
                <c:pt idx="6261">
                  <c:v>227.4</c:v>
                </c:pt>
                <c:pt idx="6262">
                  <c:v>227.4</c:v>
                </c:pt>
                <c:pt idx="6263">
                  <c:v>227.8</c:v>
                </c:pt>
                <c:pt idx="6264">
                  <c:v>228.4</c:v>
                </c:pt>
                <c:pt idx="6265">
                  <c:v>228.7</c:v>
                </c:pt>
                <c:pt idx="6266">
                  <c:v>229</c:v>
                </c:pt>
                <c:pt idx="6267">
                  <c:v>228.9</c:v>
                </c:pt>
                <c:pt idx="6268">
                  <c:v>228.7</c:v>
                </c:pt>
                <c:pt idx="6269">
                  <c:v>228.4</c:v>
                </c:pt>
                <c:pt idx="6270">
                  <c:v>227.2</c:v>
                </c:pt>
                <c:pt idx="6271">
                  <c:v>230.7</c:v>
                </c:pt>
                <c:pt idx="6272">
                  <c:v>237.4</c:v>
                </c:pt>
                <c:pt idx="6273">
                  <c:v>242.8</c:v>
                </c:pt>
                <c:pt idx="6274">
                  <c:v>244.2</c:v>
                </c:pt>
                <c:pt idx="6275">
                  <c:v>244.4</c:v>
                </c:pt>
                <c:pt idx="6276">
                  <c:v>245.9</c:v>
                </c:pt>
                <c:pt idx="6277">
                  <c:v>247.3</c:v>
                </c:pt>
                <c:pt idx="6278">
                  <c:v>245.7</c:v>
                </c:pt>
                <c:pt idx="6279">
                  <c:v>241.7</c:v>
                </c:pt>
                <c:pt idx="6280">
                  <c:v>235.4</c:v>
                </c:pt>
                <c:pt idx="6281">
                  <c:v>229.3</c:v>
                </c:pt>
                <c:pt idx="6282">
                  <c:v>226.7</c:v>
                </c:pt>
                <c:pt idx="6283">
                  <c:v>226.5</c:v>
                </c:pt>
                <c:pt idx="6284">
                  <c:v>226.2</c:v>
                </c:pt>
                <c:pt idx="6285">
                  <c:v>227.4</c:v>
                </c:pt>
                <c:pt idx="6286">
                  <c:v>227.8</c:v>
                </c:pt>
                <c:pt idx="6287">
                  <c:v>227.8</c:v>
                </c:pt>
                <c:pt idx="6288">
                  <c:v>227.6</c:v>
                </c:pt>
                <c:pt idx="6289">
                  <c:v>228.7</c:v>
                </c:pt>
                <c:pt idx="6290">
                  <c:v>228.5</c:v>
                </c:pt>
                <c:pt idx="6291">
                  <c:v>229</c:v>
                </c:pt>
                <c:pt idx="6292">
                  <c:v>228.9</c:v>
                </c:pt>
                <c:pt idx="6293">
                  <c:v>228.6</c:v>
                </c:pt>
                <c:pt idx="6294">
                  <c:v>226.9</c:v>
                </c:pt>
                <c:pt idx="6295">
                  <c:v>232.8</c:v>
                </c:pt>
                <c:pt idx="6296">
                  <c:v>246</c:v>
                </c:pt>
                <c:pt idx="6297">
                  <c:v>252.2</c:v>
                </c:pt>
                <c:pt idx="6298">
                  <c:v>244.5</c:v>
                </c:pt>
                <c:pt idx="6299">
                  <c:v>244.3</c:v>
                </c:pt>
                <c:pt idx="6300">
                  <c:v>247.4</c:v>
                </c:pt>
                <c:pt idx="6301">
                  <c:v>246.6</c:v>
                </c:pt>
                <c:pt idx="6302">
                  <c:v>242.9</c:v>
                </c:pt>
                <c:pt idx="6303">
                  <c:v>249.6</c:v>
                </c:pt>
                <c:pt idx="6304">
                  <c:v>252.1</c:v>
                </c:pt>
                <c:pt idx="6305">
                  <c:v>246.4</c:v>
                </c:pt>
                <c:pt idx="6306">
                  <c:v>246.1</c:v>
                </c:pt>
                <c:pt idx="6307">
                  <c:v>246.5</c:v>
                </c:pt>
                <c:pt idx="6308">
                  <c:v>246.6</c:v>
                </c:pt>
                <c:pt idx="6309">
                  <c:v>246.3</c:v>
                </c:pt>
                <c:pt idx="6310">
                  <c:v>246.5</c:v>
                </c:pt>
                <c:pt idx="6311">
                  <c:v>246.3</c:v>
                </c:pt>
                <c:pt idx="6312">
                  <c:v>246.3</c:v>
                </c:pt>
                <c:pt idx="6313">
                  <c:v>239.6</c:v>
                </c:pt>
                <c:pt idx="6314">
                  <c:v>228.9</c:v>
                </c:pt>
                <c:pt idx="6315">
                  <c:v>228.9</c:v>
                </c:pt>
                <c:pt idx="6316">
                  <c:v>228.8</c:v>
                </c:pt>
                <c:pt idx="6317">
                  <c:v>228.6</c:v>
                </c:pt>
                <c:pt idx="6318">
                  <c:v>227.1</c:v>
                </c:pt>
                <c:pt idx="6319">
                  <c:v>233.5</c:v>
                </c:pt>
                <c:pt idx="6320">
                  <c:v>245.6</c:v>
                </c:pt>
                <c:pt idx="6321">
                  <c:v>252.2</c:v>
                </c:pt>
                <c:pt idx="6322">
                  <c:v>244.2</c:v>
                </c:pt>
                <c:pt idx="6323">
                  <c:v>245</c:v>
                </c:pt>
                <c:pt idx="6324">
                  <c:v>246.8</c:v>
                </c:pt>
                <c:pt idx="6325">
                  <c:v>245.6</c:v>
                </c:pt>
                <c:pt idx="6326">
                  <c:v>243.3</c:v>
                </c:pt>
                <c:pt idx="6327">
                  <c:v>251.7</c:v>
                </c:pt>
                <c:pt idx="6328">
                  <c:v>250.6</c:v>
                </c:pt>
                <c:pt idx="6329">
                  <c:v>246.6</c:v>
                </c:pt>
                <c:pt idx="6330">
                  <c:v>246.6</c:v>
                </c:pt>
                <c:pt idx="6331">
                  <c:v>246.1</c:v>
                </c:pt>
                <c:pt idx="6332">
                  <c:v>246.2</c:v>
                </c:pt>
                <c:pt idx="6333">
                  <c:v>246.6</c:v>
                </c:pt>
                <c:pt idx="6334">
                  <c:v>246.5</c:v>
                </c:pt>
                <c:pt idx="6335">
                  <c:v>246.4</c:v>
                </c:pt>
                <c:pt idx="6336">
                  <c:v>245</c:v>
                </c:pt>
                <c:pt idx="6337">
                  <c:v>228.1</c:v>
                </c:pt>
                <c:pt idx="6338">
                  <c:v>228.8</c:v>
                </c:pt>
                <c:pt idx="6339">
                  <c:v>228.8</c:v>
                </c:pt>
                <c:pt idx="6340">
                  <c:v>228.4</c:v>
                </c:pt>
                <c:pt idx="6341">
                  <c:v>228.5</c:v>
                </c:pt>
                <c:pt idx="6342">
                  <c:v>227.3</c:v>
                </c:pt>
                <c:pt idx="6343">
                  <c:v>232.4</c:v>
                </c:pt>
                <c:pt idx="6344">
                  <c:v>243.8</c:v>
                </c:pt>
                <c:pt idx="6345">
                  <c:v>252.7</c:v>
                </c:pt>
                <c:pt idx="6346">
                  <c:v>247.7</c:v>
                </c:pt>
                <c:pt idx="6347">
                  <c:v>242.8</c:v>
                </c:pt>
                <c:pt idx="6348">
                  <c:v>243.5</c:v>
                </c:pt>
                <c:pt idx="6349">
                  <c:v>242.3</c:v>
                </c:pt>
                <c:pt idx="6350">
                  <c:v>246.2</c:v>
                </c:pt>
                <c:pt idx="6351">
                  <c:v>252.4</c:v>
                </c:pt>
                <c:pt idx="6352">
                  <c:v>246.8</c:v>
                </c:pt>
                <c:pt idx="6353">
                  <c:v>246.3</c:v>
                </c:pt>
                <c:pt idx="6354">
                  <c:v>246.3</c:v>
                </c:pt>
                <c:pt idx="6355">
                  <c:v>246.6</c:v>
                </c:pt>
                <c:pt idx="6356">
                  <c:v>246.5</c:v>
                </c:pt>
                <c:pt idx="6357">
                  <c:v>246.3</c:v>
                </c:pt>
                <c:pt idx="6358">
                  <c:v>246.4</c:v>
                </c:pt>
                <c:pt idx="6359">
                  <c:v>232.8</c:v>
                </c:pt>
                <c:pt idx="6360">
                  <c:v>226.1</c:v>
                </c:pt>
                <c:pt idx="6361">
                  <c:v>227.5</c:v>
                </c:pt>
                <c:pt idx="6362">
                  <c:v>228.3</c:v>
                </c:pt>
                <c:pt idx="6363">
                  <c:v>228.4</c:v>
                </c:pt>
                <c:pt idx="6364">
                  <c:v>228.4</c:v>
                </c:pt>
                <c:pt idx="6365">
                  <c:v>227.8</c:v>
                </c:pt>
                <c:pt idx="6366">
                  <c:v>227.8</c:v>
                </c:pt>
                <c:pt idx="6367">
                  <c:v>233</c:v>
                </c:pt>
                <c:pt idx="6368">
                  <c:v>243.3</c:v>
                </c:pt>
                <c:pt idx="6369">
                  <c:v>252.9</c:v>
                </c:pt>
                <c:pt idx="6370">
                  <c:v>248.7</c:v>
                </c:pt>
                <c:pt idx="6371">
                  <c:v>242.5</c:v>
                </c:pt>
                <c:pt idx="6372">
                  <c:v>242.9</c:v>
                </c:pt>
                <c:pt idx="6373">
                  <c:v>244.4</c:v>
                </c:pt>
                <c:pt idx="6374">
                  <c:v>247.1</c:v>
                </c:pt>
                <c:pt idx="6375">
                  <c:v>252.1</c:v>
                </c:pt>
                <c:pt idx="6376">
                  <c:v>248.7</c:v>
                </c:pt>
                <c:pt idx="6377">
                  <c:v>246.3</c:v>
                </c:pt>
                <c:pt idx="6378">
                  <c:v>246.5</c:v>
                </c:pt>
                <c:pt idx="6379">
                  <c:v>246.3</c:v>
                </c:pt>
                <c:pt idx="6380">
                  <c:v>246.1</c:v>
                </c:pt>
                <c:pt idx="6381">
                  <c:v>246.5</c:v>
                </c:pt>
                <c:pt idx="6382">
                  <c:v>246.6</c:v>
                </c:pt>
                <c:pt idx="6383">
                  <c:v>228.4</c:v>
                </c:pt>
                <c:pt idx="6384">
                  <c:v>228</c:v>
                </c:pt>
                <c:pt idx="6385">
                  <c:v>228.1</c:v>
                </c:pt>
                <c:pt idx="6386">
                  <c:v>228</c:v>
                </c:pt>
                <c:pt idx="6387">
                  <c:v>228.5</c:v>
                </c:pt>
                <c:pt idx="6388">
                  <c:v>228.1</c:v>
                </c:pt>
                <c:pt idx="6389">
                  <c:v>227.9</c:v>
                </c:pt>
                <c:pt idx="6390">
                  <c:v>227.8</c:v>
                </c:pt>
                <c:pt idx="6391">
                  <c:v>231.3</c:v>
                </c:pt>
                <c:pt idx="6392">
                  <c:v>240.6</c:v>
                </c:pt>
                <c:pt idx="6393">
                  <c:v>249.7</c:v>
                </c:pt>
                <c:pt idx="6394">
                  <c:v>252.3</c:v>
                </c:pt>
                <c:pt idx="6395">
                  <c:v>251.1</c:v>
                </c:pt>
                <c:pt idx="6396">
                  <c:v>250.7</c:v>
                </c:pt>
                <c:pt idx="6397">
                  <c:v>251.1</c:v>
                </c:pt>
                <c:pt idx="6398">
                  <c:v>252.4</c:v>
                </c:pt>
                <c:pt idx="6399">
                  <c:v>249.6</c:v>
                </c:pt>
                <c:pt idx="6400">
                  <c:v>240.5</c:v>
                </c:pt>
                <c:pt idx="6401">
                  <c:v>246.5</c:v>
                </c:pt>
                <c:pt idx="6402">
                  <c:v>246.2</c:v>
                </c:pt>
                <c:pt idx="6403">
                  <c:v>230.8</c:v>
                </c:pt>
                <c:pt idx="6404">
                  <c:v>225.5</c:v>
                </c:pt>
                <c:pt idx="6405">
                  <c:v>226.7</c:v>
                </c:pt>
                <c:pt idx="6406">
                  <c:v>227.7</c:v>
                </c:pt>
                <c:pt idx="6407">
                  <c:v>227.9</c:v>
                </c:pt>
                <c:pt idx="6408">
                  <c:v>228</c:v>
                </c:pt>
                <c:pt idx="6409">
                  <c:v>228.1</c:v>
                </c:pt>
                <c:pt idx="6410">
                  <c:v>228.4</c:v>
                </c:pt>
                <c:pt idx="6411">
                  <c:v>227.9</c:v>
                </c:pt>
                <c:pt idx="6412">
                  <c:v>228.2</c:v>
                </c:pt>
                <c:pt idx="6413">
                  <c:v>228.3</c:v>
                </c:pt>
                <c:pt idx="6414">
                  <c:v>227.4</c:v>
                </c:pt>
                <c:pt idx="6415">
                  <c:v>228.6</c:v>
                </c:pt>
                <c:pt idx="6416">
                  <c:v>233.5</c:v>
                </c:pt>
                <c:pt idx="6417">
                  <c:v>237.6</c:v>
                </c:pt>
                <c:pt idx="6418">
                  <c:v>240.7</c:v>
                </c:pt>
                <c:pt idx="6419">
                  <c:v>242.9</c:v>
                </c:pt>
                <c:pt idx="6420">
                  <c:v>243.3</c:v>
                </c:pt>
                <c:pt idx="6421">
                  <c:v>244</c:v>
                </c:pt>
                <c:pt idx="6422">
                  <c:v>242.8</c:v>
                </c:pt>
                <c:pt idx="6423">
                  <c:v>238.3</c:v>
                </c:pt>
                <c:pt idx="6424">
                  <c:v>233.1</c:v>
                </c:pt>
                <c:pt idx="6425">
                  <c:v>228.5</c:v>
                </c:pt>
                <c:pt idx="6426">
                  <c:v>226.8</c:v>
                </c:pt>
                <c:pt idx="6427">
                  <c:v>226.3</c:v>
                </c:pt>
                <c:pt idx="6428">
                  <c:v>226</c:v>
                </c:pt>
                <c:pt idx="6429">
                  <c:v>226.4</c:v>
                </c:pt>
                <c:pt idx="6430">
                  <c:v>227</c:v>
                </c:pt>
                <c:pt idx="6431">
                  <c:v>227.6</c:v>
                </c:pt>
                <c:pt idx="6432">
                  <c:v>227.9</c:v>
                </c:pt>
                <c:pt idx="6433">
                  <c:v>228.3</c:v>
                </c:pt>
                <c:pt idx="6434">
                  <c:v>228.5</c:v>
                </c:pt>
                <c:pt idx="6435">
                  <c:v>228.2</c:v>
                </c:pt>
                <c:pt idx="6436">
                  <c:v>228.4</c:v>
                </c:pt>
                <c:pt idx="6437">
                  <c:v>228.3</c:v>
                </c:pt>
                <c:pt idx="6438">
                  <c:v>227.9</c:v>
                </c:pt>
                <c:pt idx="6439">
                  <c:v>232.9</c:v>
                </c:pt>
                <c:pt idx="6440">
                  <c:v>245</c:v>
                </c:pt>
                <c:pt idx="6441">
                  <c:v>252.8</c:v>
                </c:pt>
                <c:pt idx="6442">
                  <c:v>246.3</c:v>
                </c:pt>
                <c:pt idx="6443">
                  <c:v>243.2</c:v>
                </c:pt>
                <c:pt idx="6444">
                  <c:v>245.4</c:v>
                </c:pt>
                <c:pt idx="6445">
                  <c:v>244.3</c:v>
                </c:pt>
                <c:pt idx="6446">
                  <c:v>244.2</c:v>
                </c:pt>
                <c:pt idx="6447">
                  <c:v>251.7</c:v>
                </c:pt>
                <c:pt idx="6448">
                  <c:v>248.9</c:v>
                </c:pt>
                <c:pt idx="6449">
                  <c:v>246.6</c:v>
                </c:pt>
                <c:pt idx="6450">
                  <c:v>246.5</c:v>
                </c:pt>
                <c:pt idx="6451">
                  <c:v>246.5</c:v>
                </c:pt>
                <c:pt idx="6452">
                  <c:v>246.3</c:v>
                </c:pt>
                <c:pt idx="6453">
                  <c:v>246.2</c:v>
                </c:pt>
                <c:pt idx="6454">
                  <c:v>246.1</c:v>
                </c:pt>
                <c:pt idx="6455">
                  <c:v>246.1</c:v>
                </c:pt>
                <c:pt idx="6456">
                  <c:v>229.7</c:v>
                </c:pt>
                <c:pt idx="6457">
                  <c:v>227.9</c:v>
                </c:pt>
                <c:pt idx="6458">
                  <c:v>228.6</c:v>
                </c:pt>
                <c:pt idx="6459">
                  <c:v>228.6</c:v>
                </c:pt>
                <c:pt idx="6460">
                  <c:v>228.3</c:v>
                </c:pt>
                <c:pt idx="6461">
                  <c:v>228.4</c:v>
                </c:pt>
                <c:pt idx="6462">
                  <c:v>227.2</c:v>
                </c:pt>
                <c:pt idx="6463">
                  <c:v>232.2</c:v>
                </c:pt>
                <c:pt idx="6464">
                  <c:v>243.8</c:v>
                </c:pt>
                <c:pt idx="6465">
                  <c:v>253</c:v>
                </c:pt>
                <c:pt idx="6466">
                  <c:v>247.3</c:v>
                </c:pt>
                <c:pt idx="6467">
                  <c:v>242</c:v>
                </c:pt>
                <c:pt idx="6468">
                  <c:v>244.2</c:v>
                </c:pt>
                <c:pt idx="6469">
                  <c:v>242.9</c:v>
                </c:pt>
                <c:pt idx="6470">
                  <c:v>245</c:v>
                </c:pt>
                <c:pt idx="6471">
                  <c:v>251.8</c:v>
                </c:pt>
                <c:pt idx="6472">
                  <c:v>248.2</c:v>
                </c:pt>
                <c:pt idx="6473">
                  <c:v>246.2</c:v>
                </c:pt>
                <c:pt idx="6474">
                  <c:v>246.5</c:v>
                </c:pt>
                <c:pt idx="6475">
                  <c:v>246.1</c:v>
                </c:pt>
                <c:pt idx="6476">
                  <c:v>246.3</c:v>
                </c:pt>
                <c:pt idx="6477">
                  <c:v>246.2</c:v>
                </c:pt>
                <c:pt idx="6478">
                  <c:v>246.2</c:v>
                </c:pt>
                <c:pt idx="6479">
                  <c:v>241.5</c:v>
                </c:pt>
                <c:pt idx="6480">
                  <c:v>227.2</c:v>
                </c:pt>
                <c:pt idx="6481">
                  <c:v>227.8</c:v>
                </c:pt>
                <c:pt idx="6482">
                  <c:v>228.5</c:v>
                </c:pt>
                <c:pt idx="6483">
                  <c:v>228.6</c:v>
                </c:pt>
                <c:pt idx="6484">
                  <c:v>228.2</c:v>
                </c:pt>
                <c:pt idx="6485">
                  <c:v>228.4</c:v>
                </c:pt>
                <c:pt idx="6486">
                  <c:v>227.6</c:v>
                </c:pt>
                <c:pt idx="6487">
                  <c:v>231.5</c:v>
                </c:pt>
                <c:pt idx="6488">
                  <c:v>241.5</c:v>
                </c:pt>
                <c:pt idx="6489">
                  <c:v>251.1</c:v>
                </c:pt>
                <c:pt idx="6490">
                  <c:v>251.7</c:v>
                </c:pt>
                <c:pt idx="6491">
                  <c:v>247.4</c:v>
                </c:pt>
                <c:pt idx="6492">
                  <c:v>245.6</c:v>
                </c:pt>
                <c:pt idx="6493">
                  <c:v>246.5</c:v>
                </c:pt>
                <c:pt idx="6494">
                  <c:v>250</c:v>
                </c:pt>
                <c:pt idx="6495">
                  <c:v>252.6</c:v>
                </c:pt>
                <c:pt idx="6496">
                  <c:v>244.1</c:v>
                </c:pt>
                <c:pt idx="6497">
                  <c:v>246.5</c:v>
                </c:pt>
                <c:pt idx="6498">
                  <c:v>246.2</c:v>
                </c:pt>
                <c:pt idx="6499">
                  <c:v>246.3</c:v>
                </c:pt>
                <c:pt idx="6500">
                  <c:v>239.3</c:v>
                </c:pt>
                <c:pt idx="6501">
                  <c:v>226</c:v>
                </c:pt>
                <c:pt idx="6502">
                  <c:v>227.7</c:v>
                </c:pt>
                <c:pt idx="6503">
                  <c:v>227.2</c:v>
                </c:pt>
                <c:pt idx="6504">
                  <c:v>227.8</c:v>
                </c:pt>
                <c:pt idx="6505">
                  <c:v>228.3</c:v>
                </c:pt>
                <c:pt idx="6506">
                  <c:v>228.7</c:v>
                </c:pt>
                <c:pt idx="6507">
                  <c:v>228.7</c:v>
                </c:pt>
                <c:pt idx="6508">
                  <c:v>228.4</c:v>
                </c:pt>
                <c:pt idx="6509">
                  <c:v>228.7</c:v>
                </c:pt>
                <c:pt idx="6510">
                  <c:v>228.2</c:v>
                </c:pt>
                <c:pt idx="6511">
                  <c:v>229.3</c:v>
                </c:pt>
                <c:pt idx="6512">
                  <c:v>232.8</c:v>
                </c:pt>
                <c:pt idx="6513">
                  <c:v>238.2</c:v>
                </c:pt>
                <c:pt idx="6514">
                  <c:v>251</c:v>
                </c:pt>
                <c:pt idx="6515">
                  <c:v>251.1</c:v>
                </c:pt>
                <c:pt idx="6516">
                  <c:v>248.5</c:v>
                </c:pt>
                <c:pt idx="6517">
                  <c:v>252.7</c:v>
                </c:pt>
                <c:pt idx="6518">
                  <c:v>253</c:v>
                </c:pt>
                <c:pt idx="6519">
                  <c:v>252.8</c:v>
                </c:pt>
                <c:pt idx="6520">
                  <c:v>243.9</c:v>
                </c:pt>
                <c:pt idx="6521">
                  <c:v>246.1</c:v>
                </c:pt>
                <c:pt idx="6522">
                  <c:v>242</c:v>
                </c:pt>
                <c:pt idx="6523">
                  <c:v>227.3</c:v>
                </c:pt>
                <c:pt idx="6524">
                  <c:v>227.7</c:v>
                </c:pt>
                <c:pt idx="6525">
                  <c:v>228.1</c:v>
                </c:pt>
                <c:pt idx="6526">
                  <c:v>228.5</c:v>
                </c:pt>
                <c:pt idx="6527">
                  <c:v>228.4</c:v>
                </c:pt>
                <c:pt idx="6528">
                  <c:v>228</c:v>
                </c:pt>
                <c:pt idx="6529">
                  <c:v>228.8</c:v>
                </c:pt>
                <c:pt idx="6530">
                  <c:v>228.9</c:v>
                </c:pt>
                <c:pt idx="6531">
                  <c:v>228.9</c:v>
                </c:pt>
                <c:pt idx="6532">
                  <c:v>228.9</c:v>
                </c:pt>
                <c:pt idx="6533">
                  <c:v>228.9</c:v>
                </c:pt>
                <c:pt idx="6534">
                  <c:v>228.4</c:v>
                </c:pt>
                <c:pt idx="6535">
                  <c:v>231.9</c:v>
                </c:pt>
                <c:pt idx="6536">
                  <c:v>239.9</c:v>
                </c:pt>
                <c:pt idx="6537">
                  <c:v>246.5</c:v>
                </c:pt>
                <c:pt idx="6538">
                  <c:v>252.6</c:v>
                </c:pt>
                <c:pt idx="6539">
                  <c:v>251.6</c:v>
                </c:pt>
                <c:pt idx="6540">
                  <c:v>250.3</c:v>
                </c:pt>
                <c:pt idx="6541">
                  <c:v>249</c:v>
                </c:pt>
                <c:pt idx="6542">
                  <c:v>252.3</c:v>
                </c:pt>
                <c:pt idx="6543">
                  <c:v>252.5</c:v>
                </c:pt>
                <c:pt idx="6544">
                  <c:v>249.5</c:v>
                </c:pt>
                <c:pt idx="6545">
                  <c:v>246.4</c:v>
                </c:pt>
                <c:pt idx="6546">
                  <c:v>246.5</c:v>
                </c:pt>
                <c:pt idx="6547">
                  <c:v>240.4</c:v>
                </c:pt>
                <c:pt idx="6548">
                  <c:v>227.6</c:v>
                </c:pt>
                <c:pt idx="6549">
                  <c:v>227.6</c:v>
                </c:pt>
                <c:pt idx="6550">
                  <c:v>228.2</c:v>
                </c:pt>
                <c:pt idx="6551">
                  <c:v>227.6</c:v>
                </c:pt>
                <c:pt idx="6552">
                  <c:v>228.2</c:v>
                </c:pt>
                <c:pt idx="6553">
                  <c:v>228.2</c:v>
                </c:pt>
                <c:pt idx="6554">
                  <c:v>228.2</c:v>
                </c:pt>
                <c:pt idx="6555">
                  <c:v>228.6</c:v>
                </c:pt>
                <c:pt idx="6556">
                  <c:v>228.4</c:v>
                </c:pt>
                <c:pt idx="6557">
                  <c:v>228.9</c:v>
                </c:pt>
                <c:pt idx="6558">
                  <c:v>228.7</c:v>
                </c:pt>
                <c:pt idx="6559">
                  <c:v>231.4</c:v>
                </c:pt>
                <c:pt idx="6560">
                  <c:v>243.7</c:v>
                </c:pt>
                <c:pt idx="6561">
                  <c:v>252.7</c:v>
                </c:pt>
                <c:pt idx="6562">
                  <c:v>249.7</c:v>
                </c:pt>
                <c:pt idx="6563">
                  <c:v>252.8</c:v>
                </c:pt>
                <c:pt idx="6564">
                  <c:v>245.6</c:v>
                </c:pt>
                <c:pt idx="6565">
                  <c:v>252.7</c:v>
                </c:pt>
                <c:pt idx="6566">
                  <c:v>248.7</c:v>
                </c:pt>
                <c:pt idx="6567">
                  <c:v>246.3</c:v>
                </c:pt>
                <c:pt idx="6568">
                  <c:v>242.8</c:v>
                </c:pt>
                <c:pt idx="6569">
                  <c:v>231.9</c:v>
                </c:pt>
                <c:pt idx="6570">
                  <c:v>227.9</c:v>
                </c:pt>
                <c:pt idx="6571">
                  <c:v>226.7</c:v>
                </c:pt>
                <c:pt idx="6572">
                  <c:v>227.2</c:v>
                </c:pt>
                <c:pt idx="6573">
                  <c:v>228</c:v>
                </c:pt>
                <c:pt idx="6574">
                  <c:v>228</c:v>
                </c:pt>
                <c:pt idx="6575">
                  <c:v>227.8</c:v>
                </c:pt>
                <c:pt idx="6576">
                  <c:v>228.7</c:v>
                </c:pt>
                <c:pt idx="6577">
                  <c:v>228.3</c:v>
                </c:pt>
                <c:pt idx="6578">
                  <c:v>228.6</c:v>
                </c:pt>
                <c:pt idx="6579">
                  <c:v>228.3</c:v>
                </c:pt>
                <c:pt idx="6580">
                  <c:v>227.3</c:v>
                </c:pt>
                <c:pt idx="6581">
                  <c:v>228.5</c:v>
                </c:pt>
                <c:pt idx="6582">
                  <c:v>228.4</c:v>
                </c:pt>
                <c:pt idx="6583">
                  <c:v>232.1</c:v>
                </c:pt>
                <c:pt idx="6584">
                  <c:v>241</c:v>
                </c:pt>
                <c:pt idx="6585">
                  <c:v>248.6</c:v>
                </c:pt>
                <c:pt idx="6586">
                  <c:v>252.7</c:v>
                </c:pt>
                <c:pt idx="6587">
                  <c:v>251.9</c:v>
                </c:pt>
                <c:pt idx="6588">
                  <c:v>252.8</c:v>
                </c:pt>
                <c:pt idx="6589">
                  <c:v>252.8</c:v>
                </c:pt>
                <c:pt idx="6590">
                  <c:v>252.7</c:v>
                </c:pt>
                <c:pt idx="6591">
                  <c:v>251.4</c:v>
                </c:pt>
                <c:pt idx="6592">
                  <c:v>244.1</c:v>
                </c:pt>
                <c:pt idx="6593">
                  <c:v>246.4</c:v>
                </c:pt>
                <c:pt idx="6594">
                  <c:v>233.5</c:v>
                </c:pt>
                <c:pt idx="6595">
                  <c:v>226.5</c:v>
                </c:pt>
                <c:pt idx="6596">
                  <c:v>225.9</c:v>
                </c:pt>
                <c:pt idx="6597">
                  <c:v>227.4</c:v>
                </c:pt>
                <c:pt idx="6598">
                  <c:v>227.6</c:v>
                </c:pt>
                <c:pt idx="6599">
                  <c:v>228.4</c:v>
                </c:pt>
                <c:pt idx="6600">
                  <c:v>228.2</c:v>
                </c:pt>
                <c:pt idx="6601">
                  <c:v>228.3</c:v>
                </c:pt>
                <c:pt idx="6602">
                  <c:v>227.8</c:v>
                </c:pt>
                <c:pt idx="6603">
                  <c:v>228.6</c:v>
                </c:pt>
                <c:pt idx="6604">
                  <c:v>228.9</c:v>
                </c:pt>
                <c:pt idx="6605">
                  <c:v>228</c:v>
                </c:pt>
                <c:pt idx="6606">
                  <c:v>228.1</c:v>
                </c:pt>
                <c:pt idx="6607">
                  <c:v>232</c:v>
                </c:pt>
                <c:pt idx="6608">
                  <c:v>244.5</c:v>
                </c:pt>
                <c:pt idx="6609">
                  <c:v>247.3</c:v>
                </c:pt>
                <c:pt idx="6610">
                  <c:v>252.8</c:v>
                </c:pt>
                <c:pt idx="6611">
                  <c:v>251.1</c:v>
                </c:pt>
                <c:pt idx="6612">
                  <c:v>249.5</c:v>
                </c:pt>
                <c:pt idx="6613">
                  <c:v>252.7</c:v>
                </c:pt>
                <c:pt idx="6614">
                  <c:v>248.8</c:v>
                </c:pt>
                <c:pt idx="6615">
                  <c:v>246.3</c:v>
                </c:pt>
                <c:pt idx="6616">
                  <c:v>246.4</c:v>
                </c:pt>
                <c:pt idx="6617">
                  <c:v>237.6</c:v>
                </c:pt>
                <c:pt idx="6618">
                  <c:v>226.9</c:v>
                </c:pt>
                <c:pt idx="6619">
                  <c:v>226.4</c:v>
                </c:pt>
                <c:pt idx="6620">
                  <c:v>226.5</c:v>
                </c:pt>
                <c:pt idx="6621">
                  <c:v>227.5</c:v>
                </c:pt>
                <c:pt idx="6622">
                  <c:v>227.6</c:v>
                </c:pt>
                <c:pt idx="6623">
                  <c:v>227.8</c:v>
                </c:pt>
                <c:pt idx="6624">
                  <c:v>228.3</c:v>
                </c:pt>
                <c:pt idx="6625">
                  <c:v>228.3</c:v>
                </c:pt>
                <c:pt idx="6626">
                  <c:v>228.4</c:v>
                </c:pt>
                <c:pt idx="6627">
                  <c:v>228.3</c:v>
                </c:pt>
                <c:pt idx="6628">
                  <c:v>228.8</c:v>
                </c:pt>
                <c:pt idx="6629">
                  <c:v>228.8</c:v>
                </c:pt>
                <c:pt idx="6630">
                  <c:v>227.9</c:v>
                </c:pt>
                <c:pt idx="6631">
                  <c:v>233</c:v>
                </c:pt>
                <c:pt idx="6632">
                  <c:v>238.5</c:v>
                </c:pt>
                <c:pt idx="6633">
                  <c:v>246.5</c:v>
                </c:pt>
                <c:pt idx="6634">
                  <c:v>249.2</c:v>
                </c:pt>
                <c:pt idx="6635">
                  <c:v>252.6</c:v>
                </c:pt>
                <c:pt idx="6636">
                  <c:v>250.2</c:v>
                </c:pt>
                <c:pt idx="6637">
                  <c:v>251</c:v>
                </c:pt>
                <c:pt idx="6638">
                  <c:v>251.1</c:v>
                </c:pt>
                <c:pt idx="6639">
                  <c:v>246.2</c:v>
                </c:pt>
                <c:pt idx="6640">
                  <c:v>245.1</c:v>
                </c:pt>
                <c:pt idx="6641">
                  <c:v>225.8</c:v>
                </c:pt>
                <c:pt idx="6642">
                  <c:v>226.6</c:v>
                </c:pt>
                <c:pt idx="6643">
                  <c:v>227.1</c:v>
                </c:pt>
                <c:pt idx="6644">
                  <c:v>227.4</c:v>
                </c:pt>
                <c:pt idx="6645">
                  <c:v>227.4</c:v>
                </c:pt>
                <c:pt idx="6646">
                  <c:v>227.5</c:v>
                </c:pt>
                <c:pt idx="6647">
                  <c:v>228.2</c:v>
                </c:pt>
                <c:pt idx="6648">
                  <c:v>228.2</c:v>
                </c:pt>
                <c:pt idx="6649">
                  <c:v>228.5</c:v>
                </c:pt>
                <c:pt idx="6650">
                  <c:v>228.6</c:v>
                </c:pt>
                <c:pt idx="6651">
                  <c:v>227.4</c:v>
                </c:pt>
                <c:pt idx="6652">
                  <c:v>228.3</c:v>
                </c:pt>
                <c:pt idx="6653">
                  <c:v>228.7</c:v>
                </c:pt>
                <c:pt idx="6654">
                  <c:v>227.8</c:v>
                </c:pt>
                <c:pt idx="6655">
                  <c:v>231.3</c:v>
                </c:pt>
                <c:pt idx="6656">
                  <c:v>240.9</c:v>
                </c:pt>
                <c:pt idx="6657">
                  <c:v>252.1</c:v>
                </c:pt>
                <c:pt idx="6658">
                  <c:v>251.4</c:v>
                </c:pt>
                <c:pt idx="6659">
                  <c:v>246</c:v>
                </c:pt>
                <c:pt idx="6660">
                  <c:v>243.1</c:v>
                </c:pt>
                <c:pt idx="6661">
                  <c:v>244.9</c:v>
                </c:pt>
                <c:pt idx="6662">
                  <c:v>249.5</c:v>
                </c:pt>
                <c:pt idx="6663">
                  <c:v>252.9</c:v>
                </c:pt>
                <c:pt idx="6664">
                  <c:v>242.7</c:v>
                </c:pt>
                <c:pt idx="6665">
                  <c:v>246.4</c:v>
                </c:pt>
                <c:pt idx="6666">
                  <c:v>246.5</c:v>
                </c:pt>
                <c:pt idx="6667">
                  <c:v>246.2</c:v>
                </c:pt>
                <c:pt idx="6668">
                  <c:v>246.5</c:v>
                </c:pt>
                <c:pt idx="6669">
                  <c:v>237.4</c:v>
                </c:pt>
                <c:pt idx="6670">
                  <c:v>227.7</c:v>
                </c:pt>
                <c:pt idx="6671">
                  <c:v>227.2</c:v>
                </c:pt>
                <c:pt idx="6672">
                  <c:v>227.8</c:v>
                </c:pt>
                <c:pt idx="6673">
                  <c:v>228.3</c:v>
                </c:pt>
                <c:pt idx="6674">
                  <c:v>228.3</c:v>
                </c:pt>
                <c:pt idx="6675">
                  <c:v>228</c:v>
                </c:pt>
                <c:pt idx="6676">
                  <c:v>228.9</c:v>
                </c:pt>
                <c:pt idx="6677">
                  <c:v>228.3</c:v>
                </c:pt>
                <c:pt idx="6678">
                  <c:v>227.4</c:v>
                </c:pt>
                <c:pt idx="6679">
                  <c:v>229.4</c:v>
                </c:pt>
                <c:pt idx="6680">
                  <c:v>233.1</c:v>
                </c:pt>
                <c:pt idx="6681">
                  <c:v>234.1</c:v>
                </c:pt>
                <c:pt idx="6682">
                  <c:v>237.2</c:v>
                </c:pt>
                <c:pt idx="6683">
                  <c:v>246.6</c:v>
                </c:pt>
                <c:pt idx="6684">
                  <c:v>247.1</c:v>
                </c:pt>
                <c:pt idx="6685">
                  <c:v>245.8</c:v>
                </c:pt>
                <c:pt idx="6686">
                  <c:v>240.2</c:v>
                </c:pt>
                <c:pt idx="6687">
                  <c:v>231.8</c:v>
                </c:pt>
                <c:pt idx="6688">
                  <c:v>228.1</c:v>
                </c:pt>
                <c:pt idx="6689">
                  <c:v>227.1</c:v>
                </c:pt>
                <c:pt idx="6690">
                  <c:v>226.7</c:v>
                </c:pt>
                <c:pt idx="6691">
                  <c:v>226.8</c:v>
                </c:pt>
                <c:pt idx="6692">
                  <c:v>227.3</c:v>
                </c:pt>
                <c:pt idx="6693">
                  <c:v>227.2</c:v>
                </c:pt>
                <c:pt idx="6694">
                  <c:v>227.7</c:v>
                </c:pt>
                <c:pt idx="6695">
                  <c:v>227.7</c:v>
                </c:pt>
                <c:pt idx="6696">
                  <c:v>228.6</c:v>
                </c:pt>
                <c:pt idx="6697">
                  <c:v>228.4</c:v>
                </c:pt>
                <c:pt idx="6698">
                  <c:v>228.7</c:v>
                </c:pt>
                <c:pt idx="6699">
                  <c:v>228.8</c:v>
                </c:pt>
                <c:pt idx="6700">
                  <c:v>228.8</c:v>
                </c:pt>
                <c:pt idx="6701">
                  <c:v>228.8</c:v>
                </c:pt>
                <c:pt idx="6702">
                  <c:v>228.1</c:v>
                </c:pt>
                <c:pt idx="6703">
                  <c:v>227.6</c:v>
                </c:pt>
                <c:pt idx="6704">
                  <c:v>227.9</c:v>
                </c:pt>
                <c:pt idx="6705">
                  <c:v>229.4</c:v>
                </c:pt>
                <c:pt idx="6706">
                  <c:v>230.9</c:v>
                </c:pt>
                <c:pt idx="6707">
                  <c:v>232.2</c:v>
                </c:pt>
                <c:pt idx="6708">
                  <c:v>232.3</c:v>
                </c:pt>
                <c:pt idx="6709">
                  <c:v>250.1</c:v>
                </c:pt>
                <c:pt idx="6710">
                  <c:v>252.6</c:v>
                </c:pt>
                <c:pt idx="6711">
                  <c:v>243.5</c:v>
                </c:pt>
                <c:pt idx="6712">
                  <c:v>237.1</c:v>
                </c:pt>
                <c:pt idx="6713">
                  <c:v>228.4</c:v>
                </c:pt>
                <c:pt idx="6714">
                  <c:v>226</c:v>
                </c:pt>
                <c:pt idx="6715">
                  <c:v>226.8</c:v>
                </c:pt>
                <c:pt idx="6716">
                  <c:v>227.5</c:v>
                </c:pt>
                <c:pt idx="6717">
                  <c:v>227.7</c:v>
                </c:pt>
                <c:pt idx="6718">
                  <c:v>227.8</c:v>
                </c:pt>
                <c:pt idx="6719">
                  <c:v>228.3</c:v>
                </c:pt>
                <c:pt idx="6720">
                  <c:v>228.2</c:v>
                </c:pt>
                <c:pt idx="6721">
                  <c:v>228.4</c:v>
                </c:pt>
                <c:pt idx="6722">
                  <c:v>227.4</c:v>
                </c:pt>
                <c:pt idx="6723">
                  <c:v>228.5</c:v>
                </c:pt>
                <c:pt idx="6724">
                  <c:v>228.9</c:v>
                </c:pt>
                <c:pt idx="6725">
                  <c:v>228.8</c:v>
                </c:pt>
                <c:pt idx="6726">
                  <c:v>228.2</c:v>
                </c:pt>
                <c:pt idx="6727">
                  <c:v>227.7</c:v>
                </c:pt>
                <c:pt idx="6728">
                  <c:v>228.2</c:v>
                </c:pt>
                <c:pt idx="6729">
                  <c:v>228.6</c:v>
                </c:pt>
                <c:pt idx="6730">
                  <c:v>230.6</c:v>
                </c:pt>
                <c:pt idx="6731">
                  <c:v>234.3</c:v>
                </c:pt>
                <c:pt idx="6732">
                  <c:v>235</c:v>
                </c:pt>
                <c:pt idx="6733">
                  <c:v>238.1</c:v>
                </c:pt>
                <c:pt idx="6734">
                  <c:v>242.8</c:v>
                </c:pt>
                <c:pt idx="6735">
                  <c:v>240.3</c:v>
                </c:pt>
                <c:pt idx="6736">
                  <c:v>235.2</c:v>
                </c:pt>
                <c:pt idx="6737">
                  <c:v>229.1</c:v>
                </c:pt>
                <c:pt idx="6738">
                  <c:v>226.2</c:v>
                </c:pt>
                <c:pt idx="6739">
                  <c:v>227</c:v>
                </c:pt>
                <c:pt idx="6740">
                  <c:v>227.2</c:v>
                </c:pt>
                <c:pt idx="6741">
                  <c:v>226.9</c:v>
                </c:pt>
                <c:pt idx="6742">
                  <c:v>227.3</c:v>
                </c:pt>
                <c:pt idx="6743">
                  <c:v>227.4</c:v>
                </c:pt>
                <c:pt idx="6744">
                  <c:v>228.2</c:v>
                </c:pt>
                <c:pt idx="6745">
                  <c:v>228.5</c:v>
                </c:pt>
                <c:pt idx="6746">
                  <c:v>228.9</c:v>
                </c:pt>
                <c:pt idx="6747">
                  <c:v>228.9</c:v>
                </c:pt>
                <c:pt idx="6748">
                  <c:v>228.7</c:v>
                </c:pt>
                <c:pt idx="6749">
                  <c:v>226.6</c:v>
                </c:pt>
                <c:pt idx="6750">
                  <c:v>226.7</c:v>
                </c:pt>
                <c:pt idx="6751">
                  <c:v>233.1</c:v>
                </c:pt>
                <c:pt idx="6752">
                  <c:v>245.3</c:v>
                </c:pt>
                <c:pt idx="6753">
                  <c:v>252.3</c:v>
                </c:pt>
                <c:pt idx="6754">
                  <c:v>243.9</c:v>
                </c:pt>
                <c:pt idx="6755">
                  <c:v>245.3</c:v>
                </c:pt>
                <c:pt idx="6756">
                  <c:v>247.1</c:v>
                </c:pt>
                <c:pt idx="6757">
                  <c:v>245.6</c:v>
                </c:pt>
                <c:pt idx="6758">
                  <c:v>244.1</c:v>
                </c:pt>
                <c:pt idx="6759">
                  <c:v>251.9</c:v>
                </c:pt>
                <c:pt idx="6760">
                  <c:v>246.6</c:v>
                </c:pt>
                <c:pt idx="6761">
                  <c:v>246.6</c:v>
                </c:pt>
                <c:pt idx="6762">
                  <c:v>246.2</c:v>
                </c:pt>
                <c:pt idx="6763">
                  <c:v>246.4</c:v>
                </c:pt>
                <c:pt idx="6764">
                  <c:v>246.4</c:v>
                </c:pt>
                <c:pt idx="6765">
                  <c:v>246.4</c:v>
                </c:pt>
                <c:pt idx="6766">
                  <c:v>246.4</c:v>
                </c:pt>
                <c:pt idx="6767">
                  <c:v>246.2</c:v>
                </c:pt>
                <c:pt idx="6768">
                  <c:v>237.5</c:v>
                </c:pt>
                <c:pt idx="6769">
                  <c:v>228.4</c:v>
                </c:pt>
                <c:pt idx="6770">
                  <c:v>228</c:v>
                </c:pt>
                <c:pt idx="6771">
                  <c:v>228.8</c:v>
                </c:pt>
                <c:pt idx="6772">
                  <c:v>228.9</c:v>
                </c:pt>
                <c:pt idx="6773">
                  <c:v>228.7</c:v>
                </c:pt>
                <c:pt idx="6774">
                  <c:v>227.2</c:v>
                </c:pt>
                <c:pt idx="6775">
                  <c:v>232.2</c:v>
                </c:pt>
                <c:pt idx="6776">
                  <c:v>243.1</c:v>
                </c:pt>
                <c:pt idx="6777">
                  <c:v>252.6</c:v>
                </c:pt>
                <c:pt idx="6778">
                  <c:v>249.7</c:v>
                </c:pt>
                <c:pt idx="6779">
                  <c:v>244.9</c:v>
                </c:pt>
                <c:pt idx="6780">
                  <c:v>242.4</c:v>
                </c:pt>
                <c:pt idx="6781">
                  <c:v>243.7</c:v>
                </c:pt>
                <c:pt idx="6782">
                  <c:v>248.5</c:v>
                </c:pt>
                <c:pt idx="6783">
                  <c:v>252.8</c:v>
                </c:pt>
                <c:pt idx="6784">
                  <c:v>244.5</c:v>
                </c:pt>
                <c:pt idx="6785">
                  <c:v>246.2</c:v>
                </c:pt>
                <c:pt idx="6786">
                  <c:v>246.4</c:v>
                </c:pt>
                <c:pt idx="6787">
                  <c:v>246.4</c:v>
                </c:pt>
                <c:pt idx="6788">
                  <c:v>246.2</c:v>
                </c:pt>
                <c:pt idx="6789">
                  <c:v>246.3</c:v>
                </c:pt>
                <c:pt idx="6790">
                  <c:v>236.7</c:v>
                </c:pt>
                <c:pt idx="6791">
                  <c:v>228.2</c:v>
                </c:pt>
                <c:pt idx="6792">
                  <c:v>227.8</c:v>
                </c:pt>
                <c:pt idx="6793">
                  <c:v>228.5</c:v>
                </c:pt>
                <c:pt idx="6794">
                  <c:v>228.5</c:v>
                </c:pt>
                <c:pt idx="6795">
                  <c:v>228</c:v>
                </c:pt>
                <c:pt idx="6796">
                  <c:v>228.6</c:v>
                </c:pt>
                <c:pt idx="6797">
                  <c:v>227.6</c:v>
                </c:pt>
                <c:pt idx="6798">
                  <c:v>226.7</c:v>
                </c:pt>
                <c:pt idx="6799">
                  <c:v>232.7</c:v>
                </c:pt>
                <c:pt idx="6800">
                  <c:v>243.8</c:v>
                </c:pt>
                <c:pt idx="6801">
                  <c:v>252.6</c:v>
                </c:pt>
                <c:pt idx="6802">
                  <c:v>246.8</c:v>
                </c:pt>
                <c:pt idx="6803">
                  <c:v>241.9</c:v>
                </c:pt>
                <c:pt idx="6804">
                  <c:v>244.6</c:v>
                </c:pt>
                <c:pt idx="6805">
                  <c:v>242.8</c:v>
                </c:pt>
                <c:pt idx="6806">
                  <c:v>245.4</c:v>
                </c:pt>
                <c:pt idx="6807">
                  <c:v>252.3</c:v>
                </c:pt>
                <c:pt idx="6808">
                  <c:v>246.6</c:v>
                </c:pt>
                <c:pt idx="6809">
                  <c:v>246.5</c:v>
                </c:pt>
                <c:pt idx="6810">
                  <c:v>246.6</c:v>
                </c:pt>
                <c:pt idx="6811">
                  <c:v>246.4</c:v>
                </c:pt>
                <c:pt idx="6812">
                  <c:v>246.1</c:v>
                </c:pt>
                <c:pt idx="6813">
                  <c:v>246.6</c:v>
                </c:pt>
                <c:pt idx="6814">
                  <c:v>246.2</c:v>
                </c:pt>
                <c:pt idx="6815">
                  <c:v>246.2</c:v>
                </c:pt>
                <c:pt idx="6816">
                  <c:v>230.2</c:v>
                </c:pt>
                <c:pt idx="6817">
                  <c:v>228.2</c:v>
                </c:pt>
                <c:pt idx="6818">
                  <c:v>228.9</c:v>
                </c:pt>
                <c:pt idx="6819">
                  <c:v>228.9</c:v>
                </c:pt>
                <c:pt idx="6820">
                  <c:v>228.9</c:v>
                </c:pt>
                <c:pt idx="6821">
                  <c:v>228.6</c:v>
                </c:pt>
                <c:pt idx="6822">
                  <c:v>226.6</c:v>
                </c:pt>
                <c:pt idx="6823">
                  <c:v>231.5</c:v>
                </c:pt>
                <c:pt idx="6824">
                  <c:v>241.4</c:v>
                </c:pt>
                <c:pt idx="6825">
                  <c:v>251.8</c:v>
                </c:pt>
                <c:pt idx="6826">
                  <c:v>250</c:v>
                </c:pt>
                <c:pt idx="6827">
                  <c:v>244.3</c:v>
                </c:pt>
                <c:pt idx="6828">
                  <c:v>241.9</c:v>
                </c:pt>
                <c:pt idx="6829">
                  <c:v>242.8</c:v>
                </c:pt>
                <c:pt idx="6830">
                  <c:v>248.3</c:v>
                </c:pt>
                <c:pt idx="6831">
                  <c:v>252.6</c:v>
                </c:pt>
                <c:pt idx="6832">
                  <c:v>244</c:v>
                </c:pt>
                <c:pt idx="6833">
                  <c:v>246.2</c:v>
                </c:pt>
                <c:pt idx="6834">
                  <c:v>246.5</c:v>
                </c:pt>
                <c:pt idx="6835">
                  <c:v>246.4</c:v>
                </c:pt>
                <c:pt idx="6836">
                  <c:v>246.3</c:v>
                </c:pt>
                <c:pt idx="6837">
                  <c:v>246.4</c:v>
                </c:pt>
                <c:pt idx="6838">
                  <c:v>237.8</c:v>
                </c:pt>
                <c:pt idx="6839">
                  <c:v>228.1</c:v>
                </c:pt>
                <c:pt idx="6840">
                  <c:v>227.9</c:v>
                </c:pt>
                <c:pt idx="6841">
                  <c:v>228.6</c:v>
                </c:pt>
                <c:pt idx="6842">
                  <c:v>228.8</c:v>
                </c:pt>
                <c:pt idx="6843">
                  <c:v>229</c:v>
                </c:pt>
                <c:pt idx="6844">
                  <c:v>229</c:v>
                </c:pt>
                <c:pt idx="6845">
                  <c:v>227.5</c:v>
                </c:pt>
                <c:pt idx="6846">
                  <c:v>226.6</c:v>
                </c:pt>
                <c:pt idx="6847">
                  <c:v>227.3</c:v>
                </c:pt>
                <c:pt idx="6848">
                  <c:v>230.3</c:v>
                </c:pt>
                <c:pt idx="6849">
                  <c:v>235.8</c:v>
                </c:pt>
                <c:pt idx="6850">
                  <c:v>239.6</c:v>
                </c:pt>
                <c:pt idx="6851">
                  <c:v>241.1</c:v>
                </c:pt>
                <c:pt idx="6852">
                  <c:v>241.2</c:v>
                </c:pt>
                <c:pt idx="6853">
                  <c:v>242</c:v>
                </c:pt>
                <c:pt idx="6854">
                  <c:v>240.8</c:v>
                </c:pt>
                <c:pt idx="6855">
                  <c:v>236.7</c:v>
                </c:pt>
                <c:pt idx="6856">
                  <c:v>231.7</c:v>
                </c:pt>
                <c:pt idx="6857">
                  <c:v>228</c:v>
                </c:pt>
                <c:pt idx="6858">
                  <c:v>227.3</c:v>
                </c:pt>
                <c:pt idx="6859">
                  <c:v>227.8</c:v>
                </c:pt>
                <c:pt idx="6860">
                  <c:v>226.9</c:v>
                </c:pt>
                <c:pt idx="6861">
                  <c:v>227.5</c:v>
                </c:pt>
                <c:pt idx="6862">
                  <c:v>228.2</c:v>
                </c:pt>
                <c:pt idx="6863">
                  <c:v>228.2</c:v>
                </c:pt>
                <c:pt idx="6864">
                  <c:v>228.5</c:v>
                </c:pt>
                <c:pt idx="6865">
                  <c:v>228.9</c:v>
                </c:pt>
                <c:pt idx="6866">
                  <c:v>228.3</c:v>
                </c:pt>
                <c:pt idx="6867">
                  <c:v>228.7</c:v>
                </c:pt>
                <c:pt idx="6868">
                  <c:v>229</c:v>
                </c:pt>
                <c:pt idx="6869">
                  <c:v>228.9</c:v>
                </c:pt>
                <c:pt idx="6870">
                  <c:v>228.4</c:v>
                </c:pt>
                <c:pt idx="6871">
                  <c:v>230.7</c:v>
                </c:pt>
                <c:pt idx="6872">
                  <c:v>237.5</c:v>
                </c:pt>
                <c:pt idx="6873">
                  <c:v>246.1</c:v>
                </c:pt>
                <c:pt idx="6874">
                  <c:v>253</c:v>
                </c:pt>
                <c:pt idx="6875">
                  <c:v>252.7</c:v>
                </c:pt>
                <c:pt idx="6876">
                  <c:v>252.5</c:v>
                </c:pt>
                <c:pt idx="6877">
                  <c:v>252.7</c:v>
                </c:pt>
                <c:pt idx="6878">
                  <c:v>252.7</c:v>
                </c:pt>
                <c:pt idx="6879">
                  <c:v>247.9</c:v>
                </c:pt>
                <c:pt idx="6880">
                  <c:v>246.3</c:v>
                </c:pt>
                <c:pt idx="6881">
                  <c:v>233</c:v>
                </c:pt>
                <c:pt idx="6882">
                  <c:v>227.2</c:v>
                </c:pt>
                <c:pt idx="6883">
                  <c:v>227.3</c:v>
                </c:pt>
                <c:pt idx="6884">
                  <c:v>228.1</c:v>
                </c:pt>
                <c:pt idx="6885">
                  <c:v>227.9</c:v>
                </c:pt>
                <c:pt idx="6886">
                  <c:v>227.6</c:v>
                </c:pt>
                <c:pt idx="6887">
                  <c:v>227.9</c:v>
                </c:pt>
                <c:pt idx="6888">
                  <c:v>228.3</c:v>
                </c:pt>
                <c:pt idx="6889">
                  <c:v>228.4</c:v>
                </c:pt>
                <c:pt idx="6890">
                  <c:v>228.4</c:v>
                </c:pt>
                <c:pt idx="6891">
                  <c:v>228.5</c:v>
                </c:pt>
                <c:pt idx="6892">
                  <c:v>228.6</c:v>
                </c:pt>
                <c:pt idx="6893">
                  <c:v>228.4</c:v>
                </c:pt>
                <c:pt idx="6894">
                  <c:v>228.1</c:v>
                </c:pt>
                <c:pt idx="6895">
                  <c:v>229.7</c:v>
                </c:pt>
                <c:pt idx="6896">
                  <c:v>237</c:v>
                </c:pt>
                <c:pt idx="6897">
                  <c:v>245.5</c:v>
                </c:pt>
                <c:pt idx="6898">
                  <c:v>252.6</c:v>
                </c:pt>
                <c:pt idx="6899">
                  <c:v>252.9</c:v>
                </c:pt>
                <c:pt idx="6900">
                  <c:v>252.2</c:v>
                </c:pt>
                <c:pt idx="6901">
                  <c:v>252.9</c:v>
                </c:pt>
                <c:pt idx="6902">
                  <c:v>252.6</c:v>
                </c:pt>
                <c:pt idx="6903">
                  <c:v>247.8</c:v>
                </c:pt>
                <c:pt idx="6904">
                  <c:v>246.6</c:v>
                </c:pt>
                <c:pt idx="6905">
                  <c:v>234.5</c:v>
                </c:pt>
                <c:pt idx="6906">
                  <c:v>224.9</c:v>
                </c:pt>
                <c:pt idx="6907">
                  <c:v>225.6</c:v>
                </c:pt>
                <c:pt idx="6908">
                  <c:v>226.2</c:v>
                </c:pt>
                <c:pt idx="6909">
                  <c:v>226.4</c:v>
                </c:pt>
                <c:pt idx="6910">
                  <c:v>227.4</c:v>
                </c:pt>
                <c:pt idx="6911">
                  <c:v>228.2</c:v>
                </c:pt>
                <c:pt idx="6912">
                  <c:v>228.3</c:v>
                </c:pt>
                <c:pt idx="6913">
                  <c:v>229</c:v>
                </c:pt>
                <c:pt idx="6914">
                  <c:v>229</c:v>
                </c:pt>
                <c:pt idx="6915">
                  <c:v>228.9</c:v>
                </c:pt>
                <c:pt idx="6916">
                  <c:v>228.7</c:v>
                </c:pt>
                <c:pt idx="6917">
                  <c:v>228.2</c:v>
                </c:pt>
                <c:pt idx="6918">
                  <c:v>227.4</c:v>
                </c:pt>
                <c:pt idx="6919">
                  <c:v>228.5</c:v>
                </c:pt>
                <c:pt idx="6920">
                  <c:v>233.2</c:v>
                </c:pt>
                <c:pt idx="6921">
                  <c:v>241.1</c:v>
                </c:pt>
                <c:pt idx="6922">
                  <c:v>247.3</c:v>
                </c:pt>
                <c:pt idx="6923">
                  <c:v>250.5</c:v>
                </c:pt>
                <c:pt idx="6924">
                  <c:v>249.9</c:v>
                </c:pt>
                <c:pt idx="6925">
                  <c:v>246.5</c:v>
                </c:pt>
                <c:pt idx="6926">
                  <c:v>241.4</c:v>
                </c:pt>
                <c:pt idx="6927">
                  <c:v>235.7</c:v>
                </c:pt>
                <c:pt idx="6928">
                  <c:v>230.7</c:v>
                </c:pt>
                <c:pt idx="6929">
                  <c:v>225.7</c:v>
                </c:pt>
                <c:pt idx="6930">
                  <c:v>225.9</c:v>
                </c:pt>
                <c:pt idx="6931">
                  <c:v>226.9</c:v>
                </c:pt>
                <c:pt idx="6932">
                  <c:v>226.8</c:v>
                </c:pt>
                <c:pt idx="6933">
                  <c:v>226.7</c:v>
                </c:pt>
                <c:pt idx="6934">
                  <c:v>226.9</c:v>
                </c:pt>
                <c:pt idx="6935">
                  <c:v>227.6</c:v>
                </c:pt>
                <c:pt idx="6936">
                  <c:v>228.4</c:v>
                </c:pt>
                <c:pt idx="6937">
                  <c:v>228.4</c:v>
                </c:pt>
                <c:pt idx="6938">
                  <c:v>228.4</c:v>
                </c:pt>
                <c:pt idx="6939">
                  <c:v>228.4</c:v>
                </c:pt>
                <c:pt idx="6940">
                  <c:v>228.9</c:v>
                </c:pt>
                <c:pt idx="6941">
                  <c:v>228.1</c:v>
                </c:pt>
                <c:pt idx="6942">
                  <c:v>227.4</c:v>
                </c:pt>
                <c:pt idx="6943">
                  <c:v>228.8</c:v>
                </c:pt>
                <c:pt idx="6944">
                  <c:v>233.3</c:v>
                </c:pt>
                <c:pt idx="6945">
                  <c:v>239.3</c:v>
                </c:pt>
                <c:pt idx="6946">
                  <c:v>246.6</c:v>
                </c:pt>
                <c:pt idx="6947">
                  <c:v>249.3</c:v>
                </c:pt>
                <c:pt idx="6948">
                  <c:v>250.7</c:v>
                </c:pt>
                <c:pt idx="6949">
                  <c:v>249.4</c:v>
                </c:pt>
                <c:pt idx="6950">
                  <c:v>246.8</c:v>
                </c:pt>
                <c:pt idx="6951">
                  <c:v>242</c:v>
                </c:pt>
                <c:pt idx="6952">
                  <c:v>234.3</c:v>
                </c:pt>
                <c:pt idx="6953">
                  <c:v>227.1</c:v>
                </c:pt>
                <c:pt idx="6954">
                  <c:v>227.2</c:v>
                </c:pt>
                <c:pt idx="6955">
                  <c:v>227.6</c:v>
                </c:pt>
                <c:pt idx="6956">
                  <c:v>227.1</c:v>
                </c:pt>
                <c:pt idx="6957">
                  <c:v>227.1</c:v>
                </c:pt>
                <c:pt idx="6958">
                  <c:v>226.4</c:v>
                </c:pt>
                <c:pt idx="6959">
                  <c:v>227</c:v>
                </c:pt>
                <c:pt idx="6960">
                  <c:v>227.6</c:v>
                </c:pt>
                <c:pt idx="6961">
                  <c:v>228.9</c:v>
                </c:pt>
                <c:pt idx="6962">
                  <c:v>228.9</c:v>
                </c:pt>
                <c:pt idx="6963">
                  <c:v>228.9</c:v>
                </c:pt>
                <c:pt idx="6964">
                  <c:v>228.5</c:v>
                </c:pt>
                <c:pt idx="6965">
                  <c:v>228.7</c:v>
                </c:pt>
                <c:pt idx="6966">
                  <c:v>226.7</c:v>
                </c:pt>
                <c:pt idx="6967">
                  <c:v>232</c:v>
                </c:pt>
                <c:pt idx="6968">
                  <c:v>243</c:v>
                </c:pt>
                <c:pt idx="6969">
                  <c:v>252.8</c:v>
                </c:pt>
                <c:pt idx="6970">
                  <c:v>249.6</c:v>
                </c:pt>
                <c:pt idx="6971">
                  <c:v>244.7</c:v>
                </c:pt>
                <c:pt idx="6972">
                  <c:v>243.8</c:v>
                </c:pt>
                <c:pt idx="6973">
                  <c:v>246.4</c:v>
                </c:pt>
                <c:pt idx="6974">
                  <c:v>251.5</c:v>
                </c:pt>
                <c:pt idx="6975">
                  <c:v>251.5</c:v>
                </c:pt>
                <c:pt idx="6976">
                  <c:v>246.6</c:v>
                </c:pt>
                <c:pt idx="6977">
                  <c:v>246.3</c:v>
                </c:pt>
                <c:pt idx="6978">
                  <c:v>246.4</c:v>
                </c:pt>
                <c:pt idx="6979">
                  <c:v>246.4</c:v>
                </c:pt>
                <c:pt idx="6980">
                  <c:v>246.4</c:v>
                </c:pt>
                <c:pt idx="6981">
                  <c:v>229.2</c:v>
                </c:pt>
                <c:pt idx="6982">
                  <c:v>227.9</c:v>
                </c:pt>
                <c:pt idx="6983">
                  <c:v>228.3</c:v>
                </c:pt>
                <c:pt idx="6984">
                  <c:v>228.4</c:v>
                </c:pt>
                <c:pt idx="6985">
                  <c:v>228.9</c:v>
                </c:pt>
                <c:pt idx="6986">
                  <c:v>228.9</c:v>
                </c:pt>
                <c:pt idx="6987">
                  <c:v>228.9</c:v>
                </c:pt>
                <c:pt idx="6988">
                  <c:v>228.9</c:v>
                </c:pt>
                <c:pt idx="6989">
                  <c:v>227.8</c:v>
                </c:pt>
                <c:pt idx="6990">
                  <c:v>226.9</c:v>
                </c:pt>
                <c:pt idx="6991">
                  <c:v>229.7</c:v>
                </c:pt>
                <c:pt idx="6992">
                  <c:v>238.5</c:v>
                </c:pt>
                <c:pt idx="6993">
                  <c:v>248.7</c:v>
                </c:pt>
                <c:pt idx="6994">
                  <c:v>252.7</c:v>
                </c:pt>
                <c:pt idx="6995">
                  <c:v>251.4</c:v>
                </c:pt>
                <c:pt idx="6996">
                  <c:v>249.5</c:v>
                </c:pt>
                <c:pt idx="6997">
                  <c:v>250</c:v>
                </c:pt>
                <c:pt idx="6998">
                  <c:v>252.8</c:v>
                </c:pt>
                <c:pt idx="6999">
                  <c:v>249.8</c:v>
                </c:pt>
                <c:pt idx="7000">
                  <c:v>246.6</c:v>
                </c:pt>
                <c:pt idx="7001">
                  <c:v>246.2</c:v>
                </c:pt>
                <c:pt idx="7002">
                  <c:v>240.6</c:v>
                </c:pt>
                <c:pt idx="7003">
                  <c:v>225.8</c:v>
                </c:pt>
                <c:pt idx="7004">
                  <c:v>225.9</c:v>
                </c:pt>
                <c:pt idx="7005">
                  <c:v>227.2</c:v>
                </c:pt>
                <c:pt idx="7006">
                  <c:v>227.6</c:v>
                </c:pt>
                <c:pt idx="7007">
                  <c:v>227.7</c:v>
                </c:pt>
                <c:pt idx="7008">
                  <c:v>228.2</c:v>
                </c:pt>
                <c:pt idx="7009">
                  <c:v>228.2</c:v>
                </c:pt>
                <c:pt idx="7010">
                  <c:v>228.3</c:v>
                </c:pt>
                <c:pt idx="7011">
                  <c:v>228</c:v>
                </c:pt>
                <c:pt idx="7012">
                  <c:v>228.8</c:v>
                </c:pt>
                <c:pt idx="7013">
                  <c:v>227.2</c:v>
                </c:pt>
                <c:pt idx="7014">
                  <c:v>226.5</c:v>
                </c:pt>
                <c:pt idx="7015">
                  <c:v>226.9</c:v>
                </c:pt>
                <c:pt idx="7016">
                  <c:v>227</c:v>
                </c:pt>
                <c:pt idx="7017">
                  <c:v>227.7</c:v>
                </c:pt>
                <c:pt idx="7018">
                  <c:v>231.6</c:v>
                </c:pt>
                <c:pt idx="7019">
                  <c:v>249.5</c:v>
                </c:pt>
                <c:pt idx="7020">
                  <c:v>252.7</c:v>
                </c:pt>
                <c:pt idx="7021">
                  <c:v>248.1</c:v>
                </c:pt>
                <c:pt idx="7022">
                  <c:v>246.6</c:v>
                </c:pt>
                <c:pt idx="7023">
                  <c:v>251.7</c:v>
                </c:pt>
                <c:pt idx="7024">
                  <c:v>244.7</c:v>
                </c:pt>
                <c:pt idx="7025">
                  <c:v>234.5</c:v>
                </c:pt>
                <c:pt idx="7026">
                  <c:v>224.8</c:v>
                </c:pt>
                <c:pt idx="7027">
                  <c:v>225.8</c:v>
                </c:pt>
                <c:pt idx="7028">
                  <c:v>226.8</c:v>
                </c:pt>
                <c:pt idx="7029">
                  <c:v>227.4</c:v>
                </c:pt>
                <c:pt idx="7030">
                  <c:v>227.5</c:v>
                </c:pt>
                <c:pt idx="7031">
                  <c:v>227.5</c:v>
                </c:pt>
                <c:pt idx="7032">
                  <c:v>228</c:v>
                </c:pt>
                <c:pt idx="7033">
                  <c:v>228.1</c:v>
                </c:pt>
                <c:pt idx="7034">
                  <c:v>228.6</c:v>
                </c:pt>
                <c:pt idx="7035">
                  <c:v>228.2</c:v>
                </c:pt>
                <c:pt idx="7036">
                  <c:v>229</c:v>
                </c:pt>
                <c:pt idx="7037">
                  <c:v>227.5</c:v>
                </c:pt>
                <c:pt idx="7038">
                  <c:v>226.9</c:v>
                </c:pt>
                <c:pt idx="7039">
                  <c:v>230.6</c:v>
                </c:pt>
                <c:pt idx="7040">
                  <c:v>238.2</c:v>
                </c:pt>
                <c:pt idx="7041">
                  <c:v>246.9</c:v>
                </c:pt>
                <c:pt idx="7042">
                  <c:v>252.7</c:v>
                </c:pt>
                <c:pt idx="7043">
                  <c:v>251.8</c:v>
                </c:pt>
                <c:pt idx="7044">
                  <c:v>251.4</c:v>
                </c:pt>
                <c:pt idx="7045">
                  <c:v>249.3</c:v>
                </c:pt>
                <c:pt idx="7046">
                  <c:v>252.6</c:v>
                </c:pt>
                <c:pt idx="7047">
                  <c:v>251.1</c:v>
                </c:pt>
                <c:pt idx="7048">
                  <c:v>246.2</c:v>
                </c:pt>
                <c:pt idx="7049">
                  <c:v>246.4</c:v>
                </c:pt>
                <c:pt idx="7050">
                  <c:v>240.5</c:v>
                </c:pt>
                <c:pt idx="7051">
                  <c:v>225.9</c:v>
                </c:pt>
                <c:pt idx="7052">
                  <c:v>226.2</c:v>
                </c:pt>
                <c:pt idx="7053">
                  <c:v>226.8</c:v>
                </c:pt>
                <c:pt idx="7054">
                  <c:v>227.2</c:v>
                </c:pt>
                <c:pt idx="7055">
                  <c:v>226.4</c:v>
                </c:pt>
                <c:pt idx="7056">
                  <c:v>226.9</c:v>
                </c:pt>
                <c:pt idx="7057">
                  <c:v>228.7</c:v>
                </c:pt>
                <c:pt idx="7058">
                  <c:v>228.6</c:v>
                </c:pt>
                <c:pt idx="7059">
                  <c:v>228.8</c:v>
                </c:pt>
                <c:pt idx="7060">
                  <c:v>228.7</c:v>
                </c:pt>
                <c:pt idx="7061">
                  <c:v>226.8</c:v>
                </c:pt>
                <c:pt idx="7062">
                  <c:v>225.9</c:v>
                </c:pt>
                <c:pt idx="7063">
                  <c:v>227.9</c:v>
                </c:pt>
                <c:pt idx="7064">
                  <c:v>230.7</c:v>
                </c:pt>
                <c:pt idx="7065">
                  <c:v>234.6</c:v>
                </c:pt>
                <c:pt idx="7066">
                  <c:v>239.6</c:v>
                </c:pt>
                <c:pt idx="7067">
                  <c:v>243.8</c:v>
                </c:pt>
                <c:pt idx="7068">
                  <c:v>245.9</c:v>
                </c:pt>
                <c:pt idx="7069">
                  <c:v>244.7</c:v>
                </c:pt>
                <c:pt idx="7070">
                  <c:v>239.7</c:v>
                </c:pt>
                <c:pt idx="7071">
                  <c:v>235.5</c:v>
                </c:pt>
                <c:pt idx="7072">
                  <c:v>230.1</c:v>
                </c:pt>
                <c:pt idx="7073">
                  <c:v>225.9</c:v>
                </c:pt>
                <c:pt idx="7074">
                  <c:v>225.5</c:v>
                </c:pt>
                <c:pt idx="7075">
                  <c:v>226.3</c:v>
                </c:pt>
                <c:pt idx="7076">
                  <c:v>226.4</c:v>
                </c:pt>
                <c:pt idx="7077">
                  <c:v>226.8</c:v>
                </c:pt>
                <c:pt idx="7078">
                  <c:v>227.3</c:v>
                </c:pt>
                <c:pt idx="7079">
                  <c:v>227.2</c:v>
                </c:pt>
                <c:pt idx="7080">
                  <c:v>227.9</c:v>
                </c:pt>
                <c:pt idx="7081">
                  <c:v>228.1</c:v>
                </c:pt>
                <c:pt idx="7082">
                  <c:v>228.1</c:v>
                </c:pt>
                <c:pt idx="7083">
                  <c:v>228.7</c:v>
                </c:pt>
                <c:pt idx="7084">
                  <c:v>228.7</c:v>
                </c:pt>
                <c:pt idx="7085">
                  <c:v>227.9</c:v>
                </c:pt>
                <c:pt idx="7086">
                  <c:v>226.8</c:v>
                </c:pt>
                <c:pt idx="7087">
                  <c:v>227.2</c:v>
                </c:pt>
                <c:pt idx="7088">
                  <c:v>241.4</c:v>
                </c:pt>
                <c:pt idx="7089">
                  <c:v>250.2</c:v>
                </c:pt>
                <c:pt idx="7090">
                  <c:v>252.8</c:v>
                </c:pt>
                <c:pt idx="7091">
                  <c:v>252</c:v>
                </c:pt>
                <c:pt idx="7092">
                  <c:v>244.9</c:v>
                </c:pt>
                <c:pt idx="7093">
                  <c:v>243.9</c:v>
                </c:pt>
                <c:pt idx="7094">
                  <c:v>240.8</c:v>
                </c:pt>
                <c:pt idx="7095">
                  <c:v>233.6</c:v>
                </c:pt>
                <c:pt idx="7096">
                  <c:v>232.7</c:v>
                </c:pt>
                <c:pt idx="7097">
                  <c:v>226.8</c:v>
                </c:pt>
                <c:pt idx="7098">
                  <c:v>225.1</c:v>
                </c:pt>
                <c:pt idx="7099">
                  <c:v>226.3</c:v>
                </c:pt>
                <c:pt idx="7100">
                  <c:v>226.9</c:v>
                </c:pt>
                <c:pt idx="7101">
                  <c:v>226.7</c:v>
                </c:pt>
                <c:pt idx="7102">
                  <c:v>226.7</c:v>
                </c:pt>
                <c:pt idx="7103">
                  <c:v>227.2</c:v>
                </c:pt>
                <c:pt idx="7104">
                  <c:v>227.8</c:v>
                </c:pt>
                <c:pt idx="7105">
                  <c:v>228</c:v>
                </c:pt>
                <c:pt idx="7106">
                  <c:v>227.9</c:v>
                </c:pt>
                <c:pt idx="7107">
                  <c:v>228.6</c:v>
                </c:pt>
                <c:pt idx="7108">
                  <c:v>228.3</c:v>
                </c:pt>
                <c:pt idx="7109">
                  <c:v>226.8</c:v>
                </c:pt>
                <c:pt idx="7110">
                  <c:v>226</c:v>
                </c:pt>
                <c:pt idx="7111">
                  <c:v>230.5</c:v>
                </c:pt>
                <c:pt idx="7112">
                  <c:v>241.1</c:v>
                </c:pt>
                <c:pt idx="7113">
                  <c:v>253</c:v>
                </c:pt>
                <c:pt idx="7114">
                  <c:v>248.5</c:v>
                </c:pt>
                <c:pt idx="7115">
                  <c:v>243.7</c:v>
                </c:pt>
                <c:pt idx="7116">
                  <c:v>242.3</c:v>
                </c:pt>
                <c:pt idx="7117">
                  <c:v>244.2</c:v>
                </c:pt>
                <c:pt idx="7118">
                  <c:v>249.5</c:v>
                </c:pt>
                <c:pt idx="7119">
                  <c:v>253</c:v>
                </c:pt>
                <c:pt idx="7120">
                  <c:v>246.6</c:v>
                </c:pt>
                <c:pt idx="7121">
                  <c:v>246.3</c:v>
                </c:pt>
                <c:pt idx="7122">
                  <c:v>246.2</c:v>
                </c:pt>
                <c:pt idx="7123">
                  <c:v>246.4</c:v>
                </c:pt>
                <c:pt idx="7124">
                  <c:v>246.4</c:v>
                </c:pt>
                <c:pt idx="7125">
                  <c:v>243.3</c:v>
                </c:pt>
                <c:pt idx="7126">
                  <c:v>227.4</c:v>
                </c:pt>
                <c:pt idx="7127">
                  <c:v>227.4</c:v>
                </c:pt>
                <c:pt idx="7128">
                  <c:v>228.6</c:v>
                </c:pt>
                <c:pt idx="7129">
                  <c:v>228.8</c:v>
                </c:pt>
                <c:pt idx="7130">
                  <c:v>228.4</c:v>
                </c:pt>
                <c:pt idx="7131">
                  <c:v>228.8</c:v>
                </c:pt>
                <c:pt idx="7132">
                  <c:v>228.5</c:v>
                </c:pt>
                <c:pt idx="7133">
                  <c:v>227.2</c:v>
                </c:pt>
                <c:pt idx="7134">
                  <c:v>226.2</c:v>
                </c:pt>
                <c:pt idx="7135">
                  <c:v>231.8</c:v>
                </c:pt>
                <c:pt idx="7136">
                  <c:v>243.4</c:v>
                </c:pt>
                <c:pt idx="7137">
                  <c:v>252.8</c:v>
                </c:pt>
                <c:pt idx="7138">
                  <c:v>246.1</c:v>
                </c:pt>
                <c:pt idx="7139">
                  <c:v>243</c:v>
                </c:pt>
                <c:pt idx="7140">
                  <c:v>245.5</c:v>
                </c:pt>
                <c:pt idx="7141">
                  <c:v>243.9</c:v>
                </c:pt>
                <c:pt idx="7142">
                  <c:v>244.4</c:v>
                </c:pt>
                <c:pt idx="7143">
                  <c:v>252.2</c:v>
                </c:pt>
                <c:pt idx="7144">
                  <c:v>244</c:v>
                </c:pt>
                <c:pt idx="7145">
                  <c:v>246.1</c:v>
                </c:pt>
                <c:pt idx="7146">
                  <c:v>246.3</c:v>
                </c:pt>
                <c:pt idx="7147">
                  <c:v>246.5</c:v>
                </c:pt>
                <c:pt idx="7148">
                  <c:v>246.4</c:v>
                </c:pt>
                <c:pt idx="7149">
                  <c:v>246.3</c:v>
                </c:pt>
                <c:pt idx="7150">
                  <c:v>246.2</c:v>
                </c:pt>
                <c:pt idx="7151">
                  <c:v>245.5</c:v>
                </c:pt>
                <c:pt idx="7152">
                  <c:v>227.9</c:v>
                </c:pt>
                <c:pt idx="7153">
                  <c:v>228.2</c:v>
                </c:pt>
                <c:pt idx="7154">
                  <c:v>228.2</c:v>
                </c:pt>
                <c:pt idx="7155">
                  <c:v>228.6</c:v>
                </c:pt>
                <c:pt idx="7156">
                  <c:v>228.5</c:v>
                </c:pt>
                <c:pt idx="7157">
                  <c:v>227.3</c:v>
                </c:pt>
                <c:pt idx="7158">
                  <c:v>227.3</c:v>
                </c:pt>
                <c:pt idx="7159">
                  <c:v>230.4</c:v>
                </c:pt>
                <c:pt idx="7160">
                  <c:v>239.5</c:v>
                </c:pt>
                <c:pt idx="7161">
                  <c:v>252.1</c:v>
                </c:pt>
                <c:pt idx="7162">
                  <c:v>249.6</c:v>
                </c:pt>
                <c:pt idx="7163">
                  <c:v>243.5</c:v>
                </c:pt>
                <c:pt idx="7164">
                  <c:v>242.7</c:v>
                </c:pt>
                <c:pt idx="7165">
                  <c:v>242</c:v>
                </c:pt>
                <c:pt idx="7166">
                  <c:v>249.2</c:v>
                </c:pt>
                <c:pt idx="7167">
                  <c:v>251.1</c:v>
                </c:pt>
                <c:pt idx="7168">
                  <c:v>246.4</c:v>
                </c:pt>
                <c:pt idx="7169">
                  <c:v>246.3</c:v>
                </c:pt>
                <c:pt idx="7170">
                  <c:v>246.6</c:v>
                </c:pt>
                <c:pt idx="7171">
                  <c:v>246.5</c:v>
                </c:pt>
                <c:pt idx="7172">
                  <c:v>246.1</c:v>
                </c:pt>
                <c:pt idx="7173">
                  <c:v>243.1</c:v>
                </c:pt>
                <c:pt idx="7174">
                  <c:v>227.9</c:v>
                </c:pt>
                <c:pt idx="7175">
                  <c:v>227.4</c:v>
                </c:pt>
                <c:pt idx="7176">
                  <c:v>228.1</c:v>
                </c:pt>
                <c:pt idx="7177">
                  <c:v>227.8</c:v>
                </c:pt>
                <c:pt idx="7178">
                  <c:v>228.6</c:v>
                </c:pt>
                <c:pt idx="7179">
                  <c:v>228.6</c:v>
                </c:pt>
                <c:pt idx="7180">
                  <c:v>228.4</c:v>
                </c:pt>
                <c:pt idx="7181">
                  <c:v>228.4</c:v>
                </c:pt>
                <c:pt idx="7182">
                  <c:v>227.6</c:v>
                </c:pt>
                <c:pt idx="7183">
                  <c:v>227.1</c:v>
                </c:pt>
                <c:pt idx="7184">
                  <c:v>226.9</c:v>
                </c:pt>
                <c:pt idx="7185">
                  <c:v>228</c:v>
                </c:pt>
                <c:pt idx="7186">
                  <c:v>228.8</c:v>
                </c:pt>
                <c:pt idx="7187">
                  <c:v>229.2</c:v>
                </c:pt>
                <c:pt idx="7188">
                  <c:v>229.3</c:v>
                </c:pt>
                <c:pt idx="7189">
                  <c:v>245.9</c:v>
                </c:pt>
                <c:pt idx="7190">
                  <c:v>252.5</c:v>
                </c:pt>
                <c:pt idx="7191">
                  <c:v>247.1</c:v>
                </c:pt>
                <c:pt idx="7192">
                  <c:v>237.1</c:v>
                </c:pt>
                <c:pt idx="7193">
                  <c:v>228</c:v>
                </c:pt>
                <c:pt idx="7194">
                  <c:v>225.4</c:v>
                </c:pt>
                <c:pt idx="7195">
                  <c:v>225.3</c:v>
                </c:pt>
                <c:pt idx="7196">
                  <c:v>226</c:v>
                </c:pt>
                <c:pt idx="7197">
                  <c:v>226.8</c:v>
                </c:pt>
                <c:pt idx="7198">
                  <c:v>226.8</c:v>
                </c:pt>
                <c:pt idx="7199">
                  <c:v>227.2</c:v>
                </c:pt>
                <c:pt idx="7200">
                  <c:v>228.1</c:v>
                </c:pt>
                <c:pt idx="7201">
                  <c:v>228.5</c:v>
                </c:pt>
                <c:pt idx="7202">
                  <c:v>228.4</c:v>
                </c:pt>
                <c:pt idx="7203">
                  <c:v>228.6</c:v>
                </c:pt>
                <c:pt idx="7204">
                  <c:v>228.5</c:v>
                </c:pt>
                <c:pt idx="7205">
                  <c:v>227.8</c:v>
                </c:pt>
                <c:pt idx="7206">
                  <c:v>228.2</c:v>
                </c:pt>
                <c:pt idx="7207">
                  <c:v>226.8</c:v>
                </c:pt>
                <c:pt idx="7208">
                  <c:v>229.2</c:v>
                </c:pt>
                <c:pt idx="7209">
                  <c:v>232.6</c:v>
                </c:pt>
                <c:pt idx="7210">
                  <c:v>235.5</c:v>
                </c:pt>
                <c:pt idx="7211">
                  <c:v>237.1</c:v>
                </c:pt>
                <c:pt idx="7212">
                  <c:v>237.2</c:v>
                </c:pt>
                <c:pt idx="7213">
                  <c:v>237.3</c:v>
                </c:pt>
                <c:pt idx="7214">
                  <c:v>235.6</c:v>
                </c:pt>
                <c:pt idx="7215">
                  <c:v>232.2</c:v>
                </c:pt>
                <c:pt idx="7216">
                  <c:v>227.8</c:v>
                </c:pt>
                <c:pt idx="7217">
                  <c:v>226</c:v>
                </c:pt>
                <c:pt idx="7218">
                  <c:v>226.5</c:v>
                </c:pt>
                <c:pt idx="7219">
                  <c:v>226.9</c:v>
                </c:pt>
                <c:pt idx="7220">
                  <c:v>226.8</c:v>
                </c:pt>
                <c:pt idx="7221">
                  <c:v>227.5</c:v>
                </c:pt>
                <c:pt idx="7222">
                  <c:v>227.6</c:v>
                </c:pt>
                <c:pt idx="7223">
                  <c:v>227.7</c:v>
                </c:pt>
                <c:pt idx="7224">
                  <c:v>227.8</c:v>
                </c:pt>
                <c:pt idx="7225">
                  <c:v>228</c:v>
                </c:pt>
                <c:pt idx="7226">
                  <c:v>228.6</c:v>
                </c:pt>
                <c:pt idx="7227">
                  <c:v>228.3</c:v>
                </c:pt>
                <c:pt idx="7228">
                  <c:v>228.6</c:v>
                </c:pt>
                <c:pt idx="7229">
                  <c:v>227.2</c:v>
                </c:pt>
                <c:pt idx="7230">
                  <c:v>227.1</c:v>
                </c:pt>
                <c:pt idx="7231">
                  <c:v>230.5</c:v>
                </c:pt>
                <c:pt idx="7232">
                  <c:v>240.3</c:v>
                </c:pt>
                <c:pt idx="7233">
                  <c:v>252.3</c:v>
                </c:pt>
                <c:pt idx="7234">
                  <c:v>250.2</c:v>
                </c:pt>
                <c:pt idx="7235">
                  <c:v>244.9</c:v>
                </c:pt>
                <c:pt idx="7236">
                  <c:v>243.5</c:v>
                </c:pt>
                <c:pt idx="7237">
                  <c:v>245.1</c:v>
                </c:pt>
                <c:pt idx="7238">
                  <c:v>249.9</c:v>
                </c:pt>
                <c:pt idx="7239">
                  <c:v>252.9</c:v>
                </c:pt>
                <c:pt idx="7240">
                  <c:v>246.4</c:v>
                </c:pt>
                <c:pt idx="7241">
                  <c:v>246.2</c:v>
                </c:pt>
                <c:pt idx="7242">
                  <c:v>246.3</c:v>
                </c:pt>
                <c:pt idx="7243">
                  <c:v>246.1</c:v>
                </c:pt>
                <c:pt idx="7244">
                  <c:v>246.5</c:v>
                </c:pt>
                <c:pt idx="7245">
                  <c:v>229.9</c:v>
                </c:pt>
                <c:pt idx="7246">
                  <c:v>227.1</c:v>
                </c:pt>
                <c:pt idx="7247">
                  <c:v>227</c:v>
                </c:pt>
                <c:pt idx="7248">
                  <c:v>228</c:v>
                </c:pt>
                <c:pt idx="7249">
                  <c:v>228</c:v>
                </c:pt>
                <c:pt idx="7250">
                  <c:v>228.2</c:v>
                </c:pt>
                <c:pt idx="7251">
                  <c:v>228.3</c:v>
                </c:pt>
                <c:pt idx="7252">
                  <c:v>228</c:v>
                </c:pt>
                <c:pt idx="7253">
                  <c:v>227</c:v>
                </c:pt>
                <c:pt idx="7254">
                  <c:v>226.3</c:v>
                </c:pt>
                <c:pt idx="7255">
                  <c:v>228.2</c:v>
                </c:pt>
                <c:pt idx="7256">
                  <c:v>240.6</c:v>
                </c:pt>
                <c:pt idx="7257">
                  <c:v>252.6</c:v>
                </c:pt>
                <c:pt idx="7258">
                  <c:v>245.6</c:v>
                </c:pt>
                <c:pt idx="7259">
                  <c:v>243.6</c:v>
                </c:pt>
                <c:pt idx="7260">
                  <c:v>252.7</c:v>
                </c:pt>
                <c:pt idx="7261">
                  <c:v>245.4</c:v>
                </c:pt>
                <c:pt idx="7262">
                  <c:v>246.3</c:v>
                </c:pt>
                <c:pt idx="7263">
                  <c:v>246.1</c:v>
                </c:pt>
                <c:pt idx="7264">
                  <c:v>246.6</c:v>
                </c:pt>
                <c:pt idx="7265">
                  <c:v>237.4</c:v>
                </c:pt>
                <c:pt idx="7266">
                  <c:v>225.5</c:v>
                </c:pt>
                <c:pt idx="7267">
                  <c:v>225.5</c:v>
                </c:pt>
                <c:pt idx="7268">
                  <c:v>226.6</c:v>
                </c:pt>
                <c:pt idx="7269">
                  <c:v>226.7</c:v>
                </c:pt>
                <c:pt idx="7270">
                  <c:v>226.3</c:v>
                </c:pt>
                <c:pt idx="7271">
                  <c:v>227.1</c:v>
                </c:pt>
                <c:pt idx="7272">
                  <c:v>228.2</c:v>
                </c:pt>
                <c:pt idx="7273">
                  <c:v>228.4</c:v>
                </c:pt>
                <c:pt idx="7274">
                  <c:v>228.4</c:v>
                </c:pt>
                <c:pt idx="7275">
                  <c:v>228.4</c:v>
                </c:pt>
                <c:pt idx="7276">
                  <c:v>228.5</c:v>
                </c:pt>
                <c:pt idx="7277">
                  <c:v>227.6</c:v>
                </c:pt>
                <c:pt idx="7278">
                  <c:v>227.2</c:v>
                </c:pt>
                <c:pt idx="7279">
                  <c:v>227.6</c:v>
                </c:pt>
                <c:pt idx="7280">
                  <c:v>231.2</c:v>
                </c:pt>
                <c:pt idx="7281">
                  <c:v>235.2</c:v>
                </c:pt>
                <c:pt idx="7282">
                  <c:v>239.5</c:v>
                </c:pt>
                <c:pt idx="7283">
                  <c:v>241.2</c:v>
                </c:pt>
                <c:pt idx="7284">
                  <c:v>242</c:v>
                </c:pt>
                <c:pt idx="7285">
                  <c:v>240.9</c:v>
                </c:pt>
                <c:pt idx="7286">
                  <c:v>238.8</c:v>
                </c:pt>
                <c:pt idx="7287">
                  <c:v>234.4</c:v>
                </c:pt>
                <c:pt idx="7288">
                  <c:v>230.2</c:v>
                </c:pt>
                <c:pt idx="7289">
                  <c:v>227.4</c:v>
                </c:pt>
                <c:pt idx="7290">
                  <c:v>225.4</c:v>
                </c:pt>
                <c:pt idx="7291">
                  <c:v>225.8</c:v>
                </c:pt>
                <c:pt idx="7292">
                  <c:v>226.9</c:v>
                </c:pt>
                <c:pt idx="7293">
                  <c:v>227.1</c:v>
                </c:pt>
                <c:pt idx="7294">
                  <c:v>226.7</c:v>
                </c:pt>
                <c:pt idx="7295">
                  <c:v>227.9</c:v>
                </c:pt>
                <c:pt idx="7296">
                  <c:v>228</c:v>
                </c:pt>
                <c:pt idx="7297">
                  <c:v>227.8</c:v>
                </c:pt>
                <c:pt idx="7298">
                  <c:v>228.6</c:v>
                </c:pt>
                <c:pt idx="7299">
                  <c:v>228.6</c:v>
                </c:pt>
                <c:pt idx="7300">
                  <c:v>228.5</c:v>
                </c:pt>
                <c:pt idx="7301">
                  <c:v>228.4</c:v>
                </c:pt>
                <c:pt idx="7302">
                  <c:v>227</c:v>
                </c:pt>
                <c:pt idx="7303">
                  <c:v>227.4</c:v>
                </c:pt>
                <c:pt idx="7304">
                  <c:v>228.6</c:v>
                </c:pt>
                <c:pt idx="7305">
                  <c:v>229.1</c:v>
                </c:pt>
                <c:pt idx="7306">
                  <c:v>229.2</c:v>
                </c:pt>
                <c:pt idx="7307">
                  <c:v>229.5</c:v>
                </c:pt>
                <c:pt idx="7308">
                  <c:v>229.4</c:v>
                </c:pt>
                <c:pt idx="7309">
                  <c:v>229.2</c:v>
                </c:pt>
                <c:pt idx="7310">
                  <c:v>229.2</c:v>
                </c:pt>
                <c:pt idx="7311">
                  <c:v>228.4</c:v>
                </c:pt>
                <c:pt idx="7312">
                  <c:v>227.8</c:v>
                </c:pt>
                <c:pt idx="7313">
                  <c:v>224.7</c:v>
                </c:pt>
                <c:pt idx="7314">
                  <c:v>225.7</c:v>
                </c:pt>
                <c:pt idx="7315">
                  <c:v>226.7</c:v>
                </c:pt>
                <c:pt idx="7316">
                  <c:v>226.8</c:v>
                </c:pt>
                <c:pt idx="7317">
                  <c:v>226.5</c:v>
                </c:pt>
                <c:pt idx="7318">
                  <c:v>227</c:v>
                </c:pt>
                <c:pt idx="7319">
                  <c:v>227.7</c:v>
                </c:pt>
                <c:pt idx="7320">
                  <c:v>228.3</c:v>
                </c:pt>
                <c:pt idx="7321">
                  <c:v>228.5</c:v>
                </c:pt>
                <c:pt idx="7322">
                  <c:v>228.9</c:v>
                </c:pt>
                <c:pt idx="7323">
                  <c:v>228.4</c:v>
                </c:pt>
                <c:pt idx="7324">
                  <c:v>228.6</c:v>
                </c:pt>
                <c:pt idx="7325">
                  <c:v>227.6</c:v>
                </c:pt>
                <c:pt idx="7326">
                  <c:v>227.1</c:v>
                </c:pt>
                <c:pt idx="7327">
                  <c:v>227.7</c:v>
                </c:pt>
                <c:pt idx="7328">
                  <c:v>228.7</c:v>
                </c:pt>
                <c:pt idx="7329">
                  <c:v>229.9</c:v>
                </c:pt>
                <c:pt idx="7330">
                  <c:v>231.3</c:v>
                </c:pt>
                <c:pt idx="7331">
                  <c:v>232.6</c:v>
                </c:pt>
                <c:pt idx="7332">
                  <c:v>233.2</c:v>
                </c:pt>
                <c:pt idx="7333">
                  <c:v>233.1</c:v>
                </c:pt>
                <c:pt idx="7334">
                  <c:v>232.3</c:v>
                </c:pt>
                <c:pt idx="7335">
                  <c:v>231.1</c:v>
                </c:pt>
                <c:pt idx="7336">
                  <c:v>228.8</c:v>
                </c:pt>
                <c:pt idx="7337">
                  <c:v>226.7</c:v>
                </c:pt>
                <c:pt idx="7338">
                  <c:v>225.5</c:v>
                </c:pt>
                <c:pt idx="7339">
                  <c:v>225.6</c:v>
                </c:pt>
                <c:pt idx="7340">
                  <c:v>226.1</c:v>
                </c:pt>
                <c:pt idx="7341">
                  <c:v>226.7</c:v>
                </c:pt>
                <c:pt idx="7342">
                  <c:v>226.4</c:v>
                </c:pt>
                <c:pt idx="7343">
                  <c:v>227.4</c:v>
                </c:pt>
                <c:pt idx="7344">
                  <c:v>228</c:v>
                </c:pt>
                <c:pt idx="7345">
                  <c:v>228.1</c:v>
                </c:pt>
                <c:pt idx="7346">
                  <c:v>228.2</c:v>
                </c:pt>
                <c:pt idx="7347">
                  <c:v>228.5</c:v>
                </c:pt>
                <c:pt idx="7348">
                  <c:v>228.6</c:v>
                </c:pt>
                <c:pt idx="7349">
                  <c:v>227.5</c:v>
                </c:pt>
                <c:pt idx="7350">
                  <c:v>226.8</c:v>
                </c:pt>
                <c:pt idx="7351">
                  <c:v>227</c:v>
                </c:pt>
                <c:pt idx="7352">
                  <c:v>231.6</c:v>
                </c:pt>
                <c:pt idx="7353">
                  <c:v>238.8</c:v>
                </c:pt>
                <c:pt idx="7354">
                  <c:v>241.2</c:v>
                </c:pt>
                <c:pt idx="7355">
                  <c:v>241.6</c:v>
                </c:pt>
                <c:pt idx="7356">
                  <c:v>246.2</c:v>
                </c:pt>
                <c:pt idx="7357">
                  <c:v>247.3</c:v>
                </c:pt>
                <c:pt idx="7358">
                  <c:v>250.1</c:v>
                </c:pt>
                <c:pt idx="7359">
                  <c:v>249.2</c:v>
                </c:pt>
                <c:pt idx="7360">
                  <c:v>243</c:v>
                </c:pt>
                <c:pt idx="7361">
                  <c:v>231.3</c:v>
                </c:pt>
                <c:pt idx="7362">
                  <c:v>225.7</c:v>
                </c:pt>
                <c:pt idx="7363">
                  <c:v>225.5</c:v>
                </c:pt>
                <c:pt idx="7364">
                  <c:v>223.5</c:v>
                </c:pt>
                <c:pt idx="7365">
                  <c:v>226.3</c:v>
                </c:pt>
                <c:pt idx="7366">
                  <c:v>226.5</c:v>
                </c:pt>
                <c:pt idx="7367">
                  <c:v>226.2</c:v>
                </c:pt>
                <c:pt idx="7368">
                  <c:v>227.1</c:v>
                </c:pt>
                <c:pt idx="7369">
                  <c:v>227.6</c:v>
                </c:pt>
                <c:pt idx="7370">
                  <c:v>228.2</c:v>
                </c:pt>
                <c:pt idx="7371">
                  <c:v>228.6</c:v>
                </c:pt>
                <c:pt idx="7372">
                  <c:v>228.5</c:v>
                </c:pt>
                <c:pt idx="7373">
                  <c:v>227.9</c:v>
                </c:pt>
                <c:pt idx="7374">
                  <c:v>226.5</c:v>
                </c:pt>
                <c:pt idx="7375">
                  <c:v>225.9</c:v>
                </c:pt>
                <c:pt idx="7376">
                  <c:v>237.7</c:v>
                </c:pt>
                <c:pt idx="7377">
                  <c:v>252.7</c:v>
                </c:pt>
                <c:pt idx="7378">
                  <c:v>247.4</c:v>
                </c:pt>
                <c:pt idx="7379">
                  <c:v>242.9</c:v>
                </c:pt>
                <c:pt idx="7380">
                  <c:v>244.2</c:v>
                </c:pt>
                <c:pt idx="7381">
                  <c:v>243.4</c:v>
                </c:pt>
                <c:pt idx="7382">
                  <c:v>246.2</c:v>
                </c:pt>
                <c:pt idx="7383">
                  <c:v>252.7</c:v>
                </c:pt>
                <c:pt idx="7384">
                  <c:v>243.6</c:v>
                </c:pt>
                <c:pt idx="7385">
                  <c:v>246.4</c:v>
                </c:pt>
                <c:pt idx="7386">
                  <c:v>246.1</c:v>
                </c:pt>
                <c:pt idx="7387">
                  <c:v>246.5</c:v>
                </c:pt>
                <c:pt idx="7388">
                  <c:v>246.4</c:v>
                </c:pt>
                <c:pt idx="7389">
                  <c:v>246.5</c:v>
                </c:pt>
                <c:pt idx="7390">
                  <c:v>244.4</c:v>
                </c:pt>
                <c:pt idx="7391">
                  <c:v>227.5</c:v>
                </c:pt>
                <c:pt idx="7392">
                  <c:v>227.5</c:v>
                </c:pt>
                <c:pt idx="7393">
                  <c:v>227.2</c:v>
                </c:pt>
                <c:pt idx="7394">
                  <c:v>227.4</c:v>
                </c:pt>
                <c:pt idx="7395">
                  <c:v>228.6</c:v>
                </c:pt>
                <c:pt idx="7396">
                  <c:v>228.6</c:v>
                </c:pt>
                <c:pt idx="7397">
                  <c:v>228.5</c:v>
                </c:pt>
                <c:pt idx="7398">
                  <c:v>228</c:v>
                </c:pt>
                <c:pt idx="7399">
                  <c:v>228.2</c:v>
                </c:pt>
                <c:pt idx="7400">
                  <c:v>235.2</c:v>
                </c:pt>
                <c:pt idx="7401">
                  <c:v>244.9</c:v>
                </c:pt>
                <c:pt idx="7402">
                  <c:v>251.7</c:v>
                </c:pt>
                <c:pt idx="7403">
                  <c:v>253</c:v>
                </c:pt>
                <c:pt idx="7404">
                  <c:v>252.6</c:v>
                </c:pt>
                <c:pt idx="7405">
                  <c:v>252.7</c:v>
                </c:pt>
                <c:pt idx="7406">
                  <c:v>251.2</c:v>
                </c:pt>
                <c:pt idx="7407">
                  <c:v>244.2</c:v>
                </c:pt>
                <c:pt idx="7408">
                  <c:v>241.7</c:v>
                </c:pt>
                <c:pt idx="7409">
                  <c:v>225.1</c:v>
                </c:pt>
                <c:pt idx="7410">
                  <c:v>224.9</c:v>
                </c:pt>
                <c:pt idx="7411">
                  <c:v>225.3</c:v>
                </c:pt>
                <c:pt idx="7412">
                  <c:v>226.4</c:v>
                </c:pt>
                <c:pt idx="7413">
                  <c:v>227</c:v>
                </c:pt>
                <c:pt idx="7414">
                  <c:v>226.9</c:v>
                </c:pt>
                <c:pt idx="7415">
                  <c:v>227.8</c:v>
                </c:pt>
                <c:pt idx="7416">
                  <c:v>227.8</c:v>
                </c:pt>
                <c:pt idx="7417">
                  <c:v>228.1</c:v>
                </c:pt>
                <c:pt idx="7418">
                  <c:v>228.1</c:v>
                </c:pt>
                <c:pt idx="7419">
                  <c:v>227.9</c:v>
                </c:pt>
                <c:pt idx="7420">
                  <c:v>227.6</c:v>
                </c:pt>
                <c:pt idx="7421">
                  <c:v>227.4</c:v>
                </c:pt>
                <c:pt idx="7422">
                  <c:v>225.1</c:v>
                </c:pt>
                <c:pt idx="7423">
                  <c:v>227.4</c:v>
                </c:pt>
                <c:pt idx="7424">
                  <c:v>236</c:v>
                </c:pt>
                <c:pt idx="7425">
                  <c:v>246.8</c:v>
                </c:pt>
                <c:pt idx="7426">
                  <c:v>252.2</c:v>
                </c:pt>
                <c:pt idx="7427">
                  <c:v>251.6</c:v>
                </c:pt>
                <c:pt idx="7428">
                  <c:v>245.7</c:v>
                </c:pt>
                <c:pt idx="7429">
                  <c:v>246.9</c:v>
                </c:pt>
                <c:pt idx="7430">
                  <c:v>248.9</c:v>
                </c:pt>
                <c:pt idx="7431">
                  <c:v>252.6</c:v>
                </c:pt>
                <c:pt idx="7432">
                  <c:v>243.2</c:v>
                </c:pt>
                <c:pt idx="7433">
                  <c:v>246.5</c:v>
                </c:pt>
                <c:pt idx="7434">
                  <c:v>246.6</c:v>
                </c:pt>
                <c:pt idx="7435">
                  <c:v>246.5</c:v>
                </c:pt>
                <c:pt idx="7436">
                  <c:v>227</c:v>
                </c:pt>
                <c:pt idx="7437">
                  <c:v>227</c:v>
                </c:pt>
                <c:pt idx="7438">
                  <c:v>227</c:v>
                </c:pt>
                <c:pt idx="7439">
                  <c:v>227.3</c:v>
                </c:pt>
                <c:pt idx="7440">
                  <c:v>227.2</c:v>
                </c:pt>
                <c:pt idx="7441">
                  <c:v>228.1</c:v>
                </c:pt>
                <c:pt idx="7442">
                  <c:v>228.5</c:v>
                </c:pt>
                <c:pt idx="7443">
                  <c:v>227.5</c:v>
                </c:pt>
                <c:pt idx="7444">
                  <c:v>228.6</c:v>
                </c:pt>
                <c:pt idx="7445">
                  <c:v>228.1</c:v>
                </c:pt>
                <c:pt idx="7446">
                  <c:v>226.1</c:v>
                </c:pt>
                <c:pt idx="7447">
                  <c:v>227.2</c:v>
                </c:pt>
                <c:pt idx="7448">
                  <c:v>236.2</c:v>
                </c:pt>
                <c:pt idx="7449">
                  <c:v>247.4</c:v>
                </c:pt>
                <c:pt idx="7450">
                  <c:v>252.6</c:v>
                </c:pt>
                <c:pt idx="7451">
                  <c:v>251.8</c:v>
                </c:pt>
                <c:pt idx="7452">
                  <c:v>249.8</c:v>
                </c:pt>
                <c:pt idx="7453">
                  <c:v>251.7</c:v>
                </c:pt>
                <c:pt idx="7454">
                  <c:v>252.5</c:v>
                </c:pt>
                <c:pt idx="7455">
                  <c:v>247.7</c:v>
                </c:pt>
                <c:pt idx="7456">
                  <c:v>246.1</c:v>
                </c:pt>
                <c:pt idx="7457">
                  <c:v>246.1</c:v>
                </c:pt>
                <c:pt idx="7458">
                  <c:v>229.4</c:v>
                </c:pt>
                <c:pt idx="7459">
                  <c:v>226.1</c:v>
                </c:pt>
                <c:pt idx="7460">
                  <c:v>226.5</c:v>
                </c:pt>
                <c:pt idx="7461">
                  <c:v>227.1</c:v>
                </c:pt>
                <c:pt idx="7462">
                  <c:v>226.4</c:v>
                </c:pt>
                <c:pt idx="7463">
                  <c:v>226.7</c:v>
                </c:pt>
                <c:pt idx="7464">
                  <c:v>228</c:v>
                </c:pt>
                <c:pt idx="7465">
                  <c:v>228.3</c:v>
                </c:pt>
                <c:pt idx="7466">
                  <c:v>228.6</c:v>
                </c:pt>
                <c:pt idx="7467">
                  <c:v>228.4</c:v>
                </c:pt>
                <c:pt idx="7468">
                  <c:v>228.1</c:v>
                </c:pt>
                <c:pt idx="7469">
                  <c:v>228.3</c:v>
                </c:pt>
                <c:pt idx="7470">
                  <c:v>226.7</c:v>
                </c:pt>
                <c:pt idx="7471">
                  <c:v>227.7</c:v>
                </c:pt>
                <c:pt idx="7472">
                  <c:v>236.6</c:v>
                </c:pt>
                <c:pt idx="7473">
                  <c:v>248.8</c:v>
                </c:pt>
                <c:pt idx="7474">
                  <c:v>251.9</c:v>
                </c:pt>
                <c:pt idx="7475">
                  <c:v>247.4</c:v>
                </c:pt>
                <c:pt idx="7476">
                  <c:v>246</c:v>
                </c:pt>
                <c:pt idx="7477">
                  <c:v>247.2</c:v>
                </c:pt>
                <c:pt idx="7478">
                  <c:v>251.7</c:v>
                </c:pt>
                <c:pt idx="7479">
                  <c:v>250.7</c:v>
                </c:pt>
                <c:pt idx="7480">
                  <c:v>246.3</c:v>
                </c:pt>
                <c:pt idx="7481">
                  <c:v>246.6</c:v>
                </c:pt>
                <c:pt idx="7482">
                  <c:v>246.1</c:v>
                </c:pt>
                <c:pt idx="7483">
                  <c:v>244.7</c:v>
                </c:pt>
                <c:pt idx="7484">
                  <c:v>226.4</c:v>
                </c:pt>
                <c:pt idx="7485">
                  <c:v>227.4</c:v>
                </c:pt>
                <c:pt idx="7486">
                  <c:v>226.8</c:v>
                </c:pt>
                <c:pt idx="7487">
                  <c:v>226.6</c:v>
                </c:pt>
                <c:pt idx="7488">
                  <c:v>228.1</c:v>
                </c:pt>
                <c:pt idx="7489">
                  <c:v>228.2</c:v>
                </c:pt>
                <c:pt idx="7490">
                  <c:v>228.7</c:v>
                </c:pt>
                <c:pt idx="7491">
                  <c:v>228.7</c:v>
                </c:pt>
                <c:pt idx="7492">
                  <c:v>228.7</c:v>
                </c:pt>
                <c:pt idx="7493">
                  <c:v>226.3</c:v>
                </c:pt>
                <c:pt idx="7494">
                  <c:v>225.7</c:v>
                </c:pt>
                <c:pt idx="7495">
                  <c:v>227.4</c:v>
                </c:pt>
                <c:pt idx="7496">
                  <c:v>236.2</c:v>
                </c:pt>
                <c:pt idx="7497">
                  <c:v>249.8</c:v>
                </c:pt>
                <c:pt idx="7498">
                  <c:v>252</c:v>
                </c:pt>
                <c:pt idx="7499">
                  <c:v>246.9</c:v>
                </c:pt>
                <c:pt idx="7500">
                  <c:v>245.3</c:v>
                </c:pt>
                <c:pt idx="7501">
                  <c:v>246.9</c:v>
                </c:pt>
                <c:pt idx="7502">
                  <c:v>251.5</c:v>
                </c:pt>
                <c:pt idx="7503">
                  <c:v>251.6</c:v>
                </c:pt>
                <c:pt idx="7504">
                  <c:v>246.2</c:v>
                </c:pt>
                <c:pt idx="7505">
                  <c:v>246.6</c:v>
                </c:pt>
                <c:pt idx="7506">
                  <c:v>246.3</c:v>
                </c:pt>
                <c:pt idx="7507">
                  <c:v>246.6</c:v>
                </c:pt>
                <c:pt idx="7508">
                  <c:v>228.4</c:v>
                </c:pt>
                <c:pt idx="7509">
                  <c:v>226.9</c:v>
                </c:pt>
                <c:pt idx="7510">
                  <c:v>226.9</c:v>
                </c:pt>
                <c:pt idx="7511">
                  <c:v>226.9</c:v>
                </c:pt>
                <c:pt idx="7512">
                  <c:v>227.8</c:v>
                </c:pt>
                <c:pt idx="7513">
                  <c:v>228.2</c:v>
                </c:pt>
                <c:pt idx="7514">
                  <c:v>228.6</c:v>
                </c:pt>
                <c:pt idx="7515">
                  <c:v>228.3</c:v>
                </c:pt>
                <c:pt idx="7516">
                  <c:v>228.6</c:v>
                </c:pt>
                <c:pt idx="7517">
                  <c:v>228.2</c:v>
                </c:pt>
                <c:pt idx="7518">
                  <c:v>227.2</c:v>
                </c:pt>
                <c:pt idx="7519">
                  <c:v>227.5</c:v>
                </c:pt>
                <c:pt idx="7520">
                  <c:v>228.8</c:v>
                </c:pt>
                <c:pt idx="7521">
                  <c:v>231.4</c:v>
                </c:pt>
                <c:pt idx="7522">
                  <c:v>232.3</c:v>
                </c:pt>
                <c:pt idx="7523">
                  <c:v>234.7</c:v>
                </c:pt>
                <c:pt idx="7524">
                  <c:v>241.4</c:v>
                </c:pt>
                <c:pt idx="7525">
                  <c:v>243.1</c:v>
                </c:pt>
                <c:pt idx="7526">
                  <c:v>239.6</c:v>
                </c:pt>
                <c:pt idx="7527">
                  <c:v>241.5</c:v>
                </c:pt>
                <c:pt idx="7528">
                  <c:v>235.1</c:v>
                </c:pt>
                <c:pt idx="7529">
                  <c:v>228.1</c:v>
                </c:pt>
                <c:pt idx="7530">
                  <c:v>226</c:v>
                </c:pt>
                <c:pt idx="7531">
                  <c:v>225.8</c:v>
                </c:pt>
                <c:pt idx="7532">
                  <c:v>225.2</c:v>
                </c:pt>
                <c:pt idx="7533">
                  <c:v>226.8</c:v>
                </c:pt>
                <c:pt idx="7534">
                  <c:v>227.1</c:v>
                </c:pt>
                <c:pt idx="7535">
                  <c:v>227.2</c:v>
                </c:pt>
                <c:pt idx="7536">
                  <c:v>227.9</c:v>
                </c:pt>
                <c:pt idx="7537">
                  <c:v>228.5</c:v>
                </c:pt>
                <c:pt idx="7538">
                  <c:v>228.5</c:v>
                </c:pt>
                <c:pt idx="7539">
                  <c:v>228.2</c:v>
                </c:pt>
                <c:pt idx="7540">
                  <c:v>228.5</c:v>
                </c:pt>
                <c:pt idx="7541">
                  <c:v>227.3</c:v>
                </c:pt>
                <c:pt idx="7542">
                  <c:v>227.1</c:v>
                </c:pt>
                <c:pt idx="7543">
                  <c:v>227.5</c:v>
                </c:pt>
                <c:pt idx="7544">
                  <c:v>234</c:v>
                </c:pt>
                <c:pt idx="7545">
                  <c:v>244.7</c:v>
                </c:pt>
                <c:pt idx="7546">
                  <c:v>251.7</c:v>
                </c:pt>
                <c:pt idx="7547">
                  <c:v>252.5</c:v>
                </c:pt>
                <c:pt idx="7548">
                  <c:v>252.5</c:v>
                </c:pt>
                <c:pt idx="7549">
                  <c:v>252.6</c:v>
                </c:pt>
                <c:pt idx="7550">
                  <c:v>252.1</c:v>
                </c:pt>
                <c:pt idx="7551">
                  <c:v>246.4</c:v>
                </c:pt>
                <c:pt idx="7552">
                  <c:v>246.2</c:v>
                </c:pt>
                <c:pt idx="7553">
                  <c:v>228</c:v>
                </c:pt>
                <c:pt idx="7554">
                  <c:v>225.8</c:v>
                </c:pt>
                <c:pt idx="7555">
                  <c:v>225.9</c:v>
                </c:pt>
                <c:pt idx="7556">
                  <c:v>225.7</c:v>
                </c:pt>
                <c:pt idx="7557">
                  <c:v>227.1</c:v>
                </c:pt>
                <c:pt idx="7558">
                  <c:v>226.8</c:v>
                </c:pt>
                <c:pt idx="7559">
                  <c:v>227.6</c:v>
                </c:pt>
                <c:pt idx="7560">
                  <c:v>228</c:v>
                </c:pt>
                <c:pt idx="7561">
                  <c:v>226.8</c:v>
                </c:pt>
                <c:pt idx="7562">
                  <c:v>227</c:v>
                </c:pt>
                <c:pt idx="7563">
                  <c:v>227.3</c:v>
                </c:pt>
                <c:pt idx="7564">
                  <c:v>228.1</c:v>
                </c:pt>
                <c:pt idx="7565">
                  <c:v>227.8</c:v>
                </c:pt>
                <c:pt idx="7566">
                  <c:v>226.3</c:v>
                </c:pt>
                <c:pt idx="7567">
                  <c:v>227</c:v>
                </c:pt>
                <c:pt idx="7568">
                  <c:v>230.2</c:v>
                </c:pt>
                <c:pt idx="7569">
                  <c:v>242.5</c:v>
                </c:pt>
                <c:pt idx="7570">
                  <c:v>251.2</c:v>
                </c:pt>
                <c:pt idx="7571">
                  <c:v>250.6</c:v>
                </c:pt>
                <c:pt idx="7572">
                  <c:v>252.9</c:v>
                </c:pt>
                <c:pt idx="7573">
                  <c:v>247.1</c:v>
                </c:pt>
                <c:pt idx="7574">
                  <c:v>241</c:v>
                </c:pt>
                <c:pt idx="7575">
                  <c:v>243.7</c:v>
                </c:pt>
                <c:pt idx="7576">
                  <c:v>234.9</c:v>
                </c:pt>
                <c:pt idx="7577">
                  <c:v>227.5</c:v>
                </c:pt>
                <c:pt idx="7578">
                  <c:v>226</c:v>
                </c:pt>
                <c:pt idx="7579">
                  <c:v>226.9</c:v>
                </c:pt>
                <c:pt idx="7580">
                  <c:v>226.7</c:v>
                </c:pt>
                <c:pt idx="7581">
                  <c:v>227.4</c:v>
                </c:pt>
                <c:pt idx="7582">
                  <c:v>227.4</c:v>
                </c:pt>
                <c:pt idx="7583">
                  <c:v>227.6</c:v>
                </c:pt>
                <c:pt idx="7584">
                  <c:v>227.8</c:v>
                </c:pt>
                <c:pt idx="7585">
                  <c:v>228.1</c:v>
                </c:pt>
                <c:pt idx="7586">
                  <c:v>228.4</c:v>
                </c:pt>
                <c:pt idx="7587">
                  <c:v>228.6</c:v>
                </c:pt>
                <c:pt idx="7588">
                  <c:v>228.5</c:v>
                </c:pt>
                <c:pt idx="7589">
                  <c:v>227.7</c:v>
                </c:pt>
                <c:pt idx="7590">
                  <c:v>226.8</c:v>
                </c:pt>
                <c:pt idx="7591">
                  <c:v>227.1</c:v>
                </c:pt>
                <c:pt idx="7592">
                  <c:v>230.5</c:v>
                </c:pt>
                <c:pt idx="7593">
                  <c:v>235.2</c:v>
                </c:pt>
                <c:pt idx="7594">
                  <c:v>239.4</c:v>
                </c:pt>
                <c:pt idx="7595">
                  <c:v>243.6</c:v>
                </c:pt>
                <c:pt idx="7596">
                  <c:v>244.3</c:v>
                </c:pt>
                <c:pt idx="7597">
                  <c:v>241.8</c:v>
                </c:pt>
                <c:pt idx="7598">
                  <c:v>239.1</c:v>
                </c:pt>
                <c:pt idx="7599">
                  <c:v>234.8</c:v>
                </c:pt>
                <c:pt idx="7600">
                  <c:v>230.4</c:v>
                </c:pt>
                <c:pt idx="7601">
                  <c:v>225.7</c:v>
                </c:pt>
                <c:pt idx="7602">
                  <c:v>226.1</c:v>
                </c:pt>
                <c:pt idx="7603">
                  <c:v>226.5</c:v>
                </c:pt>
                <c:pt idx="7604">
                  <c:v>227.4</c:v>
                </c:pt>
                <c:pt idx="7605">
                  <c:v>226.9</c:v>
                </c:pt>
                <c:pt idx="7606">
                  <c:v>226.3</c:v>
                </c:pt>
                <c:pt idx="7607">
                  <c:v>226.6</c:v>
                </c:pt>
                <c:pt idx="7608">
                  <c:v>228.1</c:v>
                </c:pt>
                <c:pt idx="7609">
                  <c:v>228.3</c:v>
                </c:pt>
                <c:pt idx="7610">
                  <c:v>228.1</c:v>
                </c:pt>
                <c:pt idx="7611">
                  <c:v>228</c:v>
                </c:pt>
                <c:pt idx="7612">
                  <c:v>228.4</c:v>
                </c:pt>
                <c:pt idx="7613">
                  <c:v>227.7</c:v>
                </c:pt>
                <c:pt idx="7614">
                  <c:v>226.9</c:v>
                </c:pt>
                <c:pt idx="7615">
                  <c:v>226.7</c:v>
                </c:pt>
                <c:pt idx="7616">
                  <c:v>229.2</c:v>
                </c:pt>
                <c:pt idx="7617">
                  <c:v>233.3</c:v>
                </c:pt>
                <c:pt idx="7618">
                  <c:v>238.9</c:v>
                </c:pt>
                <c:pt idx="7619">
                  <c:v>242.7</c:v>
                </c:pt>
                <c:pt idx="7620">
                  <c:v>242.1</c:v>
                </c:pt>
                <c:pt idx="7621">
                  <c:v>240.4</c:v>
                </c:pt>
                <c:pt idx="7622">
                  <c:v>237.9</c:v>
                </c:pt>
                <c:pt idx="7623">
                  <c:v>235.1</c:v>
                </c:pt>
                <c:pt idx="7624">
                  <c:v>230.7</c:v>
                </c:pt>
                <c:pt idx="7625">
                  <c:v>226.5</c:v>
                </c:pt>
                <c:pt idx="7626">
                  <c:v>224.2</c:v>
                </c:pt>
                <c:pt idx="7627">
                  <c:v>225.2</c:v>
                </c:pt>
                <c:pt idx="7628">
                  <c:v>225.9</c:v>
                </c:pt>
                <c:pt idx="7629">
                  <c:v>226.7</c:v>
                </c:pt>
                <c:pt idx="7630">
                  <c:v>227.2</c:v>
                </c:pt>
                <c:pt idx="7631">
                  <c:v>227.9</c:v>
                </c:pt>
                <c:pt idx="7632">
                  <c:v>228.2</c:v>
                </c:pt>
                <c:pt idx="7633">
                  <c:v>227.9</c:v>
                </c:pt>
                <c:pt idx="7634">
                  <c:v>228.3</c:v>
                </c:pt>
                <c:pt idx="7635">
                  <c:v>228.1</c:v>
                </c:pt>
                <c:pt idx="7636">
                  <c:v>228.1</c:v>
                </c:pt>
                <c:pt idx="7637">
                  <c:v>226.8</c:v>
                </c:pt>
                <c:pt idx="7638">
                  <c:v>224.5</c:v>
                </c:pt>
                <c:pt idx="7639">
                  <c:v>227.1</c:v>
                </c:pt>
                <c:pt idx="7640">
                  <c:v>232.1</c:v>
                </c:pt>
                <c:pt idx="7641">
                  <c:v>244.3</c:v>
                </c:pt>
                <c:pt idx="7642">
                  <c:v>245.5</c:v>
                </c:pt>
                <c:pt idx="7643">
                  <c:v>241.2</c:v>
                </c:pt>
                <c:pt idx="7644">
                  <c:v>234</c:v>
                </c:pt>
                <c:pt idx="7645">
                  <c:v>234.9</c:v>
                </c:pt>
                <c:pt idx="7646">
                  <c:v>237.4</c:v>
                </c:pt>
                <c:pt idx="7647">
                  <c:v>232.9</c:v>
                </c:pt>
                <c:pt idx="7648">
                  <c:v>230.1</c:v>
                </c:pt>
                <c:pt idx="7649">
                  <c:v>225.4</c:v>
                </c:pt>
                <c:pt idx="7650">
                  <c:v>225.4</c:v>
                </c:pt>
                <c:pt idx="7651">
                  <c:v>226.9</c:v>
                </c:pt>
                <c:pt idx="7652">
                  <c:v>226.4</c:v>
                </c:pt>
                <c:pt idx="7653">
                  <c:v>227</c:v>
                </c:pt>
                <c:pt idx="7654">
                  <c:v>226.2</c:v>
                </c:pt>
                <c:pt idx="7655">
                  <c:v>227.6</c:v>
                </c:pt>
                <c:pt idx="7656">
                  <c:v>228.1</c:v>
                </c:pt>
                <c:pt idx="7657">
                  <c:v>228.1</c:v>
                </c:pt>
                <c:pt idx="7658">
                  <c:v>228.6</c:v>
                </c:pt>
                <c:pt idx="7659">
                  <c:v>228.2</c:v>
                </c:pt>
                <c:pt idx="7660">
                  <c:v>228.6</c:v>
                </c:pt>
                <c:pt idx="7661">
                  <c:v>228.3</c:v>
                </c:pt>
                <c:pt idx="7662">
                  <c:v>226.2</c:v>
                </c:pt>
                <c:pt idx="7663">
                  <c:v>226.6</c:v>
                </c:pt>
                <c:pt idx="7664">
                  <c:v>230.6</c:v>
                </c:pt>
                <c:pt idx="7665">
                  <c:v>235.3</c:v>
                </c:pt>
                <c:pt idx="7666">
                  <c:v>239.1</c:v>
                </c:pt>
                <c:pt idx="7667">
                  <c:v>243</c:v>
                </c:pt>
                <c:pt idx="7668">
                  <c:v>243.9</c:v>
                </c:pt>
                <c:pt idx="7669">
                  <c:v>242.1</c:v>
                </c:pt>
                <c:pt idx="7670">
                  <c:v>238.8</c:v>
                </c:pt>
                <c:pt idx="7671">
                  <c:v>234.5</c:v>
                </c:pt>
                <c:pt idx="7672">
                  <c:v>229.5</c:v>
                </c:pt>
                <c:pt idx="7673">
                  <c:v>224.3</c:v>
                </c:pt>
                <c:pt idx="7674">
                  <c:v>225.4</c:v>
                </c:pt>
                <c:pt idx="7675">
                  <c:v>225.6</c:v>
                </c:pt>
                <c:pt idx="7676">
                  <c:v>226.6</c:v>
                </c:pt>
                <c:pt idx="7677">
                  <c:v>226.3</c:v>
                </c:pt>
                <c:pt idx="7678">
                  <c:v>226.9</c:v>
                </c:pt>
                <c:pt idx="7679">
                  <c:v>227.7</c:v>
                </c:pt>
                <c:pt idx="7680">
                  <c:v>227.9</c:v>
                </c:pt>
                <c:pt idx="7681">
                  <c:v>227.9</c:v>
                </c:pt>
                <c:pt idx="7682">
                  <c:v>228.3</c:v>
                </c:pt>
                <c:pt idx="7683">
                  <c:v>228.4</c:v>
                </c:pt>
                <c:pt idx="7684">
                  <c:v>228.7</c:v>
                </c:pt>
                <c:pt idx="7685">
                  <c:v>228.4</c:v>
                </c:pt>
                <c:pt idx="7686">
                  <c:v>227.8</c:v>
                </c:pt>
                <c:pt idx="7687">
                  <c:v>227</c:v>
                </c:pt>
                <c:pt idx="7688">
                  <c:v>234.3</c:v>
                </c:pt>
                <c:pt idx="7689">
                  <c:v>248.7</c:v>
                </c:pt>
                <c:pt idx="7690">
                  <c:v>252</c:v>
                </c:pt>
                <c:pt idx="7691">
                  <c:v>246.2</c:v>
                </c:pt>
                <c:pt idx="7692">
                  <c:v>243.4</c:v>
                </c:pt>
                <c:pt idx="7693">
                  <c:v>245.6</c:v>
                </c:pt>
                <c:pt idx="7694">
                  <c:v>249.3</c:v>
                </c:pt>
                <c:pt idx="7695">
                  <c:v>252.6</c:v>
                </c:pt>
                <c:pt idx="7696">
                  <c:v>246.4</c:v>
                </c:pt>
                <c:pt idx="7697">
                  <c:v>246.5</c:v>
                </c:pt>
                <c:pt idx="7698">
                  <c:v>246.4</c:v>
                </c:pt>
                <c:pt idx="7699">
                  <c:v>246.1</c:v>
                </c:pt>
                <c:pt idx="7700">
                  <c:v>242.4</c:v>
                </c:pt>
                <c:pt idx="7701">
                  <c:v>226.6</c:v>
                </c:pt>
                <c:pt idx="7702">
                  <c:v>226.2</c:v>
                </c:pt>
                <c:pt idx="7703">
                  <c:v>227</c:v>
                </c:pt>
                <c:pt idx="7704">
                  <c:v>227.7</c:v>
                </c:pt>
                <c:pt idx="7705">
                  <c:v>227.9</c:v>
                </c:pt>
                <c:pt idx="7706">
                  <c:v>228</c:v>
                </c:pt>
                <c:pt idx="7707">
                  <c:v>227.7</c:v>
                </c:pt>
                <c:pt idx="7708">
                  <c:v>228.2</c:v>
                </c:pt>
                <c:pt idx="7709">
                  <c:v>228.2</c:v>
                </c:pt>
                <c:pt idx="7710">
                  <c:v>228.3</c:v>
                </c:pt>
                <c:pt idx="7711">
                  <c:v>227.7</c:v>
                </c:pt>
                <c:pt idx="7712">
                  <c:v>232.8</c:v>
                </c:pt>
                <c:pt idx="7713">
                  <c:v>237.3</c:v>
                </c:pt>
                <c:pt idx="7714">
                  <c:v>244.7</c:v>
                </c:pt>
                <c:pt idx="7715">
                  <c:v>252.2</c:v>
                </c:pt>
                <c:pt idx="7716">
                  <c:v>245.1</c:v>
                </c:pt>
                <c:pt idx="7717">
                  <c:v>247.5</c:v>
                </c:pt>
                <c:pt idx="7718">
                  <c:v>248.8</c:v>
                </c:pt>
                <c:pt idx="7719">
                  <c:v>246.1</c:v>
                </c:pt>
                <c:pt idx="7720">
                  <c:v>246.4</c:v>
                </c:pt>
                <c:pt idx="7721">
                  <c:v>244.9</c:v>
                </c:pt>
                <c:pt idx="7722">
                  <c:v>224.6</c:v>
                </c:pt>
                <c:pt idx="7723">
                  <c:v>224.9</c:v>
                </c:pt>
                <c:pt idx="7724">
                  <c:v>225.3</c:v>
                </c:pt>
                <c:pt idx="7725">
                  <c:v>227.1</c:v>
                </c:pt>
                <c:pt idx="7726">
                  <c:v>226.9</c:v>
                </c:pt>
                <c:pt idx="7727">
                  <c:v>226.9</c:v>
                </c:pt>
                <c:pt idx="7728">
                  <c:v>227.7</c:v>
                </c:pt>
                <c:pt idx="7729">
                  <c:v>228</c:v>
                </c:pt>
                <c:pt idx="7730">
                  <c:v>227.3</c:v>
                </c:pt>
                <c:pt idx="7731">
                  <c:v>228.1</c:v>
                </c:pt>
                <c:pt idx="7732">
                  <c:v>227.7</c:v>
                </c:pt>
                <c:pt idx="7733">
                  <c:v>228.2</c:v>
                </c:pt>
                <c:pt idx="7734">
                  <c:v>227.4</c:v>
                </c:pt>
                <c:pt idx="7735">
                  <c:v>226.9</c:v>
                </c:pt>
                <c:pt idx="7736">
                  <c:v>235.9</c:v>
                </c:pt>
                <c:pt idx="7737">
                  <c:v>244.9</c:v>
                </c:pt>
                <c:pt idx="7738">
                  <c:v>240.8</c:v>
                </c:pt>
                <c:pt idx="7739">
                  <c:v>247.1</c:v>
                </c:pt>
                <c:pt idx="7740">
                  <c:v>245.1</c:v>
                </c:pt>
                <c:pt idx="7741">
                  <c:v>238.7</c:v>
                </c:pt>
                <c:pt idx="7742">
                  <c:v>231.9</c:v>
                </c:pt>
                <c:pt idx="7743">
                  <c:v>227</c:v>
                </c:pt>
                <c:pt idx="7744">
                  <c:v>226.2</c:v>
                </c:pt>
                <c:pt idx="7745">
                  <c:v>224.3</c:v>
                </c:pt>
                <c:pt idx="7746">
                  <c:v>225</c:v>
                </c:pt>
                <c:pt idx="7747">
                  <c:v>225</c:v>
                </c:pt>
                <c:pt idx="7748">
                  <c:v>225.2</c:v>
                </c:pt>
                <c:pt idx="7749">
                  <c:v>226.5</c:v>
                </c:pt>
                <c:pt idx="7750">
                  <c:v>226.9</c:v>
                </c:pt>
                <c:pt idx="7751">
                  <c:v>227.9</c:v>
                </c:pt>
                <c:pt idx="7752">
                  <c:v>228</c:v>
                </c:pt>
                <c:pt idx="7753">
                  <c:v>227.7</c:v>
                </c:pt>
                <c:pt idx="7754">
                  <c:v>227.9</c:v>
                </c:pt>
                <c:pt idx="7755">
                  <c:v>228</c:v>
                </c:pt>
                <c:pt idx="7756">
                  <c:v>228</c:v>
                </c:pt>
                <c:pt idx="7757">
                  <c:v>225.5</c:v>
                </c:pt>
                <c:pt idx="7758">
                  <c:v>224.1</c:v>
                </c:pt>
                <c:pt idx="7759">
                  <c:v>227.6</c:v>
                </c:pt>
                <c:pt idx="7760">
                  <c:v>228.9</c:v>
                </c:pt>
                <c:pt idx="7761">
                  <c:v>230.2</c:v>
                </c:pt>
                <c:pt idx="7762">
                  <c:v>232.3</c:v>
                </c:pt>
                <c:pt idx="7763">
                  <c:v>233.8</c:v>
                </c:pt>
                <c:pt idx="7764">
                  <c:v>234.5</c:v>
                </c:pt>
                <c:pt idx="7765">
                  <c:v>235</c:v>
                </c:pt>
                <c:pt idx="7766">
                  <c:v>234.7</c:v>
                </c:pt>
                <c:pt idx="7767">
                  <c:v>231.8</c:v>
                </c:pt>
                <c:pt idx="7768">
                  <c:v>228.4</c:v>
                </c:pt>
                <c:pt idx="7769">
                  <c:v>223</c:v>
                </c:pt>
                <c:pt idx="7770">
                  <c:v>224.4</c:v>
                </c:pt>
                <c:pt idx="7771">
                  <c:v>224.4</c:v>
                </c:pt>
                <c:pt idx="7772">
                  <c:v>224.6</c:v>
                </c:pt>
                <c:pt idx="7773">
                  <c:v>225.9</c:v>
                </c:pt>
                <c:pt idx="7774">
                  <c:v>226.7</c:v>
                </c:pt>
                <c:pt idx="7775">
                  <c:v>227.3</c:v>
                </c:pt>
                <c:pt idx="7776">
                  <c:v>227.3</c:v>
                </c:pt>
                <c:pt idx="7777">
                  <c:v>227.6</c:v>
                </c:pt>
                <c:pt idx="7778">
                  <c:v>227.2</c:v>
                </c:pt>
                <c:pt idx="7779">
                  <c:v>227.5</c:v>
                </c:pt>
                <c:pt idx="7780">
                  <c:v>228</c:v>
                </c:pt>
                <c:pt idx="7781">
                  <c:v>227.3</c:v>
                </c:pt>
                <c:pt idx="7782">
                  <c:v>224.8</c:v>
                </c:pt>
                <c:pt idx="7783">
                  <c:v>226.2</c:v>
                </c:pt>
                <c:pt idx="7784">
                  <c:v>230</c:v>
                </c:pt>
                <c:pt idx="7785">
                  <c:v>233.9</c:v>
                </c:pt>
                <c:pt idx="7786">
                  <c:v>237.6</c:v>
                </c:pt>
                <c:pt idx="7787">
                  <c:v>239.3</c:v>
                </c:pt>
                <c:pt idx="7788">
                  <c:v>245.3</c:v>
                </c:pt>
                <c:pt idx="7789">
                  <c:v>245.8</c:v>
                </c:pt>
                <c:pt idx="7790">
                  <c:v>244.9</c:v>
                </c:pt>
                <c:pt idx="7791">
                  <c:v>245</c:v>
                </c:pt>
                <c:pt idx="7792">
                  <c:v>238.4</c:v>
                </c:pt>
                <c:pt idx="7793">
                  <c:v>226.3</c:v>
                </c:pt>
                <c:pt idx="7794">
                  <c:v>223.1</c:v>
                </c:pt>
                <c:pt idx="7795">
                  <c:v>223.5</c:v>
                </c:pt>
                <c:pt idx="7796">
                  <c:v>224.8</c:v>
                </c:pt>
                <c:pt idx="7797">
                  <c:v>225.9</c:v>
                </c:pt>
                <c:pt idx="7798">
                  <c:v>226.3</c:v>
                </c:pt>
                <c:pt idx="7799">
                  <c:v>226.3</c:v>
                </c:pt>
                <c:pt idx="7800">
                  <c:v>227</c:v>
                </c:pt>
                <c:pt idx="7801">
                  <c:v>227.1</c:v>
                </c:pt>
                <c:pt idx="7802">
                  <c:v>226.8</c:v>
                </c:pt>
                <c:pt idx="7803">
                  <c:v>227.4</c:v>
                </c:pt>
                <c:pt idx="7804">
                  <c:v>227.3</c:v>
                </c:pt>
                <c:pt idx="7805">
                  <c:v>226.6</c:v>
                </c:pt>
                <c:pt idx="7806">
                  <c:v>224.4</c:v>
                </c:pt>
                <c:pt idx="7807">
                  <c:v>225.5</c:v>
                </c:pt>
                <c:pt idx="7808">
                  <c:v>227.2</c:v>
                </c:pt>
                <c:pt idx="7809">
                  <c:v>231</c:v>
                </c:pt>
                <c:pt idx="7810">
                  <c:v>235.4</c:v>
                </c:pt>
                <c:pt idx="7811">
                  <c:v>238.1</c:v>
                </c:pt>
                <c:pt idx="7812">
                  <c:v>245.8</c:v>
                </c:pt>
                <c:pt idx="7813">
                  <c:v>250.3</c:v>
                </c:pt>
                <c:pt idx="7814">
                  <c:v>249.6</c:v>
                </c:pt>
                <c:pt idx="7815">
                  <c:v>242.9</c:v>
                </c:pt>
                <c:pt idx="7816">
                  <c:v>232.5</c:v>
                </c:pt>
                <c:pt idx="7817">
                  <c:v>223.4</c:v>
                </c:pt>
                <c:pt idx="7818">
                  <c:v>224</c:v>
                </c:pt>
                <c:pt idx="7819">
                  <c:v>225.7</c:v>
                </c:pt>
                <c:pt idx="7820">
                  <c:v>226</c:v>
                </c:pt>
                <c:pt idx="7821">
                  <c:v>226.8</c:v>
                </c:pt>
                <c:pt idx="7822">
                  <c:v>226.9</c:v>
                </c:pt>
                <c:pt idx="7823">
                  <c:v>226.3</c:v>
                </c:pt>
                <c:pt idx="7824">
                  <c:v>227.2</c:v>
                </c:pt>
                <c:pt idx="7825">
                  <c:v>226.7</c:v>
                </c:pt>
                <c:pt idx="7826">
                  <c:v>226.7</c:v>
                </c:pt>
                <c:pt idx="7827">
                  <c:v>226.9</c:v>
                </c:pt>
                <c:pt idx="7828">
                  <c:v>227.3</c:v>
                </c:pt>
                <c:pt idx="7829">
                  <c:v>227.4</c:v>
                </c:pt>
                <c:pt idx="7830">
                  <c:v>225.6</c:v>
                </c:pt>
                <c:pt idx="7831">
                  <c:v>226</c:v>
                </c:pt>
                <c:pt idx="7832">
                  <c:v>234</c:v>
                </c:pt>
                <c:pt idx="7833">
                  <c:v>249.1</c:v>
                </c:pt>
                <c:pt idx="7834">
                  <c:v>251.9</c:v>
                </c:pt>
                <c:pt idx="7835">
                  <c:v>246.7</c:v>
                </c:pt>
                <c:pt idx="7836">
                  <c:v>247.4</c:v>
                </c:pt>
                <c:pt idx="7837">
                  <c:v>248.5</c:v>
                </c:pt>
                <c:pt idx="7838">
                  <c:v>252</c:v>
                </c:pt>
                <c:pt idx="7839">
                  <c:v>251.8</c:v>
                </c:pt>
                <c:pt idx="7840">
                  <c:v>246.4</c:v>
                </c:pt>
                <c:pt idx="7841">
                  <c:v>246.3</c:v>
                </c:pt>
                <c:pt idx="7842">
                  <c:v>246.2</c:v>
                </c:pt>
                <c:pt idx="7843">
                  <c:v>238.2</c:v>
                </c:pt>
                <c:pt idx="7844">
                  <c:v>225.7</c:v>
                </c:pt>
                <c:pt idx="7845">
                  <c:v>226.6</c:v>
                </c:pt>
                <c:pt idx="7846">
                  <c:v>226.8</c:v>
                </c:pt>
                <c:pt idx="7847">
                  <c:v>226.3</c:v>
                </c:pt>
                <c:pt idx="7848">
                  <c:v>227.3</c:v>
                </c:pt>
                <c:pt idx="7849">
                  <c:v>227.3</c:v>
                </c:pt>
                <c:pt idx="7850">
                  <c:v>227.4</c:v>
                </c:pt>
                <c:pt idx="7851">
                  <c:v>226.9</c:v>
                </c:pt>
                <c:pt idx="7852">
                  <c:v>227.1</c:v>
                </c:pt>
                <c:pt idx="7853">
                  <c:v>226</c:v>
                </c:pt>
                <c:pt idx="7854">
                  <c:v>225.3</c:v>
                </c:pt>
                <c:pt idx="7855">
                  <c:v>225.3</c:v>
                </c:pt>
                <c:pt idx="7856">
                  <c:v>227.5</c:v>
                </c:pt>
                <c:pt idx="7857">
                  <c:v>228.1</c:v>
                </c:pt>
                <c:pt idx="7858">
                  <c:v>227.5</c:v>
                </c:pt>
                <c:pt idx="7859">
                  <c:v>227.5</c:v>
                </c:pt>
                <c:pt idx="7860">
                  <c:v>228.1</c:v>
                </c:pt>
                <c:pt idx="7861">
                  <c:v>242.8</c:v>
                </c:pt>
                <c:pt idx="7862">
                  <c:v>251.3</c:v>
                </c:pt>
                <c:pt idx="7863">
                  <c:v>247.3</c:v>
                </c:pt>
                <c:pt idx="7864">
                  <c:v>237.6</c:v>
                </c:pt>
                <c:pt idx="7865">
                  <c:v>227.9</c:v>
                </c:pt>
                <c:pt idx="7866">
                  <c:v>225.8</c:v>
                </c:pt>
                <c:pt idx="7867">
                  <c:v>226</c:v>
                </c:pt>
                <c:pt idx="7868">
                  <c:v>226.4</c:v>
                </c:pt>
                <c:pt idx="7869">
                  <c:v>226.9</c:v>
                </c:pt>
                <c:pt idx="7870">
                  <c:v>227.1</c:v>
                </c:pt>
                <c:pt idx="7871">
                  <c:v>227</c:v>
                </c:pt>
                <c:pt idx="7872">
                  <c:v>227.7</c:v>
                </c:pt>
                <c:pt idx="7873">
                  <c:v>228</c:v>
                </c:pt>
                <c:pt idx="7874">
                  <c:v>227.9</c:v>
                </c:pt>
                <c:pt idx="7875">
                  <c:v>227.5</c:v>
                </c:pt>
                <c:pt idx="7876">
                  <c:v>227.7</c:v>
                </c:pt>
                <c:pt idx="7877">
                  <c:v>227.9</c:v>
                </c:pt>
                <c:pt idx="7878">
                  <c:v>227.6</c:v>
                </c:pt>
                <c:pt idx="7879">
                  <c:v>227.6</c:v>
                </c:pt>
                <c:pt idx="7880">
                  <c:v>237.6</c:v>
                </c:pt>
                <c:pt idx="7881">
                  <c:v>251.2</c:v>
                </c:pt>
                <c:pt idx="7882">
                  <c:v>250.6</c:v>
                </c:pt>
                <c:pt idx="7883">
                  <c:v>244.7</c:v>
                </c:pt>
                <c:pt idx="7884">
                  <c:v>243.1</c:v>
                </c:pt>
                <c:pt idx="7885">
                  <c:v>244.4</c:v>
                </c:pt>
                <c:pt idx="7886">
                  <c:v>248.4</c:v>
                </c:pt>
                <c:pt idx="7887">
                  <c:v>252.8</c:v>
                </c:pt>
                <c:pt idx="7888">
                  <c:v>246.4</c:v>
                </c:pt>
                <c:pt idx="7889">
                  <c:v>246.4</c:v>
                </c:pt>
                <c:pt idx="7890">
                  <c:v>246.2</c:v>
                </c:pt>
                <c:pt idx="7891">
                  <c:v>246.3</c:v>
                </c:pt>
                <c:pt idx="7892">
                  <c:v>246.5</c:v>
                </c:pt>
                <c:pt idx="7893">
                  <c:v>238.8</c:v>
                </c:pt>
                <c:pt idx="7894">
                  <c:v>225.9</c:v>
                </c:pt>
                <c:pt idx="7895">
                  <c:v>227</c:v>
                </c:pt>
                <c:pt idx="7896">
                  <c:v>227.2</c:v>
                </c:pt>
                <c:pt idx="7897">
                  <c:v>228.2</c:v>
                </c:pt>
                <c:pt idx="7898">
                  <c:v>227.9</c:v>
                </c:pt>
                <c:pt idx="7899">
                  <c:v>228.3</c:v>
                </c:pt>
                <c:pt idx="7900">
                  <c:v>228.3</c:v>
                </c:pt>
                <c:pt idx="7901">
                  <c:v>227.3</c:v>
                </c:pt>
                <c:pt idx="7902">
                  <c:v>227.2</c:v>
                </c:pt>
                <c:pt idx="7903">
                  <c:v>226.5</c:v>
                </c:pt>
                <c:pt idx="7904">
                  <c:v>236.5</c:v>
                </c:pt>
                <c:pt idx="7905">
                  <c:v>250.7</c:v>
                </c:pt>
                <c:pt idx="7906">
                  <c:v>250</c:v>
                </c:pt>
                <c:pt idx="7907">
                  <c:v>243.9</c:v>
                </c:pt>
                <c:pt idx="7908">
                  <c:v>242.8</c:v>
                </c:pt>
                <c:pt idx="7909">
                  <c:v>242.5</c:v>
                </c:pt>
                <c:pt idx="7910">
                  <c:v>247.2</c:v>
                </c:pt>
                <c:pt idx="7911">
                  <c:v>252.8</c:v>
                </c:pt>
                <c:pt idx="7912">
                  <c:v>240.6</c:v>
                </c:pt>
                <c:pt idx="7913">
                  <c:v>246.4</c:v>
                </c:pt>
                <c:pt idx="7914">
                  <c:v>246.2</c:v>
                </c:pt>
                <c:pt idx="7915">
                  <c:v>246.6</c:v>
                </c:pt>
                <c:pt idx="7916">
                  <c:v>246.4</c:v>
                </c:pt>
                <c:pt idx="7917">
                  <c:v>243.9</c:v>
                </c:pt>
                <c:pt idx="7918">
                  <c:v>226.2</c:v>
                </c:pt>
                <c:pt idx="7919">
                  <c:v>225.7</c:v>
                </c:pt>
                <c:pt idx="7920">
                  <c:v>227.2</c:v>
                </c:pt>
                <c:pt idx="7921">
                  <c:v>227.7</c:v>
                </c:pt>
                <c:pt idx="7922">
                  <c:v>227.5</c:v>
                </c:pt>
                <c:pt idx="7923">
                  <c:v>226.8</c:v>
                </c:pt>
                <c:pt idx="7924">
                  <c:v>227.4</c:v>
                </c:pt>
                <c:pt idx="7925">
                  <c:v>226.6</c:v>
                </c:pt>
                <c:pt idx="7926">
                  <c:v>223.1</c:v>
                </c:pt>
                <c:pt idx="7927">
                  <c:v>227.1</c:v>
                </c:pt>
                <c:pt idx="7928">
                  <c:v>232.6</c:v>
                </c:pt>
                <c:pt idx="7929">
                  <c:v>241.5</c:v>
                </c:pt>
                <c:pt idx="7930">
                  <c:v>248.5</c:v>
                </c:pt>
                <c:pt idx="7931">
                  <c:v>253</c:v>
                </c:pt>
                <c:pt idx="7932">
                  <c:v>252.9</c:v>
                </c:pt>
                <c:pt idx="7933">
                  <c:v>252.6</c:v>
                </c:pt>
                <c:pt idx="7934">
                  <c:v>250.8</c:v>
                </c:pt>
                <c:pt idx="7935">
                  <c:v>243.2</c:v>
                </c:pt>
                <c:pt idx="7936">
                  <c:v>241.1</c:v>
                </c:pt>
                <c:pt idx="7937">
                  <c:v>224.4</c:v>
                </c:pt>
                <c:pt idx="7938">
                  <c:v>225.4</c:v>
                </c:pt>
                <c:pt idx="7939">
                  <c:v>225.4</c:v>
                </c:pt>
                <c:pt idx="7940">
                  <c:v>226.2</c:v>
                </c:pt>
                <c:pt idx="7941">
                  <c:v>226.3</c:v>
                </c:pt>
                <c:pt idx="7942">
                  <c:v>226.5</c:v>
                </c:pt>
                <c:pt idx="7943">
                  <c:v>226.5</c:v>
                </c:pt>
                <c:pt idx="7944">
                  <c:v>227</c:v>
                </c:pt>
                <c:pt idx="7945">
                  <c:v>227.2</c:v>
                </c:pt>
                <c:pt idx="7946">
                  <c:v>227.2</c:v>
                </c:pt>
                <c:pt idx="7947">
                  <c:v>227.1</c:v>
                </c:pt>
                <c:pt idx="7948">
                  <c:v>227.8</c:v>
                </c:pt>
                <c:pt idx="7949">
                  <c:v>227.8</c:v>
                </c:pt>
                <c:pt idx="7950">
                  <c:v>225</c:v>
                </c:pt>
                <c:pt idx="7951">
                  <c:v>227</c:v>
                </c:pt>
                <c:pt idx="7952">
                  <c:v>233</c:v>
                </c:pt>
                <c:pt idx="7953">
                  <c:v>241.7</c:v>
                </c:pt>
                <c:pt idx="7954">
                  <c:v>249.3</c:v>
                </c:pt>
                <c:pt idx="7955">
                  <c:v>252.8</c:v>
                </c:pt>
                <c:pt idx="7956">
                  <c:v>252.1</c:v>
                </c:pt>
                <c:pt idx="7957">
                  <c:v>252.2</c:v>
                </c:pt>
                <c:pt idx="7958">
                  <c:v>252.2</c:v>
                </c:pt>
                <c:pt idx="7959">
                  <c:v>246.5</c:v>
                </c:pt>
                <c:pt idx="7960">
                  <c:v>244</c:v>
                </c:pt>
                <c:pt idx="7961">
                  <c:v>227.6</c:v>
                </c:pt>
                <c:pt idx="7962">
                  <c:v>224.3</c:v>
                </c:pt>
                <c:pt idx="7963">
                  <c:v>225.4</c:v>
                </c:pt>
                <c:pt idx="7964">
                  <c:v>226.3</c:v>
                </c:pt>
                <c:pt idx="7965">
                  <c:v>226.6</c:v>
                </c:pt>
                <c:pt idx="7966">
                  <c:v>226</c:v>
                </c:pt>
                <c:pt idx="7967">
                  <c:v>227.7</c:v>
                </c:pt>
                <c:pt idx="7968">
                  <c:v>228</c:v>
                </c:pt>
                <c:pt idx="7969">
                  <c:v>227.7</c:v>
                </c:pt>
                <c:pt idx="7970">
                  <c:v>227.8</c:v>
                </c:pt>
                <c:pt idx="7971">
                  <c:v>227.5</c:v>
                </c:pt>
                <c:pt idx="7972">
                  <c:v>227.2</c:v>
                </c:pt>
                <c:pt idx="7973">
                  <c:v>227.3</c:v>
                </c:pt>
                <c:pt idx="7974">
                  <c:v>226.4</c:v>
                </c:pt>
                <c:pt idx="7975">
                  <c:v>227.2</c:v>
                </c:pt>
                <c:pt idx="7976">
                  <c:v>232.6</c:v>
                </c:pt>
                <c:pt idx="7977">
                  <c:v>237.9</c:v>
                </c:pt>
                <c:pt idx="7978">
                  <c:v>242.4</c:v>
                </c:pt>
                <c:pt idx="7979">
                  <c:v>249.2</c:v>
                </c:pt>
                <c:pt idx="7980">
                  <c:v>250.4</c:v>
                </c:pt>
                <c:pt idx="7981">
                  <c:v>248.4</c:v>
                </c:pt>
                <c:pt idx="7982">
                  <c:v>246.9</c:v>
                </c:pt>
                <c:pt idx="7983">
                  <c:v>241.5</c:v>
                </c:pt>
                <c:pt idx="7984">
                  <c:v>233.6</c:v>
                </c:pt>
                <c:pt idx="7985">
                  <c:v>226.7</c:v>
                </c:pt>
                <c:pt idx="7986">
                  <c:v>225</c:v>
                </c:pt>
                <c:pt idx="7987">
                  <c:v>225.7</c:v>
                </c:pt>
                <c:pt idx="7988">
                  <c:v>226.2</c:v>
                </c:pt>
                <c:pt idx="7989">
                  <c:v>226</c:v>
                </c:pt>
                <c:pt idx="7990">
                  <c:v>226</c:v>
                </c:pt>
                <c:pt idx="7991">
                  <c:v>227.1</c:v>
                </c:pt>
                <c:pt idx="7992">
                  <c:v>227.9</c:v>
                </c:pt>
                <c:pt idx="7993">
                  <c:v>227.9</c:v>
                </c:pt>
                <c:pt idx="7994">
                  <c:v>227.7</c:v>
                </c:pt>
                <c:pt idx="7995">
                  <c:v>227.8</c:v>
                </c:pt>
                <c:pt idx="7996">
                  <c:v>228</c:v>
                </c:pt>
                <c:pt idx="7997">
                  <c:v>226.2</c:v>
                </c:pt>
                <c:pt idx="7998">
                  <c:v>223.6</c:v>
                </c:pt>
                <c:pt idx="7999">
                  <c:v>227</c:v>
                </c:pt>
                <c:pt idx="8000">
                  <c:v>231.3</c:v>
                </c:pt>
                <c:pt idx="8001">
                  <c:v>233.5</c:v>
                </c:pt>
                <c:pt idx="8002">
                  <c:v>236.5</c:v>
                </c:pt>
                <c:pt idx="8003">
                  <c:v>236.4</c:v>
                </c:pt>
                <c:pt idx="8004">
                  <c:v>238.9</c:v>
                </c:pt>
                <c:pt idx="8005">
                  <c:v>241.6</c:v>
                </c:pt>
                <c:pt idx="8006">
                  <c:v>234.9</c:v>
                </c:pt>
                <c:pt idx="8007">
                  <c:v>229.1</c:v>
                </c:pt>
                <c:pt idx="8008">
                  <c:v>227.8</c:v>
                </c:pt>
                <c:pt idx="8009">
                  <c:v>225.3</c:v>
                </c:pt>
                <c:pt idx="8010">
                  <c:v>225.1</c:v>
                </c:pt>
                <c:pt idx="8011">
                  <c:v>224.8</c:v>
                </c:pt>
                <c:pt idx="8012">
                  <c:v>225</c:v>
                </c:pt>
                <c:pt idx="8013">
                  <c:v>225.9</c:v>
                </c:pt>
                <c:pt idx="8014">
                  <c:v>225.2</c:v>
                </c:pt>
                <c:pt idx="8015">
                  <c:v>226.9</c:v>
                </c:pt>
                <c:pt idx="8016">
                  <c:v>228</c:v>
                </c:pt>
                <c:pt idx="8017">
                  <c:v>227.9</c:v>
                </c:pt>
                <c:pt idx="8018">
                  <c:v>228.2</c:v>
                </c:pt>
                <c:pt idx="8019">
                  <c:v>227.9</c:v>
                </c:pt>
                <c:pt idx="8020">
                  <c:v>227.5</c:v>
                </c:pt>
                <c:pt idx="8021">
                  <c:v>223.6</c:v>
                </c:pt>
                <c:pt idx="8022">
                  <c:v>223.2</c:v>
                </c:pt>
                <c:pt idx="8023">
                  <c:v>227.2</c:v>
                </c:pt>
                <c:pt idx="8024">
                  <c:v>229.7</c:v>
                </c:pt>
                <c:pt idx="8025">
                  <c:v>235.7</c:v>
                </c:pt>
                <c:pt idx="8026">
                  <c:v>242.8</c:v>
                </c:pt>
                <c:pt idx="8027">
                  <c:v>246.8</c:v>
                </c:pt>
                <c:pt idx="8028">
                  <c:v>243.9</c:v>
                </c:pt>
                <c:pt idx="8029">
                  <c:v>240.5</c:v>
                </c:pt>
                <c:pt idx="8030">
                  <c:v>237.3</c:v>
                </c:pt>
                <c:pt idx="8031">
                  <c:v>232.7</c:v>
                </c:pt>
                <c:pt idx="8032">
                  <c:v>228.8</c:v>
                </c:pt>
                <c:pt idx="8033">
                  <c:v>226.7</c:v>
                </c:pt>
                <c:pt idx="8034">
                  <c:v>225.8</c:v>
                </c:pt>
                <c:pt idx="8035">
                  <c:v>227.1</c:v>
                </c:pt>
                <c:pt idx="8036">
                  <c:v>227.2</c:v>
                </c:pt>
                <c:pt idx="8037">
                  <c:v>227</c:v>
                </c:pt>
                <c:pt idx="8038">
                  <c:v>226.4</c:v>
                </c:pt>
                <c:pt idx="8039">
                  <c:v>226.6</c:v>
                </c:pt>
                <c:pt idx="8040">
                  <c:v>226.7</c:v>
                </c:pt>
                <c:pt idx="8041">
                  <c:v>227.6</c:v>
                </c:pt>
                <c:pt idx="8042">
                  <c:v>228.1</c:v>
                </c:pt>
                <c:pt idx="8043">
                  <c:v>228.2</c:v>
                </c:pt>
                <c:pt idx="8044">
                  <c:v>227.8</c:v>
                </c:pt>
                <c:pt idx="8045">
                  <c:v>227.4</c:v>
                </c:pt>
                <c:pt idx="8046">
                  <c:v>227.4</c:v>
                </c:pt>
                <c:pt idx="8047">
                  <c:v>227.7</c:v>
                </c:pt>
                <c:pt idx="8048">
                  <c:v>230.1</c:v>
                </c:pt>
                <c:pt idx="8049">
                  <c:v>235.5</c:v>
                </c:pt>
                <c:pt idx="8050">
                  <c:v>242.4</c:v>
                </c:pt>
                <c:pt idx="8051">
                  <c:v>246</c:v>
                </c:pt>
                <c:pt idx="8052">
                  <c:v>247.7</c:v>
                </c:pt>
                <c:pt idx="8053">
                  <c:v>247</c:v>
                </c:pt>
                <c:pt idx="8054">
                  <c:v>243.9</c:v>
                </c:pt>
                <c:pt idx="8055">
                  <c:v>237.9</c:v>
                </c:pt>
                <c:pt idx="8056">
                  <c:v>227.8</c:v>
                </c:pt>
                <c:pt idx="8057">
                  <c:v>222.7</c:v>
                </c:pt>
                <c:pt idx="8058">
                  <c:v>222.8</c:v>
                </c:pt>
                <c:pt idx="8059">
                  <c:v>224.7</c:v>
                </c:pt>
                <c:pt idx="8060">
                  <c:v>224.5</c:v>
                </c:pt>
                <c:pt idx="8061">
                  <c:v>224.7</c:v>
                </c:pt>
                <c:pt idx="8062">
                  <c:v>225.8</c:v>
                </c:pt>
                <c:pt idx="8063">
                  <c:v>226.5</c:v>
                </c:pt>
                <c:pt idx="8064">
                  <c:v>226.6</c:v>
                </c:pt>
                <c:pt idx="8065">
                  <c:v>227.4</c:v>
                </c:pt>
                <c:pt idx="8066">
                  <c:v>227.6</c:v>
                </c:pt>
                <c:pt idx="8067">
                  <c:v>227.3</c:v>
                </c:pt>
                <c:pt idx="8068">
                  <c:v>226.9</c:v>
                </c:pt>
                <c:pt idx="8069">
                  <c:v>225.3</c:v>
                </c:pt>
                <c:pt idx="8070">
                  <c:v>226.2</c:v>
                </c:pt>
                <c:pt idx="8071">
                  <c:v>227.1</c:v>
                </c:pt>
                <c:pt idx="8072">
                  <c:v>226.7</c:v>
                </c:pt>
                <c:pt idx="8073">
                  <c:v>228.9</c:v>
                </c:pt>
                <c:pt idx="8074">
                  <c:v>229</c:v>
                </c:pt>
                <c:pt idx="8075">
                  <c:v>229.4</c:v>
                </c:pt>
                <c:pt idx="8076">
                  <c:v>226.3</c:v>
                </c:pt>
                <c:pt idx="8077">
                  <c:v>241.5</c:v>
                </c:pt>
                <c:pt idx="8078">
                  <c:v>251.6</c:v>
                </c:pt>
                <c:pt idx="8079">
                  <c:v>245.1</c:v>
                </c:pt>
                <c:pt idx="8080">
                  <c:v>230.1</c:v>
                </c:pt>
                <c:pt idx="8081">
                  <c:v>223</c:v>
                </c:pt>
                <c:pt idx="8082">
                  <c:v>225.3</c:v>
                </c:pt>
                <c:pt idx="8083">
                  <c:v>226.3</c:v>
                </c:pt>
                <c:pt idx="8084">
                  <c:v>225.4</c:v>
                </c:pt>
                <c:pt idx="8085">
                  <c:v>226.5</c:v>
                </c:pt>
                <c:pt idx="8086">
                  <c:v>226.1</c:v>
                </c:pt>
                <c:pt idx="8087">
                  <c:v>226.8</c:v>
                </c:pt>
                <c:pt idx="8088">
                  <c:v>227.7</c:v>
                </c:pt>
                <c:pt idx="8089">
                  <c:v>228</c:v>
                </c:pt>
                <c:pt idx="8090">
                  <c:v>228.2</c:v>
                </c:pt>
                <c:pt idx="8091">
                  <c:v>227.9</c:v>
                </c:pt>
                <c:pt idx="8092">
                  <c:v>227.6</c:v>
                </c:pt>
                <c:pt idx="8093">
                  <c:v>226.6</c:v>
                </c:pt>
                <c:pt idx="8094">
                  <c:v>222.7</c:v>
                </c:pt>
                <c:pt idx="8095">
                  <c:v>226.2</c:v>
                </c:pt>
                <c:pt idx="8096">
                  <c:v>229.8</c:v>
                </c:pt>
                <c:pt idx="8097">
                  <c:v>231.3</c:v>
                </c:pt>
                <c:pt idx="8098">
                  <c:v>236.3</c:v>
                </c:pt>
                <c:pt idx="8099">
                  <c:v>238.9</c:v>
                </c:pt>
                <c:pt idx="8100">
                  <c:v>242.5</c:v>
                </c:pt>
                <c:pt idx="8101">
                  <c:v>252.4</c:v>
                </c:pt>
                <c:pt idx="8102">
                  <c:v>251.1</c:v>
                </c:pt>
                <c:pt idx="8103">
                  <c:v>252.9</c:v>
                </c:pt>
                <c:pt idx="8104">
                  <c:v>246.1</c:v>
                </c:pt>
                <c:pt idx="8105">
                  <c:v>230</c:v>
                </c:pt>
                <c:pt idx="8106">
                  <c:v>223.9</c:v>
                </c:pt>
                <c:pt idx="8107">
                  <c:v>223.4</c:v>
                </c:pt>
                <c:pt idx="8108">
                  <c:v>225.1</c:v>
                </c:pt>
                <c:pt idx="8109">
                  <c:v>225.8</c:v>
                </c:pt>
                <c:pt idx="8110">
                  <c:v>226.3</c:v>
                </c:pt>
                <c:pt idx="8111">
                  <c:v>227.3</c:v>
                </c:pt>
                <c:pt idx="8112">
                  <c:v>227.6</c:v>
                </c:pt>
                <c:pt idx="8113">
                  <c:v>227.6</c:v>
                </c:pt>
                <c:pt idx="8114">
                  <c:v>227.2</c:v>
                </c:pt>
                <c:pt idx="8115">
                  <c:v>227.6</c:v>
                </c:pt>
                <c:pt idx="8116">
                  <c:v>227.5</c:v>
                </c:pt>
                <c:pt idx="8117">
                  <c:v>224.6</c:v>
                </c:pt>
                <c:pt idx="8118">
                  <c:v>222.2</c:v>
                </c:pt>
                <c:pt idx="8119">
                  <c:v>225.4</c:v>
                </c:pt>
                <c:pt idx="8120">
                  <c:v>227.8</c:v>
                </c:pt>
                <c:pt idx="8121">
                  <c:v>233.6</c:v>
                </c:pt>
                <c:pt idx="8122">
                  <c:v>241.9</c:v>
                </c:pt>
                <c:pt idx="8123">
                  <c:v>250.3</c:v>
                </c:pt>
                <c:pt idx="8124">
                  <c:v>252.7</c:v>
                </c:pt>
                <c:pt idx="8125">
                  <c:v>248.6</c:v>
                </c:pt>
                <c:pt idx="8126">
                  <c:v>243.1</c:v>
                </c:pt>
                <c:pt idx="8127">
                  <c:v>235</c:v>
                </c:pt>
                <c:pt idx="8128">
                  <c:v>229.3</c:v>
                </c:pt>
                <c:pt idx="8129">
                  <c:v>225.3</c:v>
                </c:pt>
                <c:pt idx="8130">
                  <c:v>224.8</c:v>
                </c:pt>
                <c:pt idx="8131">
                  <c:v>224.3</c:v>
                </c:pt>
                <c:pt idx="8132">
                  <c:v>225.7</c:v>
                </c:pt>
                <c:pt idx="8133">
                  <c:v>227.1</c:v>
                </c:pt>
                <c:pt idx="8134">
                  <c:v>226.7</c:v>
                </c:pt>
                <c:pt idx="8135">
                  <c:v>227.4</c:v>
                </c:pt>
                <c:pt idx="8136">
                  <c:v>227.9</c:v>
                </c:pt>
                <c:pt idx="8137">
                  <c:v>228.6</c:v>
                </c:pt>
                <c:pt idx="8138">
                  <c:v>228.5</c:v>
                </c:pt>
                <c:pt idx="8139">
                  <c:v>228.3</c:v>
                </c:pt>
                <c:pt idx="8140">
                  <c:v>228.2</c:v>
                </c:pt>
                <c:pt idx="8141">
                  <c:v>227</c:v>
                </c:pt>
                <c:pt idx="8142">
                  <c:v>222.1</c:v>
                </c:pt>
                <c:pt idx="8143">
                  <c:v>225.9</c:v>
                </c:pt>
                <c:pt idx="8144">
                  <c:v>235.8</c:v>
                </c:pt>
                <c:pt idx="8145">
                  <c:v>249.8</c:v>
                </c:pt>
                <c:pt idx="8146">
                  <c:v>250</c:v>
                </c:pt>
                <c:pt idx="8147">
                  <c:v>243.3</c:v>
                </c:pt>
                <c:pt idx="8148">
                  <c:v>243.5</c:v>
                </c:pt>
                <c:pt idx="8149">
                  <c:v>242.3</c:v>
                </c:pt>
                <c:pt idx="8150">
                  <c:v>247.1</c:v>
                </c:pt>
                <c:pt idx="8151">
                  <c:v>251</c:v>
                </c:pt>
                <c:pt idx="8152">
                  <c:v>246.1</c:v>
                </c:pt>
                <c:pt idx="8153">
                  <c:v>246.1</c:v>
                </c:pt>
                <c:pt idx="8154">
                  <c:v>246.6</c:v>
                </c:pt>
                <c:pt idx="8155">
                  <c:v>246.4</c:v>
                </c:pt>
                <c:pt idx="8156">
                  <c:v>246.3</c:v>
                </c:pt>
                <c:pt idx="8157">
                  <c:v>230.8</c:v>
                </c:pt>
                <c:pt idx="8158">
                  <c:v>226</c:v>
                </c:pt>
                <c:pt idx="8159">
                  <c:v>226.8</c:v>
                </c:pt>
                <c:pt idx="8160">
                  <c:v>227.3</c:v>
                </c:pt>
                <c:pt idx="8161">
                  <c:v>227.2</c:v>
                </c:pt>
                <c:pt idx="8162">
                  <c:v>227.5</c:v>
                </c:pt>
                <c:pt idx="8163">
                  <c:v>227.8</c:v>
                </c:pt>
                <c:pt idx="8164">
                  <c:v>227.9</c:v>
                </c:pt>
                <c:pt idx="8165">
                  <c:v>227.6</c:v>
                </c:pt>
                <c:pt idx="8166">
                  <c:v>225.1</c:v>
                </c:pt>
                <c:pt idx="8167">
                  <c:v>224.5</c:v>
                </c:pt>
                <c:pt idx="8168">
                  <c:v>227</c:v>
                </c:pt>
                <c:pt idx="8169">
                  <c:v>230.9</c:v>
                </c:pt>
                <c:pt idx="8170">
                  <c:v>235.4</c:v>
                </c:pt>
                <c:pt idx="8171">
                  <c:v>238.9</c:v>
                </c:pt>
                <c:pt idx="8172">
                  <c:v>237.3</c:v>
                </c:pt>
                <c:pt idx="8173">
                  <c:v>235.3</c:v>
                </c:pt>
                <c:pt idx="8174">
                  <c:v>231.3</c:v>
                </c:pt>
                <c:pt idx="8175">
                  <c:v>229.6</c:v>
                </c:pt>
                <c:pt idx="8176">
                  <c:v>226.8</c:v>
                </c:pt>
                <c:pt idx="8177">
                  <c:v>223.1</c:v>
                </c:pt>
                <c:pt idx="8178">
                  <c:v>222.6</c:v>
                </c:pt>
                <c:pt idx="8179">
                  <c:v>224.1</c:v>
                </c:pt>
                <c:pt idx="8180">
                  <c:v>224.4</c:v>
                </c:pt>
                <c:pt idx="8181">
                  <c:v>224.9</c:v>
                </c:pt>
                <c:pt idx="8182">
                  <c:v>225.2</c:v>
                </c:pt>
                <c:pt idx="8183">
                  <c:v>225.3</c:v>
                </c:pt>
                <c:pt idx="8184">
                  <c:v>227.2</c:v>
                </c:pt>
                <c:pt idx="8185">
                  <c:v>227.5</c:v>
                </c:pt>
                <c:pt idx="8186">
                  <c:v>227.5</c:v>
                </c:pt>
                <c:pt idx="8187">
                  <c:v>227.8</c:v>
                </c:pt>
                <c:pt idx="8188">
                  <c:v>227.7</c:v>
                </c:pt>
                <c:pt idx="8189">
                  <c:v>226.5</c:v>
                </c:pt>
                <c:pt idx="8190">
                  <c:v>226.5</c:v>
                </c:pt>
                <c:pt idx="8191">
                  <c:v>226.4</c:v>
                </c:pt>
                <c:pt idx="8192">
                  <c:v>236.4</c:v>
                </c:pt>
                <c:pt idx="8193">
                  <c:v>247</c:v>
                </c:pt>
                <c:pt idx="8194">
                  <c:v>247.1</c:v>
                </c:pt>
                <c:pt idx="8195">
                  <c:v>246.2</c:v>
                </c:pt>
                <c:pt idx="8196">
                  <c:v>246.9</c:v>
                </c:pt>
                <c:pt idx="8197">
                  <c:v>242.2</c:v>
                </c:pt>
                <c:pt idx="8198">
                  <c:v>239.7</c:v>
                </c:pt>
                <c:pt idx="8199">
                  <c:v>232.1</c:v>
                </c:pt>
                <c:pt idx="8200">
                  <c:v>225.9</c:v>
                </c:pt>
                <c:pt idx="8201">
                  <c:v>225.6</c:v>
                </c:pt>
                <c:pt idx="8202">
                  <c:v>224.9</c:v>
                </c:pt>
                <c:pt idx="8203">
                  <c:v>224.5</c:v>
                </c:pt>
                <c:pt idx="8204">
                  <c:v>225.4</c:v>
                </c:pt>
                <c:pt idx="8205">
                  <c:v>226.6</c:v>
                </c:pt>
                <c:pt idx="8206">
                  <c:v>226.7</c:v>
                </c:pt>
                <c:pt idx="8207">
                  <c:v>225.9</c:v>
                </c:pt>
                <c:pt idx="8208">
                  <c:v>226.5</c:v>
                </c:pt>
                <c:pt idx="8209">
                  <c:v>228.1</c:v>
                </c:pt>
                <c:pt idx="8210">
                  <c:v>228.7</c:v>
                </c:pt>
                <c:pt idx="8211">
                  <c:v>228.5</c:v>
                </c:pt>
                <c:pt idx="8212">
                  <c:v>228.4</c:v>
                </c:pt>
                <c:pt idx="8213">
                  <c:v>228.3</c:v>
                </c:pt>
                <c:pt idx="8214">
                  <c:v>227.1</c:v>
                </c:pt>
                <c:pt idx="8215">
                  <c:v>226.2</c:v>
                </c:pt>
                <c:pt idx="8216">
                  <c:v>227.3</c:v>
                </c:pt>
                <c:pt idx="8217">
                  <c:v>226.7</c:v>
                </c:pt>
                <c:pt idx="8218">
                  <c:v>226.6</c:v>
                </c:pt>
                <c:pt idx="8219">
                  <c:v>227.3</c:v>
                </c:pt>
                <c:pt idx="8220">
                  <c:v>227.1</c:v>
                </c:pt>
                <c:pt idx="8221">
                  <c:v>227.7</c:v>
                </c:pt>
                <c:pt idx="8222">
                  <c:v>227.5</c:v>
                </c:pt>
                <c:pt idx="8223">
                  <c:v>227.5</c:v>
                </c:pt>
                <c:pt idx="8224">
                  <c:v>223.7</c:v>
                </c:pt>
                <c:pt idx="8225">
                  <c:v>221.2</c:v>
                </c:pt>
                <c:pt idx="8226">
                  <c:v>222.3</c:v>
                </c:pt>
                <c:pt idx="8227">
                  <c:v>224.6</c:v>
                </c:pt>
                <c:pt idx="8228">
                  <c:v>225.5</c:v>
                </c:pt>
                <c:pt idx="8229">
                  <c:v>226.4</c:v>
                </c:pt>
                <c:pt idx="8230">
                  <c:v>226.6</c:v>
                </c:pt>
                <c:pt idx="8231">
                  <c:v>227</c:v>
                </c:pt>
                <c:pt idx="8232">
                  <c:v>227.3</c:v>
                </c:pt>
                <c:pt idx="8233">
                  <c:v>227.5</c:v>
                </c:pt>
                <c:pt idx="8234">
                  <c:v>227.2</c:v>
                </c:pt>
                <c:pt idx="8235">
                  <c:v>227.3</c:v>
                </c:pt>
                <c:pt idx="8236">
                  <c:v>227.6</c:v>
                </c:pt>
                <c:pt idx="8237">
                  <c:v>226.5</c:v>
                </c:pt>
                <c:pt idx="8238">
                  <c:v>224.4</c:v>
                </c:pt>
                <c:pt idx="8239">
                  <c:v>225</c:v>
                </c:pt>
                <c:pt idx="8240">
                  <c:v>231.9</c:v>
                </c:pt>
                <c:pt idx="8241">
                  <c:v>236.4</c:v>
                </c:pt>
                <c:pt idx="8242">
                  <c:v>239</c:v>
                </c:pt>
                <c:pt idx="8243">
                  <c:v>249.8</c:v>
                </c:pt>
                <c:pt idx="8244">
                  <c:v>252.6</c:v>
                </c:pt>
                <c:pt idx="8245">
                  <c:v>248.9</c:v>
                </c:pt>
                <c:pt idx="8246">
                  <c:v>243.8</c:v>
                </c:pt>
                <c:pt idx="8247">
                  <c:v>241.6</c:v>
                </c:pt>
                <c:pt idx="8248">
                  <c:v>229</c:v>
                </c:pt>
                <c:pt idx="8249">
                  <c:v>224</c:v>
                </c:pt>
                <c:pt idx="8250">
                  <c:v>225.8</c:v>
                </c:pt>
                <c:pt idx="8251">
                  <c:v>226.3</c:v>
                </c:pt>
                <c:pt idx="8252">
                  <c:v>226.5</c:v>
                </c:pt>
                <c:pt idx="8253">
                  <c:v>226</c:v>
                </c:pt>
                <c:pt idx="8254">
                  <c:v>224.4</c:v>
                </c:pt>
                <c:pt idx="8255">
                  <c:v>226.1</c:v>
                </c:pt>
                <c:pt idx="8256">
                  <c:v>227.4</c:v>
                </c:pt>
                <c:pt idx="8257">
                  <c:v>227</c:v>
                </c:pt>
                <c:pt idx="8258">
                  <c:v>227.5</c:v>
                </c:pt>
                <c:pt idx="8259">
                  <c:v>227.8</c:v>
                </c:pt>
                <c:pt idx="8260">
                  <c:v>226.1</c:v>
                </c:pt>
                <c:pt idx="8261">
                  <c:v>224</c:v>
                </c:pt>
                <c:pt idx="8262">
                  <c:v>223.9</c:v>
                </c:pt>
                <c:pt idx="8263">
                  <c:v>226</c:v>
                </c:pt>
                <c:pt idx="8264">
                  <c:v>231.4</c:v>
                </c:pt>
                <c:pt idx="8265">
                  <c:v>240.2</c:v>
                </c:pt>
                <c:pt idx="8266">
                  <c:v>250.5</c:v>
                </c:pt>
                <c:pt idx="8267">
                  <c:v>251.3</c:v>
                </c:pt>
                <c:pt idx="8268">
                  <c:v>252.6</c:v>
                </c:pt>
                <c:pt idx="8269">
                  <c:v>251.4</c:v>
                </c:pt>
                <c:pt idx="8270">
                  <c:v>248.2</c:v>
                </c:pt>
                <c:pt idx="8271">
                  <c:v>246.5</c:v>
                </c:pt>
                <c:pt idx="8272">
                  <c:v>228.6</c:v>
                </c:pt>
                <c:pt idx="8273">
                  <c:v>224.1</c:v>
                </c:pt>
                <c:pt idx="8274">
                  <c:v>224.3</c:v>
                </c:pt>
                <c:pt idx="8275">
                  <c:v>225.2</c:v>
                </c:pt>
                <c:pt idx="8276">
                  <c:v>225.9</c:v>
                </c:pt>
                <c:pt idx="8277">
                  <c:v>226.1</c:v>
                </c:pt>
                <c:pt idx="8278">
                  <c:v>226.4</c:v>
                </c:pt>
                <c:pt idx="8279">
                  <c:v>226.9</c:v>
                </c:pt>
                <c:pt idx="8280">
                  <c:v>227.8</c:v>
                </c:pt>
                <c:pt idx="8281">
                  <c:v>228</c:v>
                </c:pt>
                <c:pt idx="8282">
                  <c:v>228.1</c:v>
                </c:pt>
                <c:pt idx="8283">
                  <c:v>227.9</c:v>
                </c:pt>
                <c:pt idx="8284">
                  <c:v>227.8</c:v>
                </c:pt>
                <c:pt idx="8285">
                  <c:v>226.8</c:v>
                </c:pt>
                <c:pt idx="8286">
                  <c:v>223.5</c:v>
                </c:pt>
                <c:pt idx="8287">
                  <c:v>227.1</c:v>
                </c:pt>
                <c:pt idx="8288">
                  <c:v>233</c:v>
                </c:pt>
                <c:pt idx="8289">
                  <c:v>242</c:v>
                </c:pt>
                <c:pt idx="8290">
                  <c:v>249.7</c:v>
                </c:pt>
                <c:pt idx="8291">
                  <c:v>253</c:v>
                </c:pt>
                <c:pt idx="8292">
                  <c:v>252.4</c:v>
                </c:pt>
                <c:pt idx="8293">
                  <c:v>252.3</c:v>
                </c:pt>
                <c:pt idx="8294">
                  <c:v>252.8</c:v>
                </c:pt>
                <c:pt idx="8295">
                  <c:v>247.7</c:v>
                </c:pt>
                <c:pt idx="8296">
                  <c:v>246.6</c:v>
                </c:pt>
                <c:pt idx="8297">
                  <c:v>230.5</c:v>
                </c:pt>
                <c:pt idx="8298">
                  <c:v>224.8</c:v>
                </c:pt>
                <c:pt idx="8299">
                  <c:v>224.8</c:v>
                </c:pt>
                <c:pt idx="8300">
                  <c:v>225</c:v>
                </c:pt>
                <c:pt idx="8301">
                  <c:v>226.4</c:v>
                </c:pt>
                <c:pt idx="8302">
                  <c:v>225.8</c:v>
                </c:pt>
                <c:pt idx="8303">
                  <c:v>227.2</c:v>
                </c:pt>
                <c:pt idx="8304">
                  <c:v>227.5</c:v>
                </c:pt>
                <c:pt idx="8305">
                  <c:v>227.5</c:v>
                </c:pt>
                <c:pt idx="8306">
                  <c:v>227.6</c:v>
                </c:pt>
                <c:pt idx="8307">
                  <c:v>227.7</c:v>
                </c:pt>
                <c:pt idx="8308">
                  <c:v>227</c:v>
                </c:pt>
                <c:pt idx="8309">
                  <c:v>226</c:v>
                </c:pt>
                <c:pt idx="8310">
                  <c:v>225</c:v>
                </c:pt>
                <c:pt idx="8311">
                  <c:v>224.8</c:v>
                </c:pt>
                <c:pt idx="8312">
                  <c:v>233.3</c:v>
                </c:pt>
                <c:pt idx="8313">
                  <c:v>246.8</c:v>
                </c:pt>
                <c:pt idx="8314">
                  <c:v>253</c:v>
                </c:pt>
                <c:pt idx="8315">
                  <c:v>248.6</c:v>
                </c:pt>
                <c:pt idx="8316">
                  <c:v>245.5</c:v>
                </c:pt>
                <c:pt idx="8317">
                  <c:v>245.6</c:v>
                </c:pt>
                <c:pt idx="8318">
                  <c:v>249.7</c:v>
                </c:pt>
                <c:pt idx="8319">
                  <c:v>251.8</c:v>
                </c:pt>
                <c:pt idx="8320">
                  <c:v>246.6</c:v>
                </c:pt>
                <c:pt idx="8321">
                  <c:v>246.5</c:v>
                </c:pt>
                <c:pt idx="8322">
                  <c:v>246.6</c:v>
                </c:pt>
                <c:pt idx="8323">
                  <c:v>240.5</c:v>
                </c:pt>
                <c:pt idx="8324">
                  <c:v>225</c:v>
                </c:pt>
                <c:pt idx="8325">
                  <c:v>225.7</c:v>
                </c:pt>
                <c:pt idx="8326">
                  <c:v>226</c:v>
                </c:pt>
                <c:pt idx="8327">
                  <c:v>225.6</c:v>
                </c:pt>
                <c:pt idx="8328">
                  <c:v>226.6</c:v>
                </c:pt>
                <c:pt idx="8329">
                  <c:v>227.4</c:v>
                </c:pt>
                <c:pt idx="8330">
                  <c:v>227.7</c:v>
                </c:pt>
                <c:pt idx="8331">
                  <c:v>227.6</c:v>
                </c:pt>
                <c:pt idx="8332">
                  <c:v>227.8</c:v>
                </c:pt>
                <c:pt idx="8333">
                  <c:v>226.6</c:v>
                </c:pt>
                <c:pt idx="8334">
                  <c:v>225.3</c:v>
                </c:pt>
                <c:pt idx="8335">
                  <c:v>225.1</c:v>
                </c:pt>
                <c:pt idx="8336">
                  <c:v>225.5</c:v>
                </c:pt>
                <c:pt idx="8337">
                  <c:v>227.1</c:v>
                </c:pt>
                <c:pt idx="8338">
                  <c:v>228.7</c:v>
                </c:pt>
                <c:pt idx="8339">
                  <c:v>228.2</c:v>
                </c:pt>
                <c:pt idx="8340">
                  <c:v>228.5</c:v>
                </c:pt>
                <c:pt idx="8341">
                  <c:v>244.6</c:v>
                </c:pt>
                <c:pt idx="8342">
                  <c:v>250.3</c:v>
                </c:pt>
                <c:pt idx="8343">
                  <c:v>243.3</c:v>
                </c:pt>
                <c:pt idx="8344">
                  <c:v>230.9</c:v>
                </c:pt>
                <c:pt idx="8345">
                  <c:v>224.2</c:v>
                </c:pt>
                <c:pt idx="8346">
                  <c:v>224.4</c:v>
                </c:pt>
                <c:pt idx="8347">
                  <c:v>224.4</c:v>
                </c:pt>
                <c:pt idx="8348">
                  <c:v>225</c:v>
                </c:pt>
                <c:pt idx="8349">
                  <c:v>225.5</c:v>
                </c:pt>
                <c:pt idx="8350">
                  <c:v>225.5</c:v>
                </c:pt>
                <c:pt idx="8351">
                  <c:v>226.9</c:v>
                </c:pt>
                <c:pt idx="8352">
                  <c:v>227</c:v>
                </c:pt>
                <c:pt idx="8353">
                  <c:v>227.5</c:v>
                </c:pt>
                <c:pt idx="8354">
                  <c:v>227.4</c:v>
                </c:pt>
                <c:pt idx="8355">
                  <c:v>227.5</c:v>
                </c:pt>
                <c:pt idx="8356">
                  <c:v>227.4</c:v>
                </c:pt>
                <c:pt idx="8357">
                  <c:v>226.8</c:v>
                </c:pt>
                <c:pt idx="8358">
                  <c:v>225.4</c:v>
                </c:pt>
                <c:pt idx="8359">
                  <c:v>224.7</c:v>
                </c:pt>
                <c:pt idx="8360">
                  <c:v>226.9</c:v>
                </c:pt>
                <c:pt idx="8361">
                  <c:v>228.1</c:v>
                </c:pt>
                <c:pt idx="8362">
                  <c:v>228.2</c:v>
                </c:pt>
                <c:pt idx="8363">
                  <c:v>227.6</c:v>
                </c:pt>
                <c:pt idx="8364">
                  <c:v>227.9</c:v>
                </c:pt>
                <c:pt idx="8365">
                  <c:v>238.7</c:v>
                </c:pt>
                <c:pt idx="8366">
                  <c:v>249.9</c:v>
                </c:pt>
                <c:pt idx="8367">
                  <c:v>249.3</c:v>
                </c:pt>
                <c:pt idx="8368">
                  <c:v>234.3</c:v>
                </c:pt>
                <c:pt idx="8369">
                  <c:v>222.3</c:v>
                </c:pt>
                <c:pt idx="8370">
                  <c:v>223.5</c:v>
                </c:pt>
                <c:pt idx="8371">
                  <c:v>225</c:v>
                </c:pt>
                <c:pt idx="8372">
                  <c:v>225.5</c:v>
                </c:pt>
                <c:pt idx="8373">
                  <c:v>226</c:v>
                </c:pt>
                <c:pt idx="8374">
                  <c:v>225.9</c:v>
                </c:pt>
                <c:pt idx="8375">
                  <c:v>225.8</c:v>
                </c:pt>
                <c:pt idx="8376">
                  <c:v>227</c:v>
                </c:pt>
                <c:pt idx="8377">
                  <c:v>227.1</c:v>
                </c:pt>
                <c:pt idx="8378">
                  <c:v>227</c:v>
                </c:pt>
                <c:pt idx="8379">
                  <c:v>225.9</c:v>
                </c:pt>
                <c:pt idx="8380">
                  <c:v>225</c:v>
                </c:pt>
                <c:pt idx="8381">
                  <c:v>224.8</c:v>
                </c:pt>
                <c:pt idx="8382">
                  <c:v>226.6</c:v>
                </c:pt>
                <c:pt idx="8383">
                  <c:v>225.1</c:v>
                </c:pt>
                <c:pt idx="8384">
                  <c:v>228</c:v>
                </c:pt>
                <c:pt idx="8385">
                  <c:v>242.5</c:v>
                </c:pt>
                <c:pt idx="8386">
                  <c:v>243.7</c:v>
                </c:pt>
                <c:pt idx="8387">
                  <c:v>233.3</c:v>
                </c:pt>
                <c:pt idx="8388">
                  <c:v>234.8</c:v>
                </c:pt>
                <c:pt idx="8389">
                  <c:v>243.3</c:v>
                </c:pt>
                <c:pt idx="8390">
                  <c:v>237.8</c:v>
                </c:pt>
                <c:pt idx="8391">
                  <c:v>235.5</c:v>
                </c:pt>
                <c:pt idx="8392">
                  <c:v>229.5</c:v>
                </c:pt>
                <c:pt idx="8393">
                  <c:v>224</c:v>
                </c:pt>
                <c:pt idx="8394">
                  <c:v>223.4</c:v>
                </c:pt>
                <c:pt idx="8395">
                  <c:v>225.1</c:v>
                </c:pt>
                <c:pt idx="8396">
                  <c:v>225.3</c:v>
                </c:pt>
                <c:pt idx="8397">
                  <c:v>225.7</c:v>
                </c:pt>
                <c:pt idx="8398">
                  <c:v>226.2</c:v>
                </c:pt>
                <c:pt idx="8399">
                  <c:v>226.3</c:v>
                </c:pt>
                <c:pt idx="8400">
                  <c:v>226.9</c:v>
                </c:pt>
                <c:pt idx="8401">
                  <c:v>227.3</c:v>
                </c:pt>
                <c:pt idx="8402">
                  <c:v>227.3</c:v>
                </c:pt>
                <c:pt idx="8403">
                  <c:v>227.4</c:v>
                </c:pt>
                <c:pt idx="8404">
                  <c:v>226.1</c:v>
                </c:pt>
                <c:pt idx="8405">
                  <c:v>225.8</c:v>
                </c:pt>
                <c:pt idx="8406">
                  <c:v>227.3</c:v>
                </c:pt>
                <c:pt idx="8407">
                  <c:v>226</c:v>
                </c:pt>
                <c:pt idx="8408">
                  <c:v>231.2</c:v>
                </c:pt>
                <c:pt idx="8409">
                  <c:v>239.3</c:v>
                </c:pt>
                <c:pt idx="8410">
                  <c:v>248.1</c:v>
                </c:pt>
                <c:pt idx="8411">
                  <c:v>252.7</c:v>
                </c:pt>
                <c:pt idx="8412">
                  <c:v>250.6</c:v>
                </c:pt>
                <c:pt idx="8413">
                  <c:v>247.4</c:v>
                </c:pt>
                <c:pt idx="8414">
                  <c:v>252</c:v>
                </c:pt>
                <c:pt idx="8415">
                  <c:v>248.4</c:v>
                </c:pt>
                <c:pt idx="8416">
                  <c:v>246.1</c:v>
                </c:pt>
                <c:pt idx="8417">
                  <c:v>244.6</c:v>
                </c:pt>
                <c:pt idx="8418">
                  <c:v>223</c:v>
                </c:pt>
                <c:pt idx="8419">
                  <c:v>223.9</c:v>
                </c:pt>
                <c:pt idx="8420">
                  <c:v>222.3</c:v>
                </c:pt>
                <c:pt idx="8421">
                  <c:v>225.3</c:v>
                </c:pt>
                <c:pt idx="8422">
                  <c:v>226.4</c:v>
                </c:pt>
                <c:pt idx="8423">
                  <c:v>225.8</c:v>
                </c:pt>
                <c:pt idx="8424">
                  <c:v>227.6</c:v>
                </c:pt>
                <c:pt idx="8425">
                  <c:v>227.5</c:v>
                </c:pt>
                <c:pt idx="8426">
                  <c:v>227.5</c:v>
                </c:pt>
                <c:pt idx="8427">
                  <c:v>226.9</c:v>
                </c:pt>
                <c:pt idx="8428">
                  <c:v>227.1</c:v>
                </c:pt>
                <c:pt idx="8429">
                  <c:v>223.7</c:v>
                </c:pt>
                <c:pt idx="8430">
                  <c:v>222.2</c:v>
                </c:pt>
                <c:pt idx="8431">
                  <c:v>226.6</c:v>
                </c:pt>
                <c:pt idx="8432">
                  <c:v>233.4</c:v>
                </c:pt>
                <c:pt idx="8433">
                  <c:v>245.4</c:v>
                </c:pt>
                <c:pt idx="8434">
                  <c:v>252.8</c:v>
                </c:pt>
                <c:pt idx="8435">
                  <c:v>250.2</c:v>
                </c:pt>
                <c:pt idx="8436">
                  <c:v>248.6</c:v>
                </c:pt>
                <c:pt idx="8437">
                  <c:v>251</c:v>
                </c:pt>
                <c:pt idx="8438">
                  <c:v>252.6</c:v>
                </c:pt>
                <c:pt idx="8439">
                  <c:v>247</c:v>
                </c:pt>
                <c:pt idx="8440">
                  <c:v>246.3</c:v>
                </c:pt>
                <c:pt idx="8441">
                  <c:v>246.5</c:v>
                </c:pt>
                <c:pt idx="8442">
                  <c:v>228.4</c:v>
                </c:pt>
                <c:pt idx="8443">
                  <c:v>224.3</c:v>
                </c:pt>
                <c:pt idx="8444">
                  <c:v>224.5</c:v>
                </c:pt>
                <c:pt idx="8445">
                  <c:v>225.4</c:v>
                </c:pt>
                <c:pt idx="8446">
                  <c:v>225.8</c:v>
                </c:pt>
                <c:pt idx="8447">
                  <c:v>225.9</c:v>
                </c:pt>
                <c:pt idx="8448">
                  <c:v>226.1</c:v>
                </c:pt>
                <c:pt idx="8449">
                  <c:v>226.8</c:v>
                </c:pt>
                <c:pt idx="8450">
                  <c:v>226.6</c:v>
                </c:pt>
                <c:pt idx="8451">
                  <c:v>227</c:v>
                </c:pt>
                <c:pt idx="8452">
                  <c:v>227</c:v>
                </c:pt>
                <c:pt idx="8453">
                  <c:v>223.4</c:v>
                </c:pt>
                <c:pt idx="8454">
                  <c:v>222.1</c:v>
                </c:pt>
                <c:pt idx="8455">
                  <c:v>225.6</c:v>
                </c:pt>
                <c:pt idx="8456">
                  <c:v>234.2</c:v>
                </c:pt>
                <c:pt idx="8457">
                  <c:v>246.9</c:v>
                </c:pt>
                <c:pt idx="8458">
                  <c:v>252.3</c:v>
                </c:pt>
                <c:pt idx="8459">
                  <c:v>247.7</c:v>
                </c:pt>
                <c:pt idx="8460">
                  <c:v>245.2</c:v>
                </c:pt>
                <c:pt idx="8461">
                  <c:v>245.1</c:v>
                </c:pt>
                <c:pt idx="8462">
                  <c:v>250.5</c:v>
                </c:pt>
                <c:pt idx="8463">
                  <c:v>252</c:v>
                </c:pt>
                <c:pt idx="8464">
                  <c:v>246.5</c:v>
                </c:pt>
                <c:pt idx="8465">
                  <c:v>246.4</c:v>
                </c:pt>
                <c:pt idx="8466">
                  <c:v>246.1</c:v>
                </c:pt>
                <c:pt idx="8467">
                  <c:v>246.3</c:v>
                </c:pt>
                <c:pt idx="8468">
                  <c:v>223.2</c:v>
                </c:pt>
                <c:pt idx="8469">
                  <c:v>224.7</c:v>
                </c:pt>
                <c:pt idx="8470">
                  <c:v>226</c:v>
                </c:pt>
                <c:pt idx="8471">
                  <c:v>226.3</c:v>
                </c:pt>
                <c:pt idx="8472">
                  <c:v>227.8</c:v>
                </c:pt>
                <c:pt idx="8473">
                  <c:v>227.5</c:v>
                </c:pt>
                <c:pt idx="8474">
                  <c:v>227.8</c:v>
                </c:pt>
                <c:pt idx="8475">
                  <c:v>227.9</c:v>
                </c:pt>
                <c:pt idx="8476">
                  <c:v>227.8</c:v>
                </c:pt>
                <c:pt idx="8477">
                  <c:v>225.1</c:v>
                </c:pt>
                <c:pt idx="8478">
                  <c:v>222.8</c:v>
                </c:pt>
                <c:pt idx="8479">
                  <c:v>225.3</c:v>
                </c:pt>
                <c:pt idx="8480">
                  <c:v>232.5</c:v>
                </c:pt>
                <c:pt idx="8481">
                  <c:v>239</c:v>
                </c:pt>
                <c:pt idx="8482">
                  <c:v>250.8</c:v>
                </c:pt>
                <c:pt idx="8483">
                  <c:v>252.7</c:v>
                </c:pt>
                <c:pt idx="8484">
                  <c:v>252.3</c:v>
                </c:pt>
                <c:pt idx="8485">
                  <c:v>252.8</c:v>
                </c:pt>
                <c:pt idx="8486">
                  <c:v>246.6</c:v>
                </c:pt>
                <c:pt idx="8487">
                  <c:v>232.9</c:v>
                </c:pt>
                <c:pt idx="8488">
                  <c:v>226.6</c:v>
                </c:pt>
                <c:pt idx="8489">
                  <c:v>221.7</c:v>
                </c:pt>
                <c:pt idx="8490">
                  <c:v>219.6</c:v>
                </c:pt>
                <c:pt idx="8491">
                  <c:v>221.6</c:v>
                </c:pt>
                <c:pt idx="8492">
                  <c:v>223</c:v>
                </c:pt>
                <c:pt idx="8493">
                  <c:v>224</c:v>
                </c:pt>
                <c:pt idx="8494">
                  <c:v>225.1</c:v>
                </c:pt>
                <c:pt idx="8495">
                  <c:v>226.7</c:v>
                </c:pt>
                <c:pt idx="8496">
                  <c:v>227.4</c:v>
                </c:pt>
                <c:pt idx="8497">
                  <c:v>226.7</c:v>
                </c:pt>
                <c:pt idx="8498">
                  <c:v>227.3</c:v>
                </c:pt>
                <c:pt idx="8499">
                  <c:v>227.6</c:v>
                </c:pt>
                <c:pt idx="8500">
                  <c:v>227.2</c:v>
                </c:pt>
                <c:pt idx="8501">
                  <c:v>224.7</c:v>
                </c:pt>
                <c:pt idx="8502">
                  <c:v>223.5</c:v>
                </c:pt>
                <c:pt idx="8503">
                  <c:v>223.8</c:v>
                </c:pt>
                <c:pt idx="8504">
                  <c:v>226</c:v>
                </c:pt>
                <c:pt idx="8505">
                  <c:v>229.3</c:v>
                </c:pt>
                <c:pt idx="8506">
                  <c:v>233.2</c:v>
                </c:pt>
                <c:pt idx="8507">
                  <c:v>229.8</c:v>
                </c:pt>
                <c:pt idx="8508">
                  <c:v>235.4</c:v>
                </c:pt>
                <c:pt idx="8509">
                  <c:v>240.4</c:v>
                </c:pt>
                <c:pt idx="8510">
                  <c:v>243.2</c:v>
                </c:pt>
                <c:pt idx="8511">
                  <c:v>243</c:v>
                </c:pt>
                <c:pt idx="8512">
                  <c:v>233.7</c:v>
                </c:pt>
                <c:pt idx="8513">
                  <c:v>223.4</c:v>
                </c:pt>
                <c:pt idx="8514">
                  <c:v>220.4</c:v>
                </c:pt>
                <c:pt idx="8515">
                  <c:v>220.9</c:v>
                </c:pt>
                <c:pt idx="8516">
                  <c:v>221.5</c:v>
                </c:pt>
                <c:pt idx="8517">
                  <c:v>224.3</c:v>
                </c:pt>
                <c:pt idx="8518">
                  <c:v>225.1</c:v>
                </c:pt>
                <c:pt idx="8519">
                  <c:v>226.1</c:v>
                </c:pt>
                <c:pt idx="8520">
                  <c:v>227</c:v>
                </c:pt>
                <c:pt idx="8521">
                  <c:v>226.3</c:v>
                </c:pt>
                <c:pt idx="8522">
                  <c:v>226.6</c:v>
                </c:pt>
                <c:pt idx="8523">
                  <c:v>226.9</c:v>
                </c:pt>
                <c:pt idx="8524">
                  <c:v>227.7</c:v>
                </c:pt>
                <c:pt idx="8525">
                  <c:v>225</c:v>
                </c:pt>
                <c:pt idx="8526">
                  <c:v>224.2</c:v>
                </c:pt>
                <c:pt idx="8527">
                  <c:v>225.1</c:v>
                </c:pt>
                <c:pt idx="8528">
                  <c:v>232.5</c:v>
                </c:pt>
                <c:pt idx="8529">
                  <c:v>246.1</c:v>
                </c:pt>
                <c:pt idx="8530">
                  <c:v>252.8</c:v>
                </c:pt>
                <c:pt idx="8531">
                  <c:v>251</c:v>
                </c:pt>
                <c:pt idx="8532">
                  <c:v>250.9</c:v>
                </c:pt>
                <c:pt idx="8533">
                  <c:v>249.6</c:v>
                </c:pt>
                <c:pt idx="8534">
                  <c:v>252.4</c:v>
                </c:pt>
                <c:pt idx="8535">
                  <c:v>250.4</c:v>
                </c:pt>
                <c:pt idx="8536">
                  <c:v>246.3</c:v>
                </c:pt>
                <c:pt idx="8537">
                  <c:v>246.5</c:v>
                </c:pt>
                <c:pt idx="8538">
                  <c:v>232.7</c:v>
                </c:pt>
                <c:pt idx="8539">
                  <c:v>221.5</c:v>
                </c:pt>
                <c:pt idx="8540">
                  <c:v>221.2</c:v>
                </c:pt>
                <c:pt idx="8541">
                  <c:v>223</c:v>
                </c:pt>
                <c:pt idx="8542">
                  <c:v>224.4</c:v>
                </c:pt>
                <c:pt idx="8543">
                  <c:v>224.6</c:v>
                </c:pt>
                <c:pt idx="8544">
                  <c:v>226.5</c:v>
                </c:pt>
                <c:pt idx="8545">
                  <c:v>227.5</c:v>
                </c:pt>
                <c:pt idx="8546">
                  <c:v>227.5</c:v>
                </c:pt>
                <c:pt idx="8547">
                  <c:v>226.9</c:v>
                </c:pt>
                <c:pt idx="8548">
                  <c:v>226.6</c:v>
                </c:pt>
                <c:pt idx="8549">
                  <c:v>226.5</c:v>
                </c:pt>
                <c:pt idx="8550">
                  <c:v>221.9</c:v>
                </c:pt>
                <c:pt idx="8551">
                  <c:v>223.5</c:v>
                </c:pt>
                <c:pt idx="8552">
                  <c:v>232</c:v>
                </c:pt>
                <c:pt idx="8553">
                  <c:v>245.6</c:v>
                </c:pt>
                <c:pt idx="8554">
                  <c:v>252.7</c:v>
                </c:pt>
                <c:pt idx="8555">
                  <c:v>250.5</c:v>
                </c:pt>
                <c:pt idx="8556">
                  <c:v>247.7</c:v>
                </c:pt>
                <c:pt idx="8557">
                  <c:v>248.8</c:v>
                </c:pt>
                <c:pt idx="8558">
                  <c:v>252.4</c:v>
                </c:pt>
                <c:pt idx="8559">
                  <c:v>250.3</c:v>
                </c:pt>
                <c:pt idx="8560">
                  <c:v>246.6</c:v>
                </c:pt>
                <c:pt idx="8561">
                  <c:v>246.1</c:v>
                </c:pt>
                <c:pt idx="8562">
                  <c:v>242.7</c:v>
                </c:pt>
                <c:pt idx="8563">
                  <c:v>220.5</c:v>
                </c:pt>
                <c:pt idx="8564">
                  <c:v>222.8</c:v>
                </c:pt>
                <c:pt idx="8565">
                  <c:v>224.6</c:v>
                </c:pt>
                <c:pt idx="8566">
                  <c:v>224.6</c:v>
                </c:pt>
                <c:pt idx="8567">
                  <c:v>225.5</c:v>
                </c:pt>
                <c:pt idx="8568">
                  <c:v>227.6</c:v>
                </c:pt>
                <c:pt idx="8569">
                  <c:v>227.8</c:v>
                </c:pt>
                <c:pt idx="8570">
                  <c:v>227.3</c:v>
                </c:pt>
                <c:pt idx="8571">
                  <c:v>226.7</c:v>
                </c:pt>
                <c:pt idx="8572">
                  <c:v>226.8</c:v>
                </c:pt>
                <c:pt idx="8573">
                  <c:v>226</c:v>
                </c:pt>
                <c:pt idx="8574">
                  <c:v>225.2</c:v>
                </c:pt>
                <c:pt idx="8575">
                  <c:v>226.6</c:v>
                </c:pt>
                <c:pt idx="8576">
                  <c:v>229.7</c:v>
                </c:pt>
                <c:pt idx="8577">
                  <c:v>242</c:v>
                </c:pt>
                <c:pt idx="8578">
                  <c:v>248.7</c:v>
                </c:pt>
                <c:pt idx="8579">
                  <c:v>249.1</c:v>
                </c:pt>
                <c:pt idx="8580">
                  <c:v>250.6</c:v>
                </c:pt>
                <c:pt idx="8581">
                  <c:v>248.6</c:v>
                </c:pt>
                <c:pt idx="8582">
                  <c:v>242.5</c:v>
                </c:pt>
                <c:pt idx="8583">
                  <c:v>229.4</c:v>
                </c:pt>
                <c:pt idx="8584">
                  <c:v>221.6</c:v>
                </c:pt>
                <c:pt idx="8585">
                  <c:v>219.3</c:v>
                </c:pt>
                <c:pt idx="8586">
                  <c:v>219.1</c:v>
                </c:pt>
                <c:pt idx="8587">
                  <c:v>221.7</c:v>
                </c:pt>
                <c:pt idx="8588">
                  <c:v>222.9</c:v>
                </c:pt>
                <c:pt idx="8589">
                  <c:v>224.5</c:v>
                </c:pt>
                <c:pt idx="8590">
                  <c:v>226</c:v>
                </c:pt>
                <c:pt idx="8591">
                  <c:v>225.9</c:v>
                </c:pt>
                <c:pt idx="8592">
                  <c:v>225.7</c:v>
                </c:pt>
                <c:pt idx="8593">
                  <c:v>226.8</c:v>
                </c:pt>
                <c:pt idx="8594">
                  <c:v>227.3</c:v>
                </c:pt>
                <c:pt idx="8595">
                  <c:v>227.7</c:v>
                </c:pt>
                <c:pt idx="8596">
                  <c:v>227.7</c:v>
                </c:pt>
                <c:pt idx="8597">
                  <c:v>226.7</c:v>
                </c:pt>
                <c:pt idx="8598">
                  <c:v>223.1</c:v>
                </c:pt>
                <c:pt idx="8599">
                  <c:v>224.8</c:v>
                </c:pt>
                <c:pt idx="8600">
                  <c:v>231.6</c:v>
                </c:pt>
                <c:pt idx="8601">
                  <c:v>244.6</c:v>
                </c:pt>
                <c:pt idx="8602">
                  <c:v>252.5</c:v>
                </c:pt>
                <c:pt idx="8603">
                  <c:v>249.8</c:v>
                </c:pt>
                <c:pt idx="8604">
                  <c:v>245.6</c:v>
                </c:pt>
                <c:pt idx="8605">
                  <c:v>246.2</c:v>
                </c:pt>
                <c:pt idx="8606">
                  <c:v>251.4</c:v>
                </c:pt>
                <c:pt idx="8607">
                  <c:v>251.3</c:v>
                </c:pt>
                <c:pt idx="8608">
                  <c:v>246.3</c:v>
                </c:pt>
                <c:pt idx="8609">
                  <c:v>246.3</c:v>
                </c:pt>
                <c:pt idx="8610">
                  <c:v>246.4</c:v>
                </c:pt>
                <c:pt idx="8611">
                  <c:v>228.5</c:v>
                </c:pt>
                <c:pt idx="8612">
                  <c:v>222.3</c:v>
                </c:pt>
                <c:pt idx="8613">
                  <c:v>224.1</c:v>
                </c:pt>
                <c:pt idx="8614">
                  <c:v>225.3</c:v>
                </c:pt>
                <c:pt idx="8615">
                  <c:v>226.1</c:v>
                </c:pt>
                <c:pt idx="8616">
                  <c:v>226.9</c:v>
                </c:pt>
                <c:pt idx="8617">
                  <c:v>227.5</c:v>
                </c:pt>
                <c:pt idx="8618">
                  <c:v>227.4</c:v>
                </c:pt>
                <c:pt idx="8619">
                  <c:v>227.8</c:v>
                </c:pt>
                <c:pt idx="8620">
                  <c:v>227.8</c:v>
                </c:pt>
                <c:pt idx="8621">
                  <c:v>225.7</c:v>
                </c:pt>
                <c:pt idx="8622">
                  <c:v>222.2</c:v>
                </c:pt>
                <c:pt idx="8623">
                  <c:v>226.3</c:v>
                </c:pt>
                <c:pt idx="8624">
                  <c:v>231.9</c:v>
                </c:pt>
                <c:pt idx="8625">
                  <c:v>243.8</c:v>
                </c:pt>
                <c:pt idx="8626">
                  <c:v>252.9</c:v>
                </c:pt>
                <c:pt idx="8627">
                  <c:v>247.1</c:v>
                </c:pt>
                <c:pt idx="8628">
                  <c:v>244.1</c:v>
                </c:pt>
                <c:pt idx="8629">
                  <c:v>246</c:v>
                </c:pt>
                <c:pt idx="8630">
                  <c:v>251.1</c:v>
                </c:pt>
                <c:pt idx="8631">
                  <c:v>252.3</c:v>
                </c:pt>
                <c:pt idx="8632">
                  <c:v>246.1</c:v>
                </c:pt>
                <c:pt idx="8633">
                  <c:v>246.6</c:v>
                </c:pt>
                <c:pt idx="8634">
                  <c:v>246.4</c:v>
                </c:pt>
                <c:pt idx="8635">
                  <c:v>243.4</c:v>
                </c:pt>
                <c:pt idx="8636">
                  <c:v>223.7</c:v>
                </c:pt>
                <c:pt idx="8637">
                  <c:v>224</c:v>
                </c:pt>
                <c:pt idx="8638">
                  <c:v>224.6</c:v>
                </c:pt>
                <c:pt idx="8639">
                  <c:v>226.9</c:v>
                </c:pt>
                <c:pt idx="8640">
                  <c:v>227.3</c:v>
                </c:pt>
                <c:pt idx="8641">
                  <c:v>227.5</c:v>
                </c:pt>
                <c:pt idx="8642">
                  <c:v>227.6</c:v>
                </c:pt>
                <c:pt idx="8643">
                  <c:v>227.9</c:v>
                </c:pt>
                <c:pt idx="8644">
                  <c:v>227.7</c:v>
                </c:pt>
                <c:pt idx="8645">
                  <c:v>225.6</c:v>
                </c:pt>
                <c:pt idx="8646">
                  <c:v>223.3</c:v>
                </c:pt>
                <c:pt idx="8647">
                  <c:v>224.9</c:v>
                </c:pt>
                <c:pt idx="8648">
                  <c:v>230.2</c:v>
                </c:pt>
                <c:pt idx="8649">
                  <c:v>235.2</c:v>
                </c:pt>
                <c:pt idx="8650">
                  <c:v>247.1</c:v>
                </c:pt>
                <c:pt idx="8651">
                  <c:v>250.4</c:v>
                </c:pt>
                <c:pt idx="8652">
                  <c:v>243.3</c:v>
                </c:pt>
                <c:pt idx="8653">
                  <c:v>245.3</c:v>
                </c:pt>
                <c:pt idx="8654">
                  <c:v>252.7</c:v>
                </c:pt>
                <c:pt idx="8655">
                  <c:v>247.3</c:v>
                </c:pt>
                <c:pt idx="8656">
                  <c:v>234.6</c:v>
                </c:pt>
                <c:pt idx="8657">
                  <c:v>222.9</c:v>
                </c:pt>
                <c:pt idx="8658">
                  <c:v>221.5</c:v>
                </c:pt>
                <c:pt idx="8659">
                  <c:v>222.8</c:v>
                </c:pt>
                <c:pt idx="8660">
                  <c:v>224.2</c:v>
                </c:pt>
                <c:pt idx="8661">
                  <c:v>225.4</c:v>
                </c:pt>
                <c:pt idx="8662">
                  <c:v>225.4</c:v>
                </c:pt>
                <c:pt idx="8663">
                  <c:v>225.8</c:v>
                </c:pt>
                <c:pt idx="8664">
                  <c:v>227</c:v>
                </c:pt>
                <c:pt idx="8665">
                  <c:v>227.9</c:v>
                </c:pt>
                <c:pt idx="8666">
                  <c:v>227.1</c:v>
                </c:pt>
                <c:pt idx="8667">
                  <c:v>227.4</c:v>
                </c:pt>
                <c:pt idx="8668">
                  <c:v>227.1</c:v>
                </c:pt>
                <c:pt idx="8669">
                  <c:v>226.9</c:v>
                </c:pt>
                <c:pt idx="8670">
                  <c:v>225.4</c:v>
                </c:pt>
                <c:pt idx="8671">
                  <c:v>224.5</c:v>
                </c:pt>
                <c:pt idx="8672">
                  <c:v>228.8</c:v>
                </c:pt>
                <c:pt idx="8673">
                  <c:v>241.3</c:v>
                </c:pt>
                <c:pt idx="8674">
                  <c:v>252.7</c:v>
                </c:pt>
                <c:pt idx="8675">
                  <c:v>250.5</c:v>
                </c:pt>
                <c:pt idx="8676">
                  <c:v>246.6</c:v>
                </c:pt>
                <c:pt idx="8677">
                  <c:v>247.6</c:v>
                </c:pt>
                <c:pt idx="8678">
                  <c:v>251</c:v>
                </c:pt>
                <c:pt idx="8679">
                  <c:v>251.3</c:v>
                </c:pt>
                <c:pt idx="8680">
                  <c:v>246.5</c:v>
                </c:pt>
                <c:pt idx="8681">
                  <c:v>246.3</c:v>
                </c:pt>
                <c:pt idx="8682">
                  <c:v>246.4</c:v>
                </c:pt>
                <c:pt idx="8683">
                  <c:v>224.3</c:v>
                </c:pt>
                <c:pt idx="8684">
                  <c:v>222.6</c:v>
                </c:pt>
                <c:pt idx="8685">
                  <c:v>224.7</c:v>
                </c:pt>
                <c:pt idx="8686">
                  <c:v>225.7</c:v>
                </c:pt>
                <c:pt idx="8687">
                  <c:v>226.3</c:v>
                </c:pt>
                <c:pt idx="8688">
                  <c:v>226.9</c:v>
                </c:pt>
                <c:pt idx="8689">
                  <c:v>227.9</c:v>
                </c:pt>
                <c:pt idx="8690">
                  <c:v>227.4</c:v>
                </c:pt>
                <c:pt idx="8691">
                  <c:v>227.3</c:v>
                </c:pt>
                <c:pt idx="8692">
                  <c:v>227.8</c:v>
                </c:pt>
                <c:pt idx="8693">
                  <c:v>227.6</c:v>
                </c:pt>
                <c:pt idx="8694">
                  <c:v>226.2</c:v>
                </c:pt>
                <c:pt idx="8695">
                  <c:v>224.9</c:v>
                </c:pt>
                <c:pt idx="8696">
                  <c:v>225.6</c:v>
                </c:pt>
                <c:pt idx="8697">
                  <c:v>227.4</c:v>
                </c:pt>
                <c:pt idx="8698">
                  <c:v>229.2</c:v>
                </c:pt>
                <c:pt idx="8699">
                  <c:v>229.9</c:v>
                </c:pt>
                <c:pt idx="8700">
                  <c:v>230.1</c:v>
                </c:pt>
                <c:pt idx="8701">
                  <c:v>230.8</c:v>
                </c:pt>
                <c:pt idx="8702">
                  <c:v>229.4</c:v>
                </c:pt>
                <c:pt idx="8703">
                  <c:v>227</c:v>
                </c:pt>
                <c:pt idx="8704">
                  <c:v>224.1</c:v>
                </c:pt>
                <c:pt idx="8705">
                  <c:v>224</c:v>
                </c:pt>
                <c:pt idx="8706">
                  <c:v>222.9</c:v>
                </c:pt>
                <c:pt idx="8707">
                  <c:v>223.6</c:v>
                </c:pt>
                <c:pt idx="8708">
                  <c:v>224.4</c:v>
                </c:pt>
                <c:pt idx="8709">
                  <c:v>224.6</c:v>
                </c:pt>
                <c:pt idx="8710">
                  <c:v>224.6</c:v>
                </c:pt>
                <c:pt idx="8711">
                  <c:v>225.1</c:v>
                </c:pt>
                <c:pt idx="8712">
                  <c:v>225</c:v>
                </c:pt>
                <c:pt idx="8713">
                  <c:v>226.1</c:v>
                </c:pt>
                <c:pt idx="8714">
                  <c:v>226.8</c:v>
                </c:pt>
                <c:pt idx="8715">
                  <c:v>227.5</c:v>
                </c:pt>
                <c:pt idx="8716">
                  <c:v>227.2</c:v>
                </c:pt>
                <c:pt idx="8717">
                  <c:v>227.1</c:v>
                </c:pt>
                <c:pt idx="8718">
                  <c:v>226.4</c:v>
                </c:pt>
                <c:pt idx="8719">
                  <c:v>226.3</c:v>
                </c:pt>
                <c:pt idx="8720">
                  <c:v>231.2</c:v>
                </c:pt>
                <c:pt idx="8721">
                  <c:v>242.7</c:v>
                </c:pt>
                <c:pt idx="8722">
                  <c:v>252.7</c:v>
                </c:pt>
                <c:pt idx="8723">
                  <c:v>249.9</c:v>
                </c:pt>
                <c:pt idx="8724">
                  <c:v>246.7</c:v>
                </c:pt>
                <c:pt idx="8725">
                  <c:v>246.1</c:v>
                </c:pt>
                <c:pt idx="8726">
                  <c:v>251.8</c:v>
                </c:pt>
                <c:pt idx="8727">
                  <c:v>250.9</c:v>
                </c:pt>
                <c:pt idx="8728">
                  <c:v>246.2</c:v>
                </c:pt>
                <c:pt idx="8729">
                  <c:v>246.4</c:v>
                </c:pt>
                <c:pt idx="8730">
                  <c:v>246.3</c:v>
                </c:pt>
                <c:pt idx="8731">
                  <c:v>232.1</c:v>
                </c:pt>
                <c:pt idx="8732">
                  <c:v>225</c:v>
                </c:pt>
                <c:pt idx="8733">
                  <c:v>225.7</c:v>
                </c:pt>
                <c:pt idx="8734">
                  <c:v>226.7</c:v>
                </c:pt>
                <c:pt idx="8735">
                  <c:v>226.4</c:v>
                </c:pt>
                <c:pt idx="8736">
                  <c:v>226.9</c:v>
                </c:pt>
                <c:pt idx="8737">
                  <c:v>226.8</c:v>
                </c:pt>
                <c:pt idx="8738">
                  <c:v>226.6</c:v>
                </c:pt>
                <c:pt idx="8739">
                  <c:v>227.4</c:v>
                </c:pt>
                <c:pt idx="8740">
                  <c:v>227.2</c:v>
                </c:pt>
                <c:pt idx="8741">
                  <c:v>226</c:v>
                </c:pt>
                <c:pt idx="8742">
                  <c:v>226.1</c:v>
                </c:pt>
                <c:pt idx="8743">
                  <c:v>226.9</c:v>
                </c:pt>
                <c:pt idx="8744">
                  <c:v>225.3</c:v>
                </c:pt>
                <c:pt idx="8745">
                  <c:v>226.4</c:v>
                </c:pt>
                <c:pt idx="8746">
                  <c:v>233.8</c:v>
                </c:pt>
                <c:pt idx="8747">
                  <c:v>235.2</c:v>
                </c:pt>
                <c:pt idx="8748">
                  <c:v>237.6</c:v>
                </c:pt>
                <c:pt idx="8749">
                  <c:v>238</c:v>
                </c:pt>
                <c:pt idx="8750">
                  <c:v>231.3</c:v>
                </c:pt>
                <c:pt idx="8751">
                  <c:v>224.9</c:v>
                </c:pt>
                <c:pt idx="8752">
                  <c:v>224.1</c:v>
                </c:pt>
                <c:pt idx="8753">
                  <c:v>221.6</c:v>
                </c:pt>
                <c:pt idx="8754">
                  <c:v>223.3</c:v>
                </c:pt>
                <c:pt idx="8755">
                  <c:v>225</c:v>
                </c:pt>
                <c:pt idx="8756">
                  <c:v>223.9</c:v>
                </c:pt>
                <c:pt idx="8757">
                  <c:v>225.2</c:v>
                </c:pt>
                <c:pt idx="8758">
                  <c:v>226.4</c:v>
                </c:pt>
                <c:pt idx="8759">
                  <c:v>225.8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1A1-4647-897B-9E3E922CAD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46737280"/>
        <c:axId val="46743552"/>
      </c:lineChart>
      <c:catAx>
        <c:axId val="467372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l-GR"/>
                  <a:t>Ώρα του έτους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46743552"/>
        <c:crosses val="autoZero"/>
        <c:auto val="1"/>
        <c:lblAlgn val="ctr"/>
        <c:lblOffset val="100"/>
        <c:noMultiLvlLbl val="0"/>
      </c:catAx>
      <c:valAx>
        <c:axId val="46743552"/>
        <c:scaling>
          <c:orientation val="minMax"/>
          <c:max val="270"/>
          <c:min val="21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7372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l-G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l-GR" sz="1400" dirty="0">
                <a:solidFill>
                  <a:schemeClr val="tx1"/>
                </a:solidFill>
              </a:rPr>
              <a:t>Τάσεις στους </a:t>
            </a:r>
            <a:r>
              <a:rPr lang="el-GR" sz="1400" dirty="0" smtClean="0">
                <a:solidFill>
                  <a:schemeClr val="tx1"/>
                </a:solidFill>
              </a:rPr>
              <a:t>26 </a:t>
            </a:r>
            <a:r>
              <a:rPr lang="el-GR" sz="1400" dirty="0">
                <a:solidFill>
                  <a:schemeClr val="tx1"/>
                </a:solidFill>
              </a:rPr>
              <a:t>κόμβους (</a:t>
            </a:r>
            <a:r>
              <a:rPr lang="en-US" sz="1400" dirty="0">
                <a:solidFill>
                  <a:schemeClr val="tx1"/>
                </a:solidFill>
              </a:rPr>
              <a:t>V)</a:t>
            </a:r>
            <a:r>
              <a:rPr lang="el-GR" sz="1400" b="1" dirty="0">
                <a:solidFill>
                  <a:schemeClr val="tx1"/>
                </a:solidFill>
                <a:effectLst/>
              </a:rPr>
              <a:t> </a:t>
            </a:r>
            <a:endParaRPr lang="en-US" sz="1400" b="1" dirty="0"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l-GR" sz="1400" b="1" dirty="0">
                <a:solidFill>
                  <a:schemeClr val="tx1"/>
                </a:solidFill>
                <a:effectLst/>
              </a:rPr>
              <a:t>1 μπαταρία, Φ/Β 200 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kW</a:t>
            </a:r>
            <a:r>
              <a:rPr lang="el-GR" sz="1400" b="1" dirty="0">
                <a:solidFill>
                  <a:schemeClr val="tx1"/>
                </a:solidFill>
                <a:effectLst/>
              </a:rPr>
              <a:t>, 3ήμερο Ιανουαρίου</a:t>
            </a:r>
            <a:endParaRPr lang="el-GR" sz="1400" dirty="0">
              <a:solidFill>
                <a:schemeClr val="tx1"/>
              </a:solidFill>
              <a:effectLst/>
            </a:endParaRPr>
          </a:p>
        </c:rich>
      </c:tx>
      <c:layout>
        <c:manualLayout>
          <c:xMode val="edge"/>
          <c:yMode val="edge"/>
          <c:x val="0.33173250384405595"/>
          <c:y val="3.5572112974531528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4574793674256429E-2"/>
          <c:y val="0.17049130597177642"/>
          <c:w val="0.88674891270360157"/>
          <c:h val="0.65536219524905959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SOLARCALC!$AA$1:$AA$72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SOLARCALC!$AB$1:$AB$72</c:f>
              <c:numCache>
                <c:formatCode>General</c:formatCode>
                <c:ptCount val="72"/>
                <c:pt idx="0">
                  <c:v>229.7</c:v>
                </c:pt>
                <c:pt idx="1">
                  <c:v>229.7</c:v>
                </c:pt>
                <c:pt idx="2">
                  <c:v>229.7</c:v>
                </c:pt>
                <c:pt idx="3">
                  <c:v>229.7</c:v>
                </c:pt>
                <c:pt idx="4">
                  <c:v>229.7</c:v>
                </c:pt>
                <c:pt idx="5">
                  <c:v>229.7</c:v>
                </c:pt>
                <c:pt idx="6">
                  <c:v>229.4</c:v>
                </c:pt>
                <c:pt idx="7">
                  <c:v>229.6</c:v>
                </c:pt>
                <c:pt idx="8">
                  <c:v>229.8</c:v>
                </c:pt>
                <c:pt idx="9">
                  <c:v>230.7</c:v>
                </c:pt>
                <c:pt idx="10">
                  <c:v>231.5</c:v>
                </c:pt>
                <c:pt idx="11">
                  <c:v>232.3</c:v>
                </c:pt>
                <c:pt idx="12">
                  <c:v>232.6</c:v>
                </c:pt>
                <c:pt idx="13">
                  <c:v>232.6</c:v>
                </c:pt>
                <c:pt idx="14">
                  <c:v>232.1</c:v>
                </c:pt>
                <c:pt idx="15">
                  <c:v>231.3</c:v>
                </c:pt>
                <c:pt idx="16">
                  <c:v>230.9</c:v>
                </c:pt>
                <c:pt idx="17">
                  <c:v>229</c:v>
                </c:pt>
                <c:pt idx="18">
                  <c:v>229</c:v>
                </c:pt>
                <c:pt idx="19">
                  <c:v>229</c:v>
                </c:pt>
                <c:pt idx="20">
                  <c:v>228.8</c:v>
                </c:pt>
                <c:pt idx="21">
                  <c:v>229.2</c:v>
                </c:pt>
                <c:pt idx="22">
                  <c:v>229.3</c:v>
                </c:pt>
                <c:pt idx="23">
                  <c:v>229.4</c:v>
                </c:pt>
                <c:pt idx="24">
                  <c:v>229.5</c:v>
                </c:pt>
                <c:pt idx="25">
                  <c:v>229.6</c:v>
                </c:pt>
                <c:pt idx="26">
                  <c:v>229.7</c:v>
                </c:pt>
                <c:pt idx="27">
                  <c:v>229.7</c:v>
                </c:pt>
                <c:pt idx="28">
                  <c:v>229.6</c:v>
                </c:pt>
                <c:pt idx="29">
                  <c:v>229.5</c:v>
                </c:pt>
                <c:pt idx="30">
                  <c:v>229.1</c:v>
                </c:pt>
                <c:pt idx="31">
                  <c:v>229.5</c:v>
                </c:pt>
                <c:pt idx="32">
                  <c:v>229.5</c:v>
                </c:pt>
                <c:pt idx="33">
                  <c:v>229.6</c:v>
                </c:pt>
                <c:pt idx="34">
                  <c:v>230.7</c:v>
                </c:pt>
                <c:pt idx="35">
                  <c:v>231.4</c:v>
                </c:pt>
                <c:pt idx="36">
                  <c:v>231.7</c:v>
                </c:pt>
                <c:pt idx="37">
                  <c:v>230.8</c:v>
                </c:pt>
                <c:pt idx="38">
                  <c:v>230.4</c:v>
                </c:pt>
                <c:pt idx="39">
                  <c:v>230</c:v>
                </c:pt>
                <c:pt idx="40">
                  <c:v>229.4</c:v>
                </c:pt>
                <c:pt idx="41">
                  <c:v>229.1</c:v>
                </c:pt>
                <c:pt idx="42">
                  <c:v>228.8</c:v>
                </c:pt>
                <c:pt idx="43">
                  <c:v>228.7</c:v>
                </c:pt>
                <c:pt idx="44">
                  <c:v>229</c:v>
                </c:pt>
                <c:pt idx="45">
                  <c:v>229</c:v>
                </c:pt>
                <c:pt idx="46">
                  <c:v>229.3</c:v>
                </c:pt>
                <c:pt idx="47">
                  <c:v>229.4</c:v>
                </c:pt>
                <c:pt idx="48">
                  <c:v>229.5</c:v>
                </c:pt>
                <c:pt idx="49">
                  <c:v>229.6</c:v>
                </c:pt>
                <c:pt idx="50">
                  <c:v>229.7</c:v>
                </c:pt>
                <c:pt idx="51">
                  <c:v>229.7</c:v>
                </c:pt>
                <c:pt idx="52">
                  <c:v>229.7</c:v>
                </c:pt>
                <c:pt idx="53">
                  <c:v>229.4</c:v>
                </c:pt>
                <c:pt idx="54">
                  <c:v>229.1</c:v>
                </c:pt>
                <c:pt idx="55">
                  <c:v>229.5</c:v>
                </c:pt>
                <c:pt idx="56">
                  <c:v>229.9</c:v>
                </c:pt>
                <c:pt idx="57">
                  <c:v>231</c:v>
                </c:pt>
                <c:pt idx="58">
                  <c:v>232.1</c:v>
                </c:pt>
                <c:pt idx="59">
                  <c:v>232.4</c:v>
                </c:pt>
                <c:pt idx="60">
                  <c:v>232.6</c:v>
                </c:pt>
                <c:pt idx="61">
                  <c:v>232.6</c:v>
                </c:pt>
                <c:pt idx="62">
                  <c:v>232.5</c:v>
                </c:pt>
                <c:pt idx="63">
                  <c:v>232.2</c:v>
                </c:pt>
                <c:pt idx="64">
                  <c:v>231.4</c:v>
                </c:pt>
                <c:pt idx="65">
                  <c:v>230.8</c:v>
                </c:pt>
                <c:pt idx="66">
                  <c:v>229</c:v>
                </c:pt>
                <c:pt idx="67">
                  <c:v>229.2</c:v>
                </c:pt>
                <c:pt idx="68">
                  <c:v>229.3</c:v>
                </c:pt>
                <c:pt idx="69">
                  <c:v>229.3</c:v>
                </c:pt>
                <c:pt idx="70">
                  <c:v>229.3</c:v>
                </c:pt>
                <c:pt idx="71">
                  <c:v>229.4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2642-4BC6-99A3-5332FC74EC4D}"/>
            </c:ext>
          </c:extLst>
        </c:ser>
        <c:ser>
          <c:idx val="1"/>
          <c:order val="1"/>
          <c:marker>
            <c:symbol val="none"/>
          </c:marker>
          <c:xVal>
            <c:numRef>
              <c:f>SOLARCALC!$AA$1:$AA$72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SOLARCALC!$AC$1:$AC$72</c:f>
              <c:numCache>
                <c:formatCode>General</c:formatCode>
                <c:ptCount val="72"/>
                <c:pt idx="0">
                  <c:v>229.5</c:v>
                </c:pt>
                <c:pt idx="1">
                  <c:v>229.5</c:v>
                </c:pt>
                <c:pt idx="2">
                  <c:v>229.6</c:v>
                </c:pt>
                <c:pt idx="3">
                  <c:v>229.6</c:v>
                </c:pt>
                <c:pt idx="4">
                  <c:v>229.5</c:v>
                </c:pt>
                <c:pt idx="5">
                  <c:v>229.5</c:v>
                </c:pt>
                <c:pt idx="6">
                  <c:v>229.1</c:v>
                </c:pt>
                <c:pt idx="7">
                  <c:v>229.4</c:v>
                </c:pt>
                <c:pt idx="8">
                  <c:v>229.7</c:v>
                </c:pt>
                <c:pt idx="9">
                  <c:v>231.1</c:v>
                </c:pt>
                <c:pt idx="10">
                  <c:v>232.2</c:v>
                </c:pt>
                <c:pt idx="11">
                  <c:v>233.5</c:v>
                </c:pt>
                <c:pt idx="12">
                  <c:v>233.9</c:v>
                </c:pt>
                <c:pt idx="13">
                  <c:v>233.9</c:v>
                </c:pt>
                <c:pt idx="14">
                  <c:v>233.1</c:v>
                </c:pt>
                <c:pt idx="15">
                  <c:v>231.9</c:v>
                </c:pt>
                <c:pt idx="16">
                  <c:v>231.3</c:v>
                </c:pt>
                <c:pt idx="17">
                  <c:v>228.5</c:v>
                </c:pt>
                <c:pt idx="18">
                  <c:v>228.5</c:v>
                </c:pt>
                <c:pt idx="19">
                  <c:v>228.4</c:v>
                </c:pt>
                <c:pt idx="20">
                  <c:v>228.2</c:v>
                </c:pt>
                <c:pt idx="21">
                  <c:v>228.7</c:v>
                </c:pt>
                <c:pt idx="22">
                  <c:v>228.9</c:v>
                </c:pt>
                <c:pt idx="23">
                  <c:v>229.2</c:v>
                </c:pt>
                <c:pt idx="24">
                  <c:v>229.3</c:v>
                </c:pt>
                <c:pt idx="25">
                  <c:v>229.4</c:v>
                </c:pt>
                <c:pt idx="26">
                  <c:v>229.6</c:v>
                </c:pt>
                <c:pt idx="27">
                  <c:v>229.6</c:v>
                </c:pt>
                <c:pt idx="28">
                  <c:v>229.4</c:v>
                </c:pt>
                <c:pt idx="29">
                  <c:v>229.2</c:v>
                </c:pt>
                <c:pt idx="30">
                  <c:v>228.6</c:v>
                </c:pt>
                <c:pt idx="31">
                  <c:v>229.2</c:v>
                </c:pt>
                <c:pt idx="32">
                  <c:v>229.3</c:v>
                </c:pt>
                <c:pt idx="33">
                  <c:v>229.5</c:v>
                </c:pt>
                <c:pt idx="34">
                  <c:v>231.1</c:v>
                </c:pt>
                <c:pt idx="35">
                  <c:v>232.2</c:v>
                </c:pt>
                <c:pt idx="36">
                  <c:v>232.5</c:v>
                </c:pt>
                <c:pt idx="37">
                  <c:v>231.2</c:v>
                </c:pt>
                <c:pt idx="38">
                  <c:v>230.6</c:v>
                </c:pt>
                <c:pt idx="39">
                  <c:v>230.1</c:v>
                </c:pt>
                <c:pt idx="40">
                  <c:v>229</c:v>
                </c:pt>
                <c:pt idx="41">
                  <c:v>228.6</c:v>
                </c:pt>
                <c:pt idx="42">
                  <c:v>228.2</c:v>
                </c:pt>
                <c:pt idx="43">
                  <c:v>228.1</c:v>
                </c:pt>
                <c:pt idx="44">
                  <c:v>228.5</c:v>
                </c:pt>
                <c:pt idx="45">
                  <c:v>228.4</c:v>
                </c:pt>
                <c:pt idx="46">
                  <c:v>228.9</c:v>
                </c:pt>
                <c:pt idx="47">
                  <c:v>229.2</c:v>
                </c:pt>
                <c:pt idx="48">
                  <c:v>229.3</c:v>
                </c:pt>
                <c:pt idx="49">
                  <c:v>229.4</c:v>
                </c:pt>
                <c:pt idx="50">
                  <c:v>229.5</c:v>
                </c:pt>
                <c:pt idx="51">
                  <c:v>229.5</c:v>
                </c:pt>
                <c:pt idx="52">
                  <c:v>229.5</c:v>
                </c:pt>
                <c:pt idx="53">
                  <c:v>229.1</c:v>
                </c:pt>
                <c:pt idx="54">
                  <c:v>228.7</c:v>
                </c:pt>
                <c:pt idx="55">
                  <c:v>229.2</c:v>
                </c:pt>
                <c:pt idx="56">
                  <c:v>229.8</c:v>
                </c:pt>
                <c:pt idx="57">
                  <c:v>231.5</c:v>
                </c:pt>
                <c:pt idx="58">
                  <c:v>233.1</c:v>
                </c:pt>
                <c:pt idx="59">
                  <c:v>233.7</c:v>
                </c:pt>
                <c:pt idx="60">
                  <c:v>233.9</c:v>
                </c:pt>
                <c:pt idx="61">
                  <c:v>233.9</c:v>
                </c:pt>
                <c:pt idx="62">
                  <c:v>233.8</c:v>
                </c:pt>
                <c:pt idx="63">
                  <c:v>233.3</c:v>
                </c:pt>
                <c:pt idx="64">
                  <c:v>232.1</c:v>
                </c:pt>
                <c:pt idx="65">
                  <c:v>231.1</c:v>
                </c:pt>
                <c:pt idx="66">
                  <c:v>228.5</c:v>
                </c:pt>
                <c:pt idx="67">
                  <c:v>228.7</c:v>
                </c:pt>
                <c:pt idx="68">
                  <c:v>228.9</c:v>
                </c:pt>
                <c:pt idx="69">
                  <c:v>228.9</c:v>
                </c:pt>
                <c:pt idx="70">
                  <c:v>229</c:v>
                </c:pt>
                <c:pt idx="71">
                  <c:v>229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2642-4BC6-99A3-5332FC74EC4D}"/>
            </c:ext>
          </c:extLst>
        </c:ser>
        <c:ser>
          <c:idx val="2"/>
          <c:order val="2"/>
          <c:marker>
            <c:symbol val="none"/>
          </c:marker>
          <c:xVal>
            <c:numRef>
              <c:f>SOLARCALC!$AA$1:$AA$72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SOLARCALC!$AD$1:$AD$72</c:f>
              <c:numCache>
                <c:formatCode>General</c:formatCode>
                <c:ptCount val="72"/>
                <c:pt idx="0">
                  <c:v>229.2</c:v>
                </c:pt>
                <c:pt idx="1">
                  <c:v>229.3</c:v>
                </c:pt>
                <c:pt idx="2">
                  <c:v>229.4</c:v>
                </c:pt>
                <c:pt idx="3">
                  <c:v>229.3</c:v>
                </c:pt>
                <c:pt idx="4">
                  <c:v>229.3</c:v>
                </c:pt>
                <c:pt idx="5">
                  <c:v>229.2</c:v>
                </c:pt>
                <c:pt idx="6">
                  <c:v>228.7</c:v>
                </c:pt>
                <c:pt idx="7">
                  <c:v>229.1</c:v>
                </c:pt>
                <c:pt idx="8">
                  <c:v>229.6</c:v>
                </c:pt>
                <c:pt idx="9">
                  <c:v>231.7</c:v>
                </c:pt>
                <c:pt idx="10">
                  <c:v>233.3</c:v>
                </c:pt>
                <c:pt idx="11">
                  <c:v>235.3</c:v>
                </c:pt>
                <c:pt idx="12">
                  <c:v>235.8</c:v>
                </c:pt>
                <c:pt idx="13">
                  <c:v>235.8</c:v>
                </c:pt>
                <c:pt idx="14">
                  <c:v>234.7</c:v>
                </c:pt>
                <c:pt idx="15">
                  <c:v>232.8</c:v>
                </c:pt>
                <c:pt idx="16">
                  <c:v>231.9</c:v>
                </c:pt>
                <c:pt idx="17">
                  <c:v>227.8</c:v>
                </c:pt>
                <c:pt idx="18">
                  <c:v>227.8</c:v>
                </c:pt>
                <c:pt idx="19">
                  <c:v>227.6</c:v>
                </c:pt>
                <c:pt idx="20">
                  <c:v>227.3</c:v>
                </c:pt>
                <c:pt idx="21">
                  <c:v>228</c:v>
                </c:pt>
                <c:pt idx="22">
                  <c:v>228.4</c:v>
                </c:pt>
                <c:pt idx="23">
                  <c:v>228.7</c:v>
                </c:pt>
                <c:pt idx="24">
                  <c:v>228.9</c:v>
                </c:pt>
                <c:pt idx="25">
                  <c:v>229.1</c:v>
                </c:pt>
                <c:pt idx="26">
                  <c:v>229.4</c:v>
                </c:pt>
                <c:pt idx="27">
                  <c:v>229.3</c:v>
                </c:pt>
                <c:pt idx="28">
                  <c:v>229.1</c:v>
                </c:pt>
                <c:pt idx="29">
                  <c:v>228.8</c:v>
                </c:pt>
                <c:pt idx="30">
                  <c:v>227.9</c:v>
                </c:pt>
                <c:pt idx="31">
                  <c:v>228.7</c:v>
                </c:pt>
                <c:pt idx="32">
                  <c:v>228.9</c:v>
                </c:pt>
                <c:pt idx="33">
                  <c:v>229.2</c:v>
                </c:pt>
                <c:pt idx="34">
                  <c:v>231.7</c:v>
                </c:pt>
                <c:pt idx="35">
                  <c:v>233.3</c:v>
                </c:pt>
                <c:pt idx="36">
                  <c:v>233.8</c:v>
                </c:pt>
                <c:pt idx="37">
                  <c:v>231.9</c:v>
                </c:pt>
                <c:pt idx="38">
                  <c:v>230.8</c:v>
                </c:pt>
                <c:pt idx="39">
                  <c:v>230.1</c:v>
                </c:pt>
                <c:pt idx="40">
                  <c:v>228.5</c:v>
                </c:pt>
                <c:pt idx="41">
                  <c:v>227.9</c:v>
                </c:pt>
                <c:pt idx="42">
                  <c:v>227.2</c:v>
                </c:pt>
                <c:pt idx="43">
                  <c:v>227.1</c:v>
                </c:pt>
                <c:pt idx="44">
                  <c:v>227.7</c:v>
                </c:pt>
                <c:pt idx="45">
                  <c:v>227.6</c:v>
                </c:pt>
                <c:pt idx="46">
                  <c:v>228.4</c:v>
                </c:pt>
                <c:pt idx="47">
                  <c:v>228.7</c:v>
                </c:pt>
                <c:pt idx="48">
                  <c:v>228.9</c:v>
                </c:pt>
                <c:pt idx="49">
                  <c:v>229.1</c:v>
                </c:pt>
                <c:pt idx="50">
                  <c:v>229.2</c:v>
                </c:pt>
                <c:pt idx="51">
                  <c:v>229.2</c:v>
                </c:pt>
                <c:pt idx="52">
                  <c:v>229.2</c:v>
                </c:pt>
                <c:pt idx="53">
                  <c:v>228.7</c:v>
                </c:pt>
                <c:pt idx="54">
                  <c:v>228</c:v>
                </c:pt>
                <c:pt idx="55">
                  <c:v>228.9</c:v>
                </c:pt>
                <c:pt idx="56">
                  <c:v>229.7</c:v>
                </c:pt>
                <c:pt idx="57">
                  <c:v>232.2</c:v>
                </c:pt>
                <c:pt idx="58">
                  <c:v>234.7</c:v>
                </c:pt>
                <c:pt idx="59">
                  <c:v>235.6</c:v>
                </c:pt>
                <c:pt idx="60">
                  <c:v>235.8</c:v>
                </c:pt>
                <c:pt idx="61">
                  <c:v>235.9</c:v>
                </c:pt>
                <c:pt idx="62">
                  <c:v>235.7</c:v>
                </c:pt>
                <c:pt idx="63">
                  <c:v>234.9</c:v>
                </c:pt>
                <c:pt idx="64">
                  <c:v>233.2</c:v>
                </c:pt>
                <c:pt idx="65">
                  <c:v>231.7</c:v>
                </c:pt>
                <c:pt idx="66">
                  <c:v>227.8</c:v>
                </c:pt>
                <c:pt idx="67">
                  <c:v>228.1</c:v>
                </c:pt>
                <c:pt idx="68">
                  <c:v>228.3</c:v>
                </c:pt>
                <c:pt idx="69">
                  <c:v>228.3</c:v>
                </c:pt>
                <c:pt idx="70">
                  <c:v>228.4</c:v>
                </c:pt>
                <c:pt idx="71">
                  <c:v>228.5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2642-4BC6-99A3-5332FC74EC4D}"/>
            </c:ext>
          </c:extLst>
        </c:ser>
        <c:ser>
          <c:idx val="3"/>
          <c:order val="3"/>
          <c:marker>
            <c:symbol val="none"/>
          </c:marker>
          <c:xVal>
            <c:numRef>
              <c:f>SOLARCALC!$AA$1:$AA$72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SOLARCALC!$AE$1:$AE$72</c:f>
              <c:numCache>
                <c:formatCode>General</c:formatCode>
                <c:ptCount val="72"/>
                <c:pt idx="0">
                  <c:v>228.5</c:v>
                </c:pt>
                <c:pt idx="1">
                  <c:v>228.5</c:v>
                </c:pt>
                <c:pt idx="2">
                  <c:v>228.7</c:v>
                </c:pt>
                <c:pt idx="3">
                  <c:v>228.7</c:v>
                </c:pt>
                <c:pt idx="4">
                  <c:v>228.5</c:v>
                </c:pt>
                <c:pt idx="5">
                  <c:v>228.4</c:v>
                </c:pt>
                <c:pt idx="6">
                  <c:v>227.2</c:v>
                </c:pt>
                <c:pt idx="7">
                  <c:v>228.2</c:v>
                </c:pt>
                <c:pt idx="8">
                  <c:v>229.2</c:v>
                </c:pt>
                <c:pt idx="9">
                  <c:v>233.6</c:v>
                </c:pt>
                <c:pt idx="10">
                  <c:v>237.1</c:v>
                </c:pt>
                <c:pt idx="11">
                  <c:v>241.4</c:v>
                </c:pt>
                <c:pt idx="12">
                  <c:v>242.5</c:v>
                </c:pt>
                <c:pt idx="13">
                  <c:v>242.4</c:v>
                </c:pt>
                <c:pt idx="14">
                  <c:v>240</c:v>
                </c:pt>
                <c:pt idx="15">
                  <c:v>236.1</c:v>
                </c:pt>
                <c:pt idx="16">
                  <c:v>234.1</c:v>
                </c:pt>
                <c:pt idx="17">
                  <c:v>225.3</c:v>
                </c:pt>
                <c:pt idx="18">
                  <c:v>225.4</c:v>
                </c:pt>
                <c:pt idx="19">
                  <c:v>225</c:v>
                </c:pt>
                <c:pt idx="20">
                  <c:v>224.4</c:v>
                </c:pt>
                <c:pt idx="21">
                  <c:v>226</c:v>
                </c:pt>
                <c:pt idx="22">
                  <c:v>226.7</c:v>
                </c:pt>
                <c:pt idx="23">
                  <c:v>227.4</c:v>
                </c:pt>
                <c:pt idx="24">
                  <c:v>227.8</c:v>
                </c:pt>
                <c:pt idx="25">
                  <c:v>228.1</c:v>
                </c:pt>
                <c:pt idx="26">
                  <c:v>228.9</c:v>
                </c:pt>
                <c:pt idx="27">
                  <c:v>228.6</c:v>
                </c:pt>
                <c:pt idx="28">
                  <c:v>228.1</c:v>
                </c:pt>
                <c:pt idx="29">
                  <c:v>227.6</c:v>
                </c:pt>
                <c:pt idx="30">
                  <c:v>225.5</c:v>
                </c:pt>
                <c:pt idx="31">
                  <c:v>227.4</c:v>
                </c:pt>
                <c:pt idx="32">
                  <c:v>227.7</c:v>
                </c:pt>
                <c:pt idx="33">
                  <c:v>228.3</c:v>
                </c:pt>
                <c:pt idx="34">
                  <c:v>233.6</c:v>
                </c:pt>
                <c:pt idx="35">
                  <c:v>237</c:v>
                </c:pt>
                <c:pt idx="36">
                  <c:v>238.2</c:v>
                </c:pt>
                <c:pt idx="37">
                  <c:v>234</c:v>
                </c:pt>
                <c:pt idx="38">
                  <c:v>231.8</c:v>
                </c:pt>
                <c:pt idx="39">
                  <c:v>230.2</c:v>
                </c:pt>
                <c:pt idx="40">
                  <c:v>227</c:v>
                </c:pt>
                <c:pt idx="41">
                  <c:v>225.5</c:v>
                </c:pt>
                <c:pt idx="42">
                  <c:v>224.1</c:v>
                </c:pt>
                <c:pt idx="43">
                  <c:v>224</c:v>
                </c:pt>
                <c:pt idx="44">
                  <c:v>225.2</c:v>
                </c:pt>
                <c:pt idx="45">
                  <c:v>225.1</c:v>
                </c:pt>
                <c:pt idx="46">
                  <c:v>226.6</c:v>
                </c:pt>
                <c:pt idx="47">
                  <c:v>227.4</c:v>
                </c:pt>
                <c:pt idx="48">
                  <c:v>227.8</c:v>
                </c:pt>
                <c:pt idx="49">
                  <c:v>228.1</c:v>
                </c:pt>
                <c:pt idx="50">
                  <c:v>228.5</c:v>
                </c:pt>
                <c:pt idx="51">
                  <c:v>228.4</c:v>
                </c:pt>
                <c:pt idx="52">
                  <c:v>228.4</c:v>
                </c:pt>
                <c:pt idx="53">
                  <c:v>227.3</c:v>
                </c:pt>
                <c:pt idx="54">
                  <c:v>225.8</c:v>
                </c:pt>
                <c:pt idx="55">
                  <c:v>227.7</c:v>
                </c:pt>
                <c:pt idx="56">
                  <c:v>229.5</c:v>
                </c:pt>
                <c:pt idx="57">
                  <c:v>234.8</c:v>
                </c:pt>
                <c:pt idx="58">
                  <c:v>239.9</c:v>
                </c:pt>
                <c:pt idx="59">
                  <c:v>241.8</c:v>
                </c:pt>
                <c:pt idx="60">
                  <c:v>242.4</c:v>
                </c:pt>
                <c:pt idx="61">
                  <c:v>242.5</c:v>
                </c:pt>
                <c:pt idx="62">
                  <c:v>242.2</c:v>
                </c:pt>
                <c:pt idx="63">
                  <c:v>240.4</c:v>
                </c:pt>
                <c:pt idx="64">
                  <c:v>236.8</c:v>
                </c:pt>
                <c:pt idx="65">
                  <c:v>233.7</c:v>
                </c:pt>
                <c:pt idx="66">
                  <c:v>225.3</c:v>
                </c:pt>
                <c:pt idx="67">
                  <c:v>225.9</c:v>
                </c:pt>
                <c:pt idx="68">
                  <c:v>226.4</c:v>
                </c:pt>
                <c:pt idx="69">
                  <c:v>226.5</c:v>
                </c:pt>
                <c:pt idx="70">
                  <c:v>226.7</c:v>
                </c:pt>
                <c:pt idx="71">
                  <c:v>227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2642-4BC6-99A3-5332FC74EC4D}"/>
            </c:ext>
          </c:extLst>
        </c:ser>
        <c:ser>
          <c:idx val="4"/>
          <c:order val="4"/>
          <c:marker>
            <c:symbol val="none"/>
          </c:marker>
          <c:xVal>
            <c:numRef>
              <c:f>SOLARCALC!$AA$1:$AA$72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SOLARCALC!$AF$1:$AF$72</c:f>
              <c:numCache>
                <c:formatCode>General</c:formatCode>
                <c:ptCount val="72"/>
                <c:pt idx="0">
                  <c:v>227.9</c:v>
                </c:pt>
                <c:pt idx="1">
                  <c:v>228</c:v>
                </c:pt>
                <c:pt idx="2">
                  <c:v>228.3</c:v>
                </c:pt>
                <c:pt idx="3">
                  <c:v>228.2</c:v>
                </c:pt>
                <c:pt idx="4">
                  <c:v>228</c:v>
                </c:pt>
                <c:pt idx="5">
                  <c:v>227.8</c:v>
                </c:pt>
                <c:pt idx="6">
                  <c:v>226.2</c:v>
                </c:pt>
                <c:pt idx="7">
                  <c:v>227.6</c:v>
                </c:pt>
                <c:pt idx="8">
                  <c:v>228.9</c:v>
                </c:pt>
                <c:pt idx="9">
                  <c:v>235.1</c:v>
                </c:pt>
                <c:pt idx="10">
                  <c:v>240</c:v>
                </c:pt>
                <c:pt idx="11">
                  <c:v>246</c:v>
                </c:pt>
                <c:pt idx="12">
                  <c:v>247.5</c:v>
                </c:pt>
                <c:pt idx="13">
                  <c:v>247.4</c:v>
                </c:pt>
                <c:pt idx="14">
                  <c:v>244</c:v>
                </c:pt>
                <c:pt idx="15">
                  <c:v>238.6</c:v>
                </c:pt>
                <c:pt idx="16">
                  <c:v>235.8</c:v>
                </c:pt>
                <c:pt idx="17">
                  <c:v>223.5</c:v>
                </c:pt>
                <c:pt idx="18">
                  <c:v>223.7</c:v>
                </c:pt>
                <c:pt idx="19">
                  <c:v>223.2</c:v>
                </c:pt>
                <c:pt idx="20">
                  <c:v>222.3</c:v>
                </c:pt>
                <c:pt idx="21">
                  <c:v>224.4</c:v>
                </c:pt>
                <c:pt idx="22">
                  <c:v>225.4</c:v>
                </c:pt>
                <c:pt idx="23">
                  <c:v>226.4</c:v>
                </c:pt>
                <c:pt idx="24">
                  <c:v>227</c:v>
                </c:pt>
                <c:pt idx="25">
                  <c:v>227.4</c:v>
                </c:pt>
                <c:pt idx="26">
                  <c:v>228.5</c:v>
                </c:pt>
                <c:pt idx="27">
                  <c:v>228.1</c:v>
                </c:pt>
                <c:pt idx="28">
                  <c:v>227.5</c:v>
                </c:pt>
                <c:pt idx="29">
                  <c:v>226.7</c:v>
                </c:pt>
                <c:pt idx="30">
                  <c:v>223.8</c:v>
                </c:pt>
                <c:pt idx="31">
                  <c:v>226.5</c:v>
                </c:pt>
                <c:pt idx="32">
                  <c:v>226.8</c:v>
                </c:pt>
                <c:pt idx="33">
                  <c:v>227.7</c:v>
                </c:pt>
                <c:pt idx="34">
                  <c:v>235.1</c:v>
                </c:pt>
                <c:pt idx="35">
                  <c:v>239.8</c:v>
                </c:pt>
                <c:pt idx="36">
                  <c:v>241.5</c:v>
                </c:pt>
                <c:pt idx="37">
                  <c:v>235.7</c:v>
                </c:pt>
                <c:pt idx="38">
                  <c:v>232.6</c:v>
                </c:pt>
                <c:pt idx="39">
                  <c:v>230.4</c:v>
                </c:pt>
                <c:pt idx="40">
                  <c:v>225.8</c:v>
                </c:pt>
                <c:pt idx="41">
                  <c:v>223.8</c:v>
                </c:pt>
                <c:pt idx="42">
                  <c:v>221.9</c:v>
                </c:pt>
                <c:pt idx="43">
                  <c:v>221.8</c:v>
                </c:pt>
                <c:pt idx="44">
                  <c:v>223.4</c:v>
                </c:pt>
                <c:pt idx="45">
                  <c:v>223.3</c:v>
                </c:pt>
                <c:pt idx="46">
                  <c:v>225.4</c:v>
                </c:pt>
                <c:pt idx="47">
                  <c:v>226.4</c:v>
                </c:pt>
                <c:pt idx="48">
                  <c:v>226.9</c:v>
                </c:pt>
                <c:pt idx="49">
                  <c:v>227.4</c:v>
                </c:pt>
                <c:pt idx="50">
                  <c:v>227.9</c:v>
                </c:pt>
                <c:pt idx="51">
                  <c:v>227.8</c:v>
                </c:pt>
                <c:pt idx="52">
                  <c:v>227.9</c:v>
                </c:pt>
                <c:pt idx="53">
                  <c:v>226.3</c:v>
                </c:pt>
                <c:pt idx="54">
                  <c:v>224.2</c:v>
                </c:pt>
                <c:pt idx="55">
                  <c:v>226.9</c:v>
                </c:pt>
                <c:pt idx="56">
                  <c:v>229.4</c:v>
                </c:pt>
                <c:pt idx="57">
                  <c:v>236.8</c:v>
                </c:pt>
                <c:pt idx="58">
                  <c:v>244</c:v>
                </c:pt>
                <c:pt idx="59">
                  <c:v>246.6</c:v>
                </c:pt>
                <c:pt idx="60">
                  <c:v>247.4</c:v>
                </c:pt>
                <c:pt idx="61">
                  <c:v>247.5</c:v>
                </c:pt>
                <c:pt idx="62">
                  <c:v>247.1</c:v>
                </c:pt>
                <c:pt idx="63">
                  <c:v>244.7</c:v>
                </c:pt>
                <c:pt idx="64">
                  <c:v>239.6</c:v>
                </c:pt>
                <c:pt idx="65">
                  <c:v>235.2</c:v>
                </c:pt>
                <c:pt idx="66">
                  <c:v>223.5</c:v>
                </c:pt>
                <c:pt idx="67">
                  <c:v>224.4</c:v>
                </c:pt>
                <c:pt idx="68">
                  <c:v>225.1</c:v>
                </c:pt>
                <c:pt idx="69">
                  <c:v>225.2</c:v>
                </c:pt>
                <c:pt idx="70">
                  <c:v>225.5</c:v>
                </c:pt>
                <c:pt idx="71">
                  <c:v>225.9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4-2642-4BC6-99A3-5332FC74EC4D}"/>
            </c:ext>
          </c:extLst>
        </c:ser>
        <c:ser>
          <c:idx val="5"/>
          <c:order val="5"/>
          <c:marker>
            <c:symbol val="none"/>
          </c:marker>
          <c:xVal>
            <c:numRef>
              <c:f>SOLARCALC!$AA$1:$AA$72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SOLARCALC!$AG$1:$AG$72</c:f>
              <c:numCache>
                <c:formatCode>General</c:formatCode>
                <c:ptCount val="72"/>
                <c:pt idx="0">
                  <c:v>227.8</c:v>
                </c:pt>
                <c:pt idx="1">
                  <c:v>227.9</c:v>
                </c:pt>
                <c:pt idx="2">
                  <c:v>228.2</c:v>
                </c:pt>
                <c:pt idx="3">
                  <c:v>228.1</c:v>
                </c:pt>
                <c:pt idx="4">
                  <c:v>227.8</c:v>
                </c:pt>
                <c:pt idx="5">
                  <c:v>227.6</c:v>
                </c:pt>
                <c:pt idx="6">
                  <c:v>225.9</c:v>
                </c:pt>
                <c:pt idx="7">
                  <c:v>227.4</c:v>
                </c:pt>
                <c:pt idx="8">
                  <c:v>228.8</c:v>
                </c:pt>
                <c:pt idx="9">
                  <c:v>235.5</c:v>
                </c:pt>
                <c:pt idx="10">
                  <c:v>240.7</c:v>
                </c:pt>
                <c:pt idx="11">
                  <c:v>247.1</c:v>
                </c:pt>
                <c:pt idx="12">
                  <c:v>248.7</c:v>
                </c:pt>
                <c:pt idx="13">
                  <c:v>248.6</c:v>
                </c:pt>
                <c:pt idx="14">
                  <c:v>245</c:v>
                </c:pt>
                <c:pt idx="15">
                  <c:v>239.3</c:v>
                </c:pt>
                <c:pt idx="16">
                  <c:v>236.4</c:v>
                </c:pt>
                <c:pt idx="17">
                  <c:v>223</c:v>
                </c:pt>
                <c:pt idx="18">
                  <c:v>223.2</c:v>
                </c:pt>
                <c:pt idx="19">
                  <c:v>222.6</c:v>
                </c:pt>
                <c:pt idx="20">
                  <c:v>221.6</c:v>
                </c:pt>
                <c:pt idx="21">
                  <c:v>224</c:v>
                </c:pt>
                <c:pt idx="22">
                  <c:v>225</c:v>
                </c:pt>
                <c:pt idx="23">
                  <c:v>226.1</c:v>
                </c:pt>
                <c:pt idx="24">
                  <c:v>226.8</c:v>
                </c:pt>
                <c:pt idx="25">
                  <c:v>227.2</c:v>
                </c:pt>
                <c:pt idx="26">
                  <c:v>228.3</c:v>
                </c:pt>
                <c:pt idx="27">
                  <c:v>228</c:v>
                </c:pt>
                <c:pt idx="28">
                  <c:v>227.3</c:v>
                </c:pt>
                <c:pt idx="29">
                  <c:v>226.4</c:v>
                </c:pt>
                <c:pt idx="30">
                  <c:v>223.2</c:v>
                </c:pt>
                <c:pt idx="31">
                  <c:v>226.2</c:v>
                </c:pt>
                <c:pt idx="32">
                  <c:v>226.5</c:v>
                </c:pt>
                <c:pt idx="33">
                  <c:v>227.5</c:v>
                </c:pt>
                <c:pt idx="34">
                  <c:v>235.5</c:v>
                </c:pt>
                <c:pt idx="35">
                  <c:v>240.5</c:v>
                </c:pt>
                <c:pt idx="36">
                  <c:v>242.4</c:v>
                </c:pt>
                <c:pt idx="37">
                  <c:v>236.1</c:v>
                </c:pt>
                <c:pt idx="38">
                  <c:v>232.8</c:v>
                </c:pt>
                <c:pt idx="39">
                  <c:v>230.4</c:v>
                </c:pt>
                <c:pt idx="40">
                  <c:v>225.6</c:v>
                </c:pt>
                <c:pt idx="41">
                  <c:v>223.4</c:v>
                </c:pt>
                <c:pt idx="42">
                  <c:v>221.3</c:v>
                </c:pt>
                <c:pt idx="43">
                  <c:v>221.1</c:v>
                </c:pt>
                <c:pt idx="44">
                  <c:v>222.9</c:v>
                </c:pt>
                <c:pt idx="45">
                  <c:v>222.8</c:v>
                </c:pt>
                <c:pt idx="46">
                  <c:v>225</c:v>
                </c:pt>
                <c:pt idx="47">
                  <c:v>226.1</c:v>
                </c:pt>
                <c:pt idx="48">
                  <c:v>226.7</c:v>
                </c:pt>
                <c:pt idx="49">
                  <c:v>227.2</c:v>
                </c:pt>
                <c:pt idx="50">
                  <c:v>227.7</c:v>
                </c:pt>
                <c:pt idx="51">
                  <c:v>227.7</c:v>
                </c:pt>
                <c:pt idx="52">
                  <c:v>227.7</c:v>
                </c:pt>
                <c:pt idx="53">
                  <c:v>226</c:v>
                </c:pt>
                <c:pt idx="54">
                  <c:v>223.8</c:v>
                </c:pt>
                <c:pt idx="55">
                  <c:v>226.6</c:v>
                </c:pt>
                <c:pt idx="56">
                  <c:v>229.3</c:v>
                </c:pt>
                <c:pt idx="57">
                  <c:v>237.3</c:v>
                </c:pt>
                <c:pt idx="58">
                  <c:v>245</c:v>
                </c:pt>
                <c:pt idx="59">
                  <c:v>247.8</c:v>
                </c:pt>
                <c:pt idx="60">
                  <c:v>248.7</c:v>
                </c:pt>
                <c:pt idx="61">
                  <c:v>248.8</c:v>
                </c:pt>
                <c:pt idx="62">
                  <c:v>248.4</c:v>
                </c:pt>
                <c:pt idx="63">
                  <c:v>245.8</c:v>
                </c:pt>
                <c:pt idx="64">
                  <c:v>240.4</c:v>
                </c:pt>
                <c:pt idx="65">
                  <c:v>235.8</c:v>
                </c:pt>
                <c:pt idx="66">
                  <c:v>222.9</c:v>
                </c:pt>
                <c:pt idx="67">
                  <c:v>223.9</c:v>
                </c:pt>
                <c:pt idx="68">
                  <c:v>224.7</c:v>
                </c:pt>
                <c:pt idx="69">
                  <c:v>224.8</c:v>
                </c:pt>
                <c:pt idx="70">
                  <c:v>225.1</c:v>
                </c:pt>
                <c:pt idx="71">
                  <c:v>225.5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5-2642-4BC6-99A3-5332FC74EC4D}"/>
            </c:ext>
          </c:extLst>
        </c:ser>
        <c:ser>
          <c:idx val="6"/>
          <c:order val="6"/>
          <c:marker>
            <c:symbol val="none"/>
          </c:marker>
          <c:xVal>
            <c:numRef>
              <c:f>SOLARCALC!$AA$1:$AA$72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SOLARCALC!$AH$1:$AH$72</c:f>
              <c:numCache>
                <c:formatCode>General</c:formatCode>
                <c:ptCount val="72"/>
                <c:pt idx="0">
                  <c:v>227.8</c:v>
                </c:pt>
                <c:pt idx="1">
                  <c:v>227.8</c:v>
                </c:pt>
                <c:pt idx="2">
                  <c:v>228.1</c:v>
                </c:pt>
                <c:pt idx="3">
                  <c:v>228</c:v>
                </c:pt>
                <c:pt idx="4">
                  <c:v>227.7</c:v>
                </c:pt>
                <c:pt idx="5">
                  <c:v>227.6</c:v>
                </c:pt>
                <c:pt idx="6">
                  <c:v>225.8</c:v>
                </c:pt>
                <c:pt idx="7">
                  <c:v>227.4</c:v>
                </c:pt>
                <c:pt idx="8">
                  <c:v>228.8</c:v>
                </c:pt>
                <c:pt idx="9">
                  <c:v>235.6</c:v>
                </c:pt>
                <c:pt idx="10">
                  <c:v>240.9</c:v>
                </c:pt>
                <c:pt idx="11">
                  <c:v>247.4</c:v>
                </c:pt>
                <c:pt idx="12">
                  <c:v>249.3</c:v>
                </c:pt>
                <c:pt idx="13">
                  <c:v>249.2</c:v>
                </c:pt>
                <c:pt idx="14">
                  <c:v>245.3</c:v>
                </c:pt>
                <c:pt idx="15">
                  <c:v>239.3</c:v>
                </c:pt>
                <c:pt idx="16">
                  <c:v>236.3</c:v>
                </c:pt>
                <c:pt idx="17">
                  <c:v>222.8</c:v>
                </c:pt>
                <c:pt idx="18">
                  <c:v>223</c:v>
                </c:pt>
                <c:pt idx="19">
                  <c:v>222.4</c:v>
                </c:pt>
                <c:pt idx="20">
                  <c:v>221.2</c:v>
                </c:pt>
                <c:pt idx="21">
                  <c:v>223.7</c:v>
                </c:pt>
                <c:pt idx="22">
                  <c:v>224.7</c:v>
                </c:pt>
                <c:pt idx="23">
                  <c:v>225.8</c:v>
                </c:pt>
                <c:pt idx="24">
                  <c:v>226.6</c:v>
                </c:pt>
                <c:pt idx="25">
                  <c:v>227</c:v>
                </c:pt>
                <c:pt idx="26">
                  <c:v>228.3</c:v>
                </c:pt>
                <c:pt idx="27">
                  <c:v>227.9</c:v>
                </c:pt>
                <c:pt idx="28">
                  <c:v>227.2</c:v>
                </c:pt>
                <c:pt idx="29">
                  <c:v>226.4</c:v>
                </c:pt>
                <c:pt idx="30">
                  <c:v>223.2</c:v>
                </c:pt>
                <c:pt idx="31">
                  <c:v>226.1</c:v>
                </c:pt>
                <c:pt idx="32">
                  <c:v>226.5</c:v>
                </c:pt>
                <c:pt idx="33">
                  <c:v>227.4</c:v>
                </c:pt>
                <c:pt idx="34">
                  <c:v>235.5</c:v>
                </c:pt>
                <c:pt idx="35">
                  <c:v>240.8</c:v>
                </c:pt>
                <c:pt idx="36">
                  <c:v>242.7</c:v>
                </c:pt>
                <c:pt idx="37">
                  <c:v>236.3</c:v>
                </c:pt>
                <c:pt idx="38">
                  <c:v>232.9</c:v>
                </c:pt>
                <c:pt idx="39">
                  <c:v>230.4</c:v>
                </c:pt>
                <c:pt idx="40">
                  <c:v>225.6</c:v>
                </c:pt>
                <c:pt idx="41">
                  <c:v>223.3</c:v>
                </c:pt>
                <c:pt idx="42">
                  <c:v>221.1</c:v>
                </c:pt>
                <c:pt idx="43">
                  <c:v>220.9</c:v>
                </c:pt>
                <c:pt idx="44">
                  <c:v>222.6</c:v>
                </c:pt>
                <c:pt idx="45">
                  <c:v>222.5</c:v>
                </c:pt>
                <c:pt idx="46">
                  <c:v>224.9</c:v>
                </c:pt>
                <c:pt idx="47">
                  <c:v>226</c:v>
                </c:pt>
                <c:pt idx="48">
                  <c:v>226.6</c:v>
                </c:pt>
                <c:pt idx="49">
                  <c:v>227.1</c:v>
                </c:pt>
                <c:pt idx="50">
                  <c:v>227.6</c:v>
                </c:pt>
                <c:pt idx="51">
                  <c:v>227.6</c:v>
                </c:pt>
                <c:pt idx="52">
                  <c:v>227.6</c:v>
                </c:pt>
                <c:pt idx="53">
                  <c:v>225.9</c:v>
                </c:pt>
                <c:pt idx="54">
                  <c:v>223.7</c:v>
                </c:pt>
                <c:pt idx="55">
                  <c:v>226.5</c:v>
                </c:pt>
                <c:pt idx="56">
                  <c:v>229.3</c:v>
                </c:pt>
                <c:pt idx="57">
                  <c:v>237.4</c:v>
                </c:pt>
                <c:pt idx="58">
                  <c:v>245.3</c:v>
                </c:pt>
                <c:pt idx="59">
                  <c:v>248.3</c:v>
                </c:pt>
                <c:pt idx="60">
                  <c:v>249.3</c:v>
                </c:pt>
                <c:pt idx="61">
                  <c:v>249.4</c:v>
                </c:pt>
                <c:pt idx="62">
                  <c:v>248.8</c:v>
                </c:pt>
                <c:pt idx="63">
                  <c:v>246.1</c:v>
                </c:pt>
                <c:pt idx="64">
                  <c:v>240.6</c:v>
                </c:pt>
                <c:pt idx="65">
                  <c:v>235.7</c:v>
                </c:pt>
                <c:pt idx="66">
                  <c:v>222.7</c:v>
                </c:pt>
                <c:pt idx="67">
                  <c:v>223.7</c:v>
                </c:pt>
                <c:pt idx="68">
                  <c:v>224.6</c:v>
                </c:pt>
                <c:pt idx="69">
                  <c:v>224.5</c:v>
                </c:pt>
                <c:pt idx="70">
                  <c:v>224.8</c:v>
                </c:pt>
                <c:pt idx="71">
                  <c:v>225.3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6-2642-4BC6-99A3-5332FC74EC4D}"/>
            </c:ext>
          </c:extLst>
        </c:ser>
        <c:ser>
          <c:idx val="7"/>
          <c:order val="7"/>
          <c:marker>
            <c:symbol val="none"/>
          </c:marker>
          <c:xVal>
            <c:numRef>
              <c:f>SOLARCALC!$AA$1:$AA$72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SOLARCALC!$AI$1:$AI$72</c:f>
              <c:numCache>
                <c:formatCode>General</c:formatCode>
                <c:ptCount val="72"/>
                <c:pt idx="0">
                  <c:v>227.7</c:v>
                </c:pt>
                <c:pt idx="1">
                  <c:v>227.8</c:v>
                </c:pt>
                <c:pt idx="2">
                  <c:v>228.1</c:v>
                </c:pt>
                <c:pt idx="3">
                  <c:v>228</c:v>
                </c:pt>
                <c:pt idx="4">
                  <c:v>227.7</c:v>
                </c:pt>
                <c:pt idx="5">
                  <c:v>227.6</c:v>
                </c:pt>
                <c:pt idx="6">
                  <c:v>225.7</c:v>
                </c:pt>
                <c:pt idx="7">
                  <c:v>227.3</c:v>
                </c:pt>
                <c:pt idx="8">
                  <c:v>229</c:v>
                </c:pt>
                <c:pt idx="9">
                  <c:v>235.9</c:v>
                </c:pt>
                <c:pt idx="10">
                  <c:v>241.2</c:v>
                </c:pt>
                <c:pt idx="11">
                  <c:v>248.2</c:v>
                </c:pt>
                <c:pt idx="12">
                  <c:v>250.5</c:v>
                </c:pt>
                <c:pt idx="13">
                  <c:v>250.4</c:v>
                </c:pt>
                <c:pt idx="14">
                  <c:v>246</c:v>
                </c:pt>
                <c:pt idx="15">
                  <c:v>239.5</c:v>
                </c:pt>
                <c:pt idx="16">
                  <c:v>236.2</c:v>
                </c:pt>
                <c:pt idx="17">
                  <c:v>222.5</c:v>
                </c:pt>
                <c:pt idx="18">
                  <c:v>222.7</c:v>
                </c:pt>
                <c:pt idx="19">
                  <c:v>222.1</c:v>
                </c:pt>
                <c:pt idx="20">
                  <c:v>220.7</c:v>
                </c:pt>
                <c:pt idx="21">
                  <c:v>223.1</c:v>
                </c:pt>
                <c:pt idx="22">
                  <c:v>224.1</c:v>
                </c:pt>
                <c:pt idx="23">
                  <c:v>225.5</c:v>
                </c:pt>
                <c:pt idx="24">
                  <c:v>226.2</c:v>
                </c:pt>
                <c:pt idx="25">
                  <c:v>226.7</c:v>
                </c:pt>
                <c:pt idx="26">
                  <c:v>228.3</c:v>
                </c:pt>
                <c:pt idx="27">
                  <c:v>227.9</c:v>
                </c:pt>
                <c:pt idx="28">
                  <c:v>227.2</c:v>
                </c:pt>
                <c:pt idx="29">
                  <c:v>226.3</c:v>
                </c:pt>
                <c:pt idx="30">
                  <c:v>223.2</c:v>
                </c:pt>
                <c:pt idx="31">
                  <c:v>226</c:v>
                </c:pt>
                <c:pt idx="32">
                  <c:v>226.4</c:v>
                </c:pt>
                <c:pt idx="33">
                  <c:v>227.4</c:v>
                </c:pt>
                <c:pt idx="34">
                  <c:v>235.7</c:v>
                </c:pt>
                <c:pt idx="35">
                  <c:v>241.3</c:v>
                </c:pt>
                <c:pt idx="36">
                  <c:v>243.4</c:v>
                </c:pt>
                <c:pt idx="37">
                  <c:v>236.7</c:v>
                </c:pt>
                <c:pt idx="38">
                  <c:v>233.1</c:v>
                </c:pt>
                <c:pt idx="39">
                  <c:v>230.5</c:v>
                </c:pt>
                <c:pt idx="40">
                  <c:v>225.5</c:v>
                </c:pt>
                <c:pt idx="41">
                  <c:v>223.2</c:v>
                </c:pt>
                <c:pt idx="42">
                  <c:v>220.9</c:v>
                </c:pt>
                <c:pt idx="43">
                  <c:v>220.7</c:v>
                </c:pt>
                <c:pt idx="44">
                  <c:v>222.2</c:v>
                </c:pt>
                <c:pt idx="45">
                  <c:v>222.1</c:v>
                </c:pt>
                <c:pt idx="46">
                  <c:v>224.7</c:v>
                </c:pt>
                <c:pt idx="47">
                  <c:v>225.9</c:v>
                </c:pt>
                <c:pt idx="48">
                  <c:v>226.5</c:v>
                </c:pt>
                <c:pt idx="49">
                  <c:v>227</c:v>
                </c:pt>
                <c:pt idx="50">
                  <c:v>227.6</c:v>
                </c:pt>
                <c:pt idx="51">
                  <c:v>227.5</c:v>
                </c:pt>
                <c:pt idx="52">
                  <c:v>227.5</c:v>
                </c:pt>
                <c:pt idx="53">
                  <c:v>225.8</c:v>
                </c:pt>
                <c:pt idx="54">
                  <c:v>223.6</c:v>
                </c:pt>
                <c:pt idx="55">
                  <c:v>226.4</c:v>
                </c:pt>
                <c:pt idx="56">
                  <c:v>229.3</c:v>
                </c:pt>
                <c:pt idx="57">
                  <c:v>237.8</c:v>
                </c:pt>
                <c:pt idx="58">
                  <c:v>246</c:v>
                </c:pt>
                <c:pt idx="59">
                  <c:v>249.2</c:v>
                </c:pt>
                <c:pt idx="60">
                  <c:v>250.6</c:v>
                </c:pt>
                <c:pt idx="61">
                  <c:v>250.6</c:v>
                </c:pt>
                <c:pt idx="62">
                  <c:v>249.7</c:v>
                </c:pt>
                <c:pt idx="63">
                  <c:v>246.9</c:v>
                </c:pt>
                <c:pt idx="64">
                  <c:v>241</c:v>
                </c:pt>
                <c:pt idx="65">
                  <c:v>235.7</c:v>
                </c:pt>
                <c:pt idx="66">
                  <c:v>222.6</c:v>
                </c:pt>
                <c:pt idx="67">
                  <c:v>223.5</c:v>
                </c:pt>
                <c:pt idx="68">
                  <c:v>224.4</c:v>
                </c:pt>
                <c:pt idx="69">
                  <c:v>224.2</c:v>
                </c:pt>
                <c:pt idx="70">
                  <c:v>224.4</c:v>
                </c:pt>
                <c:pt idx="71">
                  <c:v>224.9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7-2642-4BC6-99A3-5332FC74EC4D}"/>
            </c:ext>
          </c:extLst>
        </c:ser>
        <c:ser>
          <c:idx val="8"/>
          <c:order val="8"/>
          <c:marker>
            <c:symbol val="none"/>
          </c:marker>
          <c:xVal>
            <c:numRef>
              <c:f>SOLARCALC!$AA$1:$AA$72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SOLARCALC!$AJ$1:$AJ$72</c:f>
              <c:numCache>
                <c:formatCode>General</c:formatCode>
                <c:ptCount val="72"/>
                <c:pt idx="0">
                  <c:v>227.7</c:v>
                </c:pt>
                <c:pt idx="1">
                  <c:v>227.8</c:v>
                </c:pt>
                <c:pt idx="2">
                  <c:v>228.1</c:v>
                </c:pt>
                <c:pt idx="3">
                  <c:v>228</c:v>
                </c:pt>
                <c:pt idx="4">
                  <c:v>227.7</c:v>
                </c:pt>
                <c:pt idx="5">
                  <c:v>227.6</c:v>
                </c:pt>
                <c:pt idx="6">
                  <c:v>225.7</c:v>
                </c:pt>
                <c:pt idx="7">
                  <c:v>227.3</c:v>
                </c:pt>
                <c:pt idx="8">
                  <c:v>229</c:v>
                </c:pt>
                <c:pt idx="9">
                  <c:v>236.1</c:v>
                </c:pt>
                <c:pt idx="10">
                  <c:v>241.6</c:v>
                </c:pt>
                <c:pt idx="11">
                  <c:v>248.8</c:v>
                </c:pt>
                <c:pt idx="12">
                  <c:v>251.2</c:v>
                </c:pt>
                <c:pt idx="13">
                  <c:v>251.1</c:v>
                </c:pt>
                <c:pt idx="14">
                  <c:v>246.4</c:v>
                </c:pt>
                <c:pt idx="15">
                  <c:v>239.7</c:v>
                </c:pt>
                <c:pt idx="16">
                  <c:v>236.3</c:v>
                </c:pt>
                <c:pt idx="17">
                  <c:v>222.5</c:v>
                </c:pt>
                <c:pt idx="18">
                  <c:v>222.7</c:v>
                </c:pt>
                <c:pt idx="19">
                  <c:v>222.1</c:v>
                </c:pt>
                <c:pt idx="20">
                  <c:v>220.5</c:v>
                </c:pt>
                <c:pt idx="21">
                  <c:v>222.9</c:v>
                </c:pt>
                <c:pt idx="22">
                  <c:v>224</c:v>
                </c:pt>
                <c:pt idx="23">
                  <c:v>225.3</c:v>
                </c:pt>
                <c:pt idx="24">
                  <c:v>226</c:v>
                </c:pt>
                <c:pt idx="25">
                  <c:v>226.5</c:v>
                </c:pt>
                <c:pt idx="26">
                  <c:v>228.3</c:v>
                </c:pt>
                <c:pt idx="27">
                  <c:v>227.9</c:v>
                </c:pt>
                <c:pt idx="28">
                  <c:v>227.2</c:v>
                </c:pt>
                <c:pt idx="29">
                  <c:v>226.3</c:v>
                </c:pt>
                <c:pt idx="30">
                  <c:v>223.1</c:v>
                </c:pt>
                <c:pt idx="31">
                  <c:v>226</c:v>
                </c:pt>
                <c:pt idx="32">
                  <c:v>226.4</c:v>
                </c:pt>
                <c:pt idx="33">
                  <c:v>227.4</c:v>
                </c:pt>
                <c:pt idx="34">
                  <c:v>235.9</c:v>
                </c:pt>
                <c:pt idx="35">
                  <c:v>241.6</c:v>
                </c:pt>
                <c:pt idx="36">
                  <c:v>243.8</c:v>
                </c:pt>
                <c:pt idx="37">
                  <c:v>236.9</c:v>
                </c:pt>
                <c:pt idx="38">
                  <c:v>233.3</c:v>
                </c:pt>
                <c:pt idx="39">
                  <c:v>230.6</c:v>
                </c:pt>
                <c:pt idx="40">
                  <c:v>225.5</c:v>
                </c:pt>
                <c:pt idx="41">
                  <c:v>223.2</c:v>
                </c:pt>
                <c:pt idx="42">
                  <c:v>220.8</c:v>
                </c:pt>
                <c:pt idx="43">
                  <c:v>220.7</c:v>
                </c:pt>
                <c:pt idx="44">
                  <c:v>222</c:v>
                </c:pt>
                <c:pt idx="45">
                  <c:v>222</c:v>
                </c:pt>
                <c:pt idx="46">
                  <c:v>224.7</c:v>
                </c:pt>
                <c:pt idx="47">
                  <c:v>225.9</c:v>
                </c:pt>
                <c:pt idx="48">
                  <c:v>226.5</c:v>
                </c:pt>
                <c:pt idx="49">
                  <c:v>227</c:v>
                </c:pt>
                <c:pt idx="50">
                  <c:v>227.6</c:v>
                </c:pt>
                <c:pt idx="51">
                  <c:v>227.5</c:v>
                </c:pt>
                <c:pt idx="52">
                  <c:v>227.5</c:v>
                </c:pt>
                <c:pt idx="53">
                  <c:v>225.8</c:v>
                </c:pt>
                <c:pt idx="54">
                  <c:v>223.6</c:v>
                </c:pt>
                <c:pt idx="55">
                  <c:v>226.4</c:v>
                </c:pt>
                <c:pt idx="56">
                  <c:v>229.4</c:v>
                </c:pt>
                <c:pt idx="57">
                  <c:v>238.1</c:v>
                </c:pt>
                <c:pt idx="58">
                  <c:v>246.5</c:v>
                </c:pt>
                <c:pt idx="59">
                  <c:v>249.8</c:v>
                </c:pt>
                <c:pt idx="60">
                  <c:v>251.2</c:v>
                </c:pt>
                <c:pt idx="61">
                  <c:v>251.2</c:v>
                </c:pt>
                <c:pt idx="62">
                  <c:v>250.3</c:v>
                </c:pt>
                <c:pt idx="63">
                  <c:v>247.4</c:v>
                </c:pt>
                <c:pt idx="64">
                  <c:v>241.3</c:v>
                </c:pt>
                <c:pt idx="65">
                  <c:v>235.7</c:v>
                </c:pt>
                <c:pt idx="66">
                  <c:v>222.5</c:v>
                </c:pt>
                <c:pt idx="67">
                  <c:v>223.5</c:v>
                </c:pt>
                <c:pt idx="68">
                  <c:v>224.4</c:v>
                </c:pt>
                <c:pt idx="69">
                  <c:v>224</c:v>
                </c:pt>
                <c:pt idx="70">
                  <c:v>224.2</c:v>
                </c:pt>
                <c:pt idx="71">
                  <c:v>224.7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8-2642-4BC6-99A3-5332FC74EC4D}"/>
            </c:ext>
          </c:extLst>
        </c:ser>
        <c:ser>
          <c:idx val="9"/>
          <c:order val="9"/>
          <c:marker>
            <c:symbol val="none"/>
          </c:marker>
          <c:xVal>
            <c:numRef>
              <c:f>SOLARCALC!$AA$1:$AA$72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SOLARCALC!$AK$1:$AK$72</c:f>
              <c:numCache>
                <c:formatCode>General</c:formatCode>
                <c:ptCount val="72"/>
                <c:pt idx="0">
                  <c:v>227.7</c:v>
                </c:pt>
                <c:pt idx="1">
                  <c:v>227.8</c:v>
                </c:pt>
                <c:pt idx="2">
                  <c:v>228.1</c:v>
                </c:pt>
                <c:pt idx="3">
                  <c:v>228</c:v>
                </c:pt>
                <c:pt idx="4">
                  <c:v>227.7</c:v>
                </c:pt>
                <c:pt idx="5">
                  <c:v>227.6</c:v>
                </c:pt>
                <c:pt idx="6">
                  <c:v>225.7</c:v>
                </c:pt>
                <c:pt idx="7">
                  <c:v>227.3</c:v>
                </c:pt>
                <c:pt idx="8">
                  <c:v>229.1</c:v>
                </c:pt>
                <c:pt idx="9">
                  <c:v>236.3</c:v>
                </c:pt>
                <c:pt idx="10">
                  <c:v>242</c:v>
                </c:pt>
                <c:pt idx="11">
                  <c:v>249.3</c:v>
                </c:pt>
                <c:pt idx="12">
                  <c:v>251.9</c:v>
                </c:pt>
                <c:pt idx="13">
                  <c:v>251.8</c:v>
                </c:pt>
                <c:pt idx="14">
                  <c:v>246.7</c:v>
                </c:pt>
                <c:pt idx="15">
                  <c:v>239.8</c:v>
                </c:pt>
                <c:pt idx="16">
                  <c:v>236.3</c:v>
                </c:pt>
                <c:pt idx="17">
                  <c:v>222.5</c:v>
                </c:pt>
                <c:pt idx="18">
                  <c:v>222.7</c:v>
                </c:pt>
                <c:pt idx="19">
                  <c:v>222.1</c:v>
                </c:pt>
                <c:pt idx="20">
                  <c:v>220.2</c:v>
                </c:pt>
                <c:pt idx="21">
                  <c:v>222.6</c:v>
                </c:pt>
                <c:pt idx="22">
                  <c:v>223.6</c:v>
                </c:pt>
                <c:pt idx="23">
                  <c:v>225</c:v>
                </c:pt>
                <c:pt idx="24">
                  <c:v>225.7</c:v>
                </c:pt>
                <c:pt idx="25">
                  <c:v>226.2</c:v>
                </c:pt>
                <c:pt idx="26">
                  <c:v>228.2</c:v>
                </c:pt>
                <c:pt idx="27">
                  <c:v>227.9</c:v>
                </c:pt>
                <c:pt idx="28">
                  <c:v>227.2</c:v>
                </c:pt>
                <c:pt idx="29">
                  <c:v>226.2</c:v>
                </c:pt>
                <c:pt idx="30">
                  <c:v>223.1</c:v>
                </c:pt>
                <c:pt idx="31">
                  <c:v>226</c:v>
                </c:pt>
                <c:pt idx="32">
                  <c:v>226.3</c:v>
                </c:pt>
                <c:pt idx="33">
                  <c:v>227.3</c:v>
                </c:pt>
                <c:pt idx="34">
                  <c:v>236.1</c:v>
                </c:pt>
                <c:pt idx="35">
                  <c:v>241.9</c:v>
                </c:pt>
                <c:pt idx="36">
                  <c:v>244.1</c:v>
                </c:pt>
                <c:pt idx="37">
                  <c:v>237.1</c:v>
                </c:pt>
                <c:pt idx="38">
                  <c:v>233.4</c:v>
                </c:pt>
                <c:pt idx="39">
                  <c:v>230.6</c:v>
                </c:pt>
                <c:pt idx="40">
                  <c:v>225.5</c:v>
                </c:pt>
                <c:pt idx="41">
                  <c:v>223.1</c:v>
                </c:pt>
                <c:pt idx="42">
                  <c:v>220.7</c:v>
                </c:pt>
                <c:pt idx="43">
                  <c:v>220.6</c:v>
                </c:pt>
                <c:pt idx="44">
                  <c:v>221.7</c:v>
                </c:pt>
                <c:pt idx="45">
                  <c:v>221.7</c:v>
                </c:pt>
                <c:pt idx="46">
                  <c:v>224.7</c:v>
                </c:pt>
                <c:pt idx="47">
                  <c:v>225.8</c:v>
                </c:pt>
                <c:pt idx="48">
                  <c:v>226.5</c:v>
                </c:pt>
                <c:pt idx="49">
                  <c:v>226.9</c:v>
                </c:pt>
                <c:pt idx="50">
                  <c:v>227.5</c:v>
                </c:pt>
                <c:pt idx="51">
                  <c:v>227.4</c:v>
                </c:pt>
                <c:pt idx="52">
                  <c:v>227.5</c:v>
                </c:pt>
                <c:pt idx="53">
                  <c:v>225.7</c:v>
                </c:pt>
                <c:pt idx="54">
                  <c:v>223.6</c:v>
                </c:pt>
                <c:pt idx="55">
                  <c:v>226.4</c:v>
                </c:pt>
                <c:pt idx="56">
                  <c:v>229.4</c:v>
                </c:pt>
                <c:pt idx="57">
                  <c:v>238.3</c:v>
                </c:pt>
                <c:pt idx="58">
                  <c:v>246.9</c:v>
                </c:pt>
                <c:pt idx="59">
                  <c:v>250.4</c:v>
                </c:pt>
                <c:pt idx="60">
                  <c:v>251.8</c:v>
                </c:pt>
                <c:pt idx="61">
                  <c:v>251.9</c:v>
                </c:pt>
                <c:pt idx="62">
                  <c:v>250.9</c:v>
                </c:pt>
                <c:pt idx="63">
                  <c:v>247.8</c:v>
                </c:pt>
                <c:pt idx="64">
                  <c:v>241.5</c:v>
                </c:pt>
                <c:pt idx="65">
                  <c:v>235.7</c:v>
                </c:pt>
                <c:pt idx="66">
                  <c:v>222.4</c:v>
                </c:pt>
                <c:pt idx="67">
                  <c:v>223.4</c:v>
                </c:pt>
                <c:pt idx="68">
                  <c:v>224.3</c:v>
                </c:pt>
                <c:pt idx="69">
                  <c:v>223.7</c:v>
                </c:pt>
                <c:pt idx="70">
                  <c:v>223.9</c:v>
                </c:pt>
                <c:pt idx="71">
                  <c:v>224.4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9-2642-4BC6-99A3-5332FC74EC4D}"/>
            </c:ext>
          </c:extLst>
        </c:ser>
        <c:ser>
          <c:idx val="10"/>
          <c:order val="10"/>
          <c:marker>
            <c:symbol val="none"/>
          </c:marker>
          <c:xVal>
            <c:numRef>
              <c:f>SOLARCALC!$AA$1:$AA$72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SOLARCALC!$AL$1:$AL$72</c:f>
              <c:numCache>
                <c:formatCode>General</c:formatCode>
                <c:ptCount val="72"/>
                <c:pt idx="0">
                  <c:v>227.7</c:v>
                </c:pt>
                <c:pt idx="1">
                  <c:v>227.8</c:v>
                </c:pt>
                <c:pt idx="2">
                  <c:v>228.1</c:v>
                </c:pt>
                <c:pt idx="3">
                  <c:v>228</c:v>
                </c:pt>
                <c:pt idx="4">
                  <c:v>227.7</c:v>
                </c:pt>
                <c:pt idx="5">
                  <c:v>227.6</c:v>
                </c:pt>
                <c:pt idx="6">
                  <c:v>225.7</c:v>
                </c:pt>
                <c:pt idx="7">
                  <c:v>227.3</c:v>
                </c:pt>
                <c:pt idx="8">
                  <c:v>229.2</c:v>
                </c:pt>
                <c:pt idx="9">
                  <c:v>236.6</c:v>
                </c:pt>
                <c:pt idx="10">
                  <c:v>242.6</c:v>
                </c:pt>
                <c:pt idx="11">
                  <c:v>250.2</c:v>
                </c:pt>
                <c:pt idx="12">
                  <c:v>252.9</c:v>
                </c:pt>
                <c:pt idx="13">
                  <c:v>252.8</c:v>
                </c:pt>
                <c:pt idx="14">
                  <c:v>247.4</c:v>
                </c:pt>
                <c:pt idx="15">
                  <c:v>240.2</c:v>
                </c:pt>
                <c:pt idx="16">
                  <c:v>236.4</c:v>
                </c:pt>
                <c:pt idx="17">
                  <c:v>222.5</c:v>
                </c:pt>
                <c:pt idx="18">
                  <c:v>222.7</c:v>
                </c:pt>
                <c:pt idx="19">
                  <c:v>222.1</c:v>
                </c:pt>
                <c:pt idx="20">
                  <c:v>220.2</c:v>
                </c:pt>
                <c:pt idx="21">
                  <c:v>222.6</c:v>
                </c:pt>
                <c:pt idx="22">
                  <c:v>223.6</c:v>
                </c:pt>
                <c:pt idx="23">
                  <c:v>225</c:v>
                </c:pt>
                <c:pt idx="24">
                  <c:v>225.7</c:v>
                </c:pt>
                <c:pt idx="25">
                  <c:v>226.2</c:v>
                </c:pt>
                <c:pt idx="26">
                  <c:v>228.2</c:v>
                </c:pt>
                <c:pt idx="27">
                  <c:v>227.9</c:v>
                </c:pt>
                <c:pt idx="28">
                  <c:v>227.2</c:v>
                </c:pt>
                <c:pt idx="29">
                  <c:v>226.2</c:v>
                </c:pt>
                <c:pt idx="30">
                  <c:v>223.1</c:v>
                </c:pt>
                <c:pt idx="31">
                  <c:v>226</c:v>
                </c:pt>
                <c:pt idx="32">
                  <c:v>226.3</c:v>
                </c:pt>
                <c:pt idx="33">
                  <c:v>227.3</c:v>
                </c:pt>
                <c:pt idx="34">
                  <c:v>236.4</c:v>
                </c:pt>
                <c:pt idx="35">
                  <c:v>242.5</c:v>
                </c:pt>
                <c:pt idx="36">
                  <c:v>244.7</c:v>
                </c:pt>
                <c:pt idx="37">
                  <c:v>237.5</c:v>
                </c:pt>
                <c:pt idx="38">
                  <c:v>233.6</c:v>
                </c:pt>
                <c:pt idx="39">
                  <c:v>230.8</c:v>
                </c:pt>
                <c:pt idx="40">
                  <c:v>225.6</c:v>
                </c:pt>
                <c:pt idx="41">
                  <c:v>223.1</c:v>
                </c:pt>
                <c:pt idx="42">
                  <c:v>220.7</c:v>
                </c:pt>
                <c:pt idx="43">
                  <c:v>220.6</c:v>
                </c:pt>
                <c:pt idx="44">
                  <c:v>221.7</c:v>
                </c:pt>
                <c:pt idx="45">
                  <c:v>221.7</c:v>
                </c:pt>
                <c:pt idx="46">
                  <c:v>224.7</c:v>
                </c:pt>
                <c:pt idx="47">
                  <c:v>225.8</c:v>
                </c:pt>
                <c:pt idx="48">
                  <c:v>226.5</c:v>
                </c:pt>
                <c:pt idx="49">
                  <c:v>226.9</c:v>
                </c:pt>
                <c:pt idx="50">
                  <c:v>227.5</c:v>
                </c:pt>
                <c:pt idx="51">
                  <c:v>227.4</c:v>
                </c:pt>
                <c:pt idx="52">
                  <c:v>227.5</c:v>
                </c:pt>
                <c:pt idx="53">
                  <c:v>225.7</c:v>
                </c:pt>
                <c:pt idx="54">
                  <c:v>223.6</c:v>
                </c:pt>
                <c:pt idx="55">
                  <c:v>226.4</c:v>
                </c:pt>
                <c:pt idx="56">
                  <c:v>229.5</c:v>
                </c:pt>
                <c:pt idx="57">
                  <c:v>238.6</c:v>
                </c:pt>
                <c:pt idx="58">
                  <c:v>247.6</c:v>
                </c:pt>
                <c:pt idx="59">
                  <c:v>251.2</c:v>
                </c:pt>
                <c:pt idx="60">
                  <c:v>252.8</c:v>
                </c:pt>
                <c:pt idx="61">
                  <c:v>252.9</c:v>
                </c:pt>
                <c:pt idx="62">
                  <c:v>251.8</c:v>
                </c:pt>
                <c:pt idx="63">
                  <c:v>248.6</c:v>
                </c:pt>
                <c:pt idx="64">
                  <c:v>242</c:v>
                </c:pt>
                <c:pt idx="65">
                  <c:v>235.8</c:v>
                </c:pt>
                <c:pt idx="66">
                  <c:v>222.4</c:v>
                </c:pt>
                <c:pt idx="67">
                  <c:v>223.4</c:v>
                </c:pt>
                <c:pt idx="68">
                  <c:v>224.3</c:v>
                </c:pt>
                <c:pt idx="69">
                  <c:v>223.7</c:v>
                </c:pt>
                <c:pt idx="70">
                  <c:v>223.9</c:v>
                </c:pt>
                <c:pt idx="71">
                  <c:v>224.4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A-2642-4BC6-99A3-5332FC74EC4D}"/>
            </c:ext>
          </c:extLst>
        </c:ser>
        <c:ser>
          <c:idx val="11"/>
          <c:order val="11"/>
          <c:marker>
            <c:symbol val="none"/>
          </c:marker>
          <c:xVal>
            <c:numRef>
              <c:f>SOLARCALC!$AA$1:$AA$72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SOLARCALC!$AM$1:$AM$72</c:f>
              <c:numCache>
                <c:formatCode>General</c:formatCode>
                <c:ptCount val="72"/>
                <c:pt idx="0">
                  <c:v>227.8</c:v>
                </c:pt>
                <c:pt idx="1">
                  <c:v>227.8</c:v>
                </c:pt>
                <c:pt idx="2">
                  <c:v>228.1</c:v>
                </c:pt>
                <c:pt idx="3">
                  <c:v>228</c:v>
                </c:pt>
                <c:pt idx="4">
                  <c:v>227.7</c:v>
                </c:pt>
                <c:pt idx="5">
                  <c:v>227.5</c:v>
                </c:pt>
                <c:pt idx="6">
                  <c:v>225.4</c:v>
                </c:pt>
                <c:pt idx="7">
                  <c:v>227.4</c:v>
                </c:pt>
                <c:pt idx="8">
                  <c:v>229.2</c:v>
                </c:pt>
                <c:pt idx="9">
                  <c:v>236.6</c:v>
                </c:pt>
                <c:pt idx="10">
                  <c:v>242.6</c:v>
                </c:pt>
                <c:pt idx="11">
                  <c:v>249.8</c:v>
                </c:pt>
                <c:pt idx="12">
                  <c:v>250.7</c:v>
                </c:pt>
                <c:pt idx="13">
                  <c:v>250.4</c:v>
                </c:pt>
                <c:pt idx="14">
                  <c:v>247.3</c:v>
                </c:pt>
                <c:pt idx="15">
                  <c:v>241.3</c:v>
                </c:pt>
                <c:pt idx="16">
                  <c:v>238.6</c:v>
                </c:pt>
                <c:pt idx="17">
                  <c:v>222.7</c:v>
                </c:pt>
                <c:pt idx="18">
                  <c:v>223</c:v>
                </c:pt>
                <c:pt idx="19">
                  <c:v>222.3</c:v>
                </c:pt>
                <c:pt idx="20">
                  <c:v>221.3</c:v>
                </c:pt>
                <c:pt idx="21">
                  <c:v>223.8</c:v>
                </c:pt>
                <c:pt idx="22">
                  <c:v>224.9</c:v>
                </c:pt>
                <c:pt idx="23">
                  <c:v>225.9</c:v>
                </c:pt>
                <c:pt idx="24">
                  <c:v>226.7</c:v>
                </c:pt>
                <c:pt idx="25">
                  <c:v>227.1</c:v>
                </c:pt>
                <c:pt idx="26">
                  <c:v>228.3</c:v>
                </c:pt>
                <c:pt idx="27">
                  <c:v>227.9</c:v>
                </c:pt>
                <c:pt idx="28">
                  <c:v>227.2</c:v>
                </c:pt>
                <c:pt idx="29">
                  <c:v>226.2</c:v>
                </c:pt>
                <c:pt idx="30">
                  <c:v>222.7</c:v>
                </c:pt>
                <c:pt idx="31">
                  <c:v>226</c:v>
                </c:pt>
                <c:pt idx="32">
                  <c:v>226.4</c:v>
                </c:pt>
                <c:pt idx="33">
                  <c:v>227.4</c:v>
                </c:pt>
                <c:pt idx="34">
                  <c:v>236.5</c:v>
                </c:pt>
                <c:pt idx="35">
                  <c:v>242.3</c:v>
                </c:pt>
                <c:pt idx="36">
                  <c:v>244.2</c:v>
                </c:pt>
                <c:pt idx="37">
                  <c:v>237.2</c:v>
                </c:pt>
                <c:pt idx="38">
                  <c:v>233.3</c:v>
                </c:pt>
                <c:pt idx="39">
                  <c:v>230.7</c:v>
                </c:pt>
                <c:pt idx="40">
                  <c:v>225.5</c:v>
                </c:pt>
                <c:pt idx="41">
                  <c:v>223.3</c:v>
                </c:pt>
                <c:pt idx="42">
                  <c:v>221</c:v>
                </c:pt>
                <c:pt idx="43">
                  <c:v>220.8</c:v>
                </c:pt>
                <c:pt idx="44">
                  <c:v>222.7</c:v>
                </c:pt>
                <c:pt idx="45">
                  <c:v>222.6</c:v>
                </c:pt>
                <c:pt idx="46">
                  <c:v>224.9</c:v>
                </c:pt>
                <c:pt idx="47">
                  <c:v>226</c:v>
                </c:pt>
                <c:pt idx="48">
                  <c:v>226.6</c:v>
                </c:pt>
                <c:pt idx="49">
                  <c:v>227</c:v>
                </c:pt>
                <c:pt idx="50">
                  <c:v>227.6</c:v>
                </c:pt>
                <c:pt idx="51">
                  <c:v>227.6</c:v>
                </c:pt>
                <c:pt idx="52">
                  <c:v>227.6</c:v>
                </c:pt>
                <c:pt idx="53">
                  <c:v>225.6</c:v>
                </c:pt>
                <c:pt idx="54">
                  <c:v>223.3</c:v>
                </c:pt>
                <c:pt idx="55">
                  <c:v>226.5</c:v>
                </c:pt>
                <c:pt idx="56">
                  <c:v>229.6</c:v>
                </c:pt>
                <c:pt idx="57">
                  <c:v>238.5</c:v>
                </c:pt>
                <c:pt idx="58">
                  <c:v>247.3</c:v>
                </c:pt>
                <c:pt idx="59">
                  <c:v>250.3</c:v>
                </c:pt>
                <c:pt idx="60">
                  <c:v>251</c:v>
                </c:pt>
                <c:pt idx="61">
                  <c:v>251.1</c:v>
                </c:pt>
                <c:pt idx="62">
                  <c:v>250.8</c:v>
                </c:pt>
                <c:pt idx="63">
                  <c:v>248.1</c:v>
                </c:pt>
                <c:pt idx="64">
                  <c:v>242.4</c:v>
                </c:pt>
                <c:pt idx="65">
                  <c:v>238.1</c:v>
                </c:pt>
                <c:pt idx="66">
                  <c:v>222.7</c:v>
                </c:pt>
                <c:pt idx="67">
                  <c:v>223.7</c:v>
                </c:pt>
                <c:pt idx="68">
                  <c:v>224.5</c:v>
                </c:pt>
                <c:pt idx="69">
                  <c:v>224.6</c:v>
                </c:pt>
                <c:pt idx="70">
                  <c:v>225</c:v>
                </c:pt>
                <c:pt idx="71">
                  <c:v>225.4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B-2642-4BC6-99A3-5332FC74EC4D}"/>
            </c:ext>
          </c:extLst>
        </c:ser>
        <c:ser>
          <c:idx val="12"/>
          <c:order val="12"/>
          <c:marker>
            <c:symbol val="none"/>
          </c:marker>
          <c:xVal>
            <c:numRef>
              <c:f>SOLARCALC!$AA$1:$AA$72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SOLARCALC!$AN$1:$AN$72</c:f>
              <c:numCache>
                <c:formatCode>General</c:formatCode>
                <c:ptCount val="72"/>
                <c:pt idx="0">
                  <c:v>227.8</c:v>
                </c:pt>
                <c:pt idx="1">
                  <c:v>227.8</c:v>
                </c:pt>
                <c:pt idx="2">
                  <c:v>228.1</c:v>
                </c:pt>
                <c:pt idx="3">
                  <c:v>228</c:v>
                </c:pt>
                <c:pt idx="4">
                  <c:v>227.6</c:v>
                </c:pt>
                <c:pt idx="5">
                  <c:v>227.5</c:v>
                </c:pt>
                <c:pt idx="6">
                  <c:v>225.1</c:v>
                </c:pt>
                <c:pt idx="7">
                  <c:v>227.3</c:v>
                </c:pt>
                <c:pt idx="8">
                  <c:v>229.3</c:v>
                </c:pt>
                <c:pt idx="9">
                  <c:v>237</c:v>
                </c:pt>
                <c:pt idx="10">
                  <c:v>243.4</c:v>
                </c:pt>
                <c:pt idx="11">
                  <c:v>250.9</c:v>
                </c:pt>
                <c:pt idx="12">
                  <c:v>251.3</c:v>
                </c:pt>
                <c:pt idx="13">
                  <c:v>251</c:v>
                </c:pt>
                <c:pt idx="14">
                  <c:v>248.2</c:v>
                </c:pt>
                <c:pt idx="15">
                  <c:v>242.3</c:v>
                </c:pt>
                <c:pt idx="16">
                  <c:v>239.7</c:v>
                </c:pt>
                <c:pt idx="17">
                  <c:v>222.5</c:v>
                </c:pt>
                <c:pt idx="18">
                  <c:v>222.9</c:v>
                </c:pt>
                <c:pt idx="19">
                  <c:v>222.2</c:v>
                </c:pt>
                <c:pt idx="20">
                  <c:v>221.2</c:v>
                </c:pt>
                <c:pt idx="21">
                  <c:v>223.7</c:v>
                </c:pt>
                <c:pt idx="22">
                  <c:v>224.9</c:v>
                </c:pt>
                <c:pt idx="23">
                  <c:v>225.8</c:v>
                </c:pt>
                <c:pt idx="24">
                  <c:v>226.7</c:v>
                </c:pt>
                <c:pt idx="25">
                  <c:v>227.1</c:v>
                </c:pt>
                <c:pt idx="26">
                  <c:v>228.3</c:v>
                </c:pt>
                <c:pt idx="27">
                  <c:v>227.8</c:v>
                </c:pt>
                <c:pt idx="28">
                  <c:v>227.2</c:v>
                </c:pt>
                <c:pt idx="29">
                  <c:v>226.2</c:v>
                </c:pt>
                <c:pt idx="30">
                  <c:v>222.5</c:v>
                </c:pt>
                <c:pt idx="31">
                  <c:v>225.9</c:v>
                </c:pt>
                <c:pt idx="32">
                  <c:v>226.3</c:v>
                </c:pt>
                <c:pt idx="33">
                  <c:v>227.4</c:v>
                </c:pt>
                <c:pt idx="34">
                  <c:v>236.9</c:v>
                </c:pt>
                <c:pt idx="35">
                  <c:v>243</c:v>
                </c:pt>
                <c:pt idx="36">
                  <c:v>245</c:v>
                </c:pt>
                <c:pt idx="37">
                  <c:v>237.7</c:v>
                </c:pt>
                <c:pt idx="38">
                  <c:v>233.5</c:v>
                </c:pt>
                <c:pt idx="39">
                  <c:v>230.8</c:v>
                </c:pt>
                <c:pt idx="40">
                  <c:v>225.4</c:v>
                </c:pt>
                <c:pt idx="41">
                  <c:v>223.2</c:v>
                </c:pt>
                <c:pt idx="42">
                  <c:v>220.9</c:v>
                </c:pt>
                <c:pt idx="43">
                  <c:v>220.7</c:v>
                </c:pt>
                <c:pt idx="44">
                  <c:v>222.6</c:v>
                </c:pt>
                <c:pt idx="45">
                  <c:v>222.4</c:v>
                </c:pt>
                <c:pt idx="46">
                  <c:v>224.9</c:v>
                </c:pt>
                <c:pt idx="47">
                  <c:v>225.9</c:v>
                </c:pt>
                <c:pt idx="48">
                  <c:v>226.6</c:v>
                </c:pt>
                <c:pt idx="49">
                  <c:v>226.9</c:v>
                </c:pt>
                <c:pt idx="50">
                  <c:v>227.6</c:v>
                </c:pt>
                <c:pt idx="51">
                  <c:v>227.6</c:v>
                </c:pt>
                <c:pt idx="52">
                  <c:v>227.6</c:v>
                </c:pt>
                <c:pt idx="53">
                  <c:v>225.5</c:v>
                </c:pt>
                <c:pt idx="54">
                  <c:v>223</c:v>
                </c:pt>
                <c:pt idx="55">
                  <c:v>226.4</c:v>
                </c:pt>
                <c:pt idx="56">
                  <c:v>229.6</c:v>
                </c:pt>
                <c:pt idx="57">
                  <c:v>239</c:v>
                </c:pt>
                <c:pt idx="58">
                  <c:v>248.3</c:v>
                </c:pt>
                <c:pt idx="59">
                  <c:v>251.4</c:v>
                </c:pt>
                <c:pt idx="60">
                  <c:v>251.8</c:v>
                </c:pt>
                <c:pt idx="61">
                  <c:v>252</c:v>
                </c:pt>
                <c:pt idx="62">
                  <c:v>251.8</c:v>
                </c:pt>
                <c:pt idx="63">
                  <c:v>249.1</c:v>
                </c:pt>
                <c:pt idx="64">
                  <c:v>243.3</c:v>
                </c:pt>
                <c:pt idx="65">
                  <c:v>239.3</c:v>
                </c:pt>
                <c:pt idx="66">
                  <c:v>222.6</c:v>
                </c:pt>
                <c:pt idx="67">
                  <c:v>223.5</c:v>
                </c:pt>
                <c:pt idx="68">
                  <c:v>224.4</c:v>
                </c:pt>
                <c:pt idx="69">
                  <c:v>224.5</c:v>
                </c:pt>
                <c:pt idx="70">
                  <c:v>224.9</c:v>
                </c:pt>
                <c:pt idx="71">
                  <c:v>225.3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C-2642-4BC6-99A3-5332FC74EC4D}"/>
            </c:ext>
          </c:extLst>
        </c:ser>
        <c:ser>
          <c:idx val="13"/>
          <c:order val="13"/>
          <c:marker>
            <c:symbol val="none"/>
          </c:marker>
          <c:xVal>
            <c:numRef>
              <c:f>SOLARCALC!$AA$1:$AA$72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SOLARCALC!$AO$1:$AO$72</c:f>
              <c:numCache>
                <c:formatCode>General</c:formatCode>
                <c:ptCount val="72"/>
                <c:pt idx="0">
                  <c:v>227.8</c:v>
                </c:pt>
                <c:pt idx="1">
                  <c:v>227.8</c:v>
                </c:pt>
                <c:pt idx="2">
                  <c:v>228</c:v>
                </c:pt>
                <c:pt idx="3">
                  <c:v>227.9</c:v>
                </c:pt>
                <c:pt idx="4">
                  <c:v>227.5</c:v>
                </c:pt>
                <c:pt idx="5">
                  <c:v>227.4</c:v>
                </c:pt>
                <c:pt idx="6">
                  <c:v>224.8</c:v>
                </c:pt>
                <c:pt idx="7">
                  <c:v>227.3</c:v>
                </c:pt>
                <c:pt idx="8">
                  <c:v>229.4</c:v>
                </c:pt>
                <c:pt idx="9">
                  <c:v>237.4</c:v>
                </c:pt>
                <c:pt idx="10">
                  <c:v>244.1</c:v>
                </c:pt>
                <c:pt idx="11">
                  <c:v>251.9</c:v>
                </c:pt>
                <c:pt idx="12">
                  <c:v>251.6</c:v>
                </c:pt>
                <c:pt idx="13">
                  <c:v>251.3</c:v>
                </c:pt>
                <c:pt idx="14">
                  <c:v>249.1</c:v>
                </c:pt>
                <c:pt idx="15">
                  <c:v>243.4</c:v>
                </c:pt>
                <c:pt idx="16">
                  <c:v>241.1</c:v>
                </c:pt>
                <c:pt idx="17">
                  <c:v>222.3</c:v>
                </c:pt>
                <c:pt idx="18">
                  <c:v>222.8</c:v>
                </c:pt>
                <c:pt idx="19">
                  <c:v>222</c:v>
                </c:pt>
                <c:pt idx="20">
                  <c:v>221</c:v>
                </c:pt>
                <c:pt idx="21">
                  <c:v>223.6</c:v>
                </c:pt>
                <c:pt idx="22">
                  <c:v>224.8</c:v>
                </c:pt>
                <c:pt idx="23">
                  <c:v>225.7</c:v>
                </c:pt>
                <c:pt idx="24">
                  <c:v>226.6</c:v>
                </c:pt>
                <c:pt idx="25">
                  <c:v>227</c:v>
                </c:pt>
                <c:pt idx="26">
                  <c:v>228.2</c:v>
                </c:pt>
                <c:pt idx="27">
                  <c:v>227.8</c:v>
                </c:pt>
                <c:pt idx="28">
                  <c:v>227.1</c:v>
                </c:pt>
                <c:pt idx="29">
                  <c:v>226</c:v>
                </c:pt>
                <c:pt idx="30">
                  <c:v>222.1</c:v>
                </c:pt>
                <c:pt idx="31">
                  <c:v>225.8</c:v>
                </c:pt>
                <c:pt idx="32">
                  <c:v>226.2</c:v>
                </c:pt>
                <c:pt idx="33">
                  <c:v>227.3</c:v>
                </c:pt>
                <c:pt idx="34">
                  <c:v>237.3</c:v>
                </c:pt>
                <c:pt idx="35">
                  <c:v>243.7</c:v>
                </c:pt>
                <c:pt idx="36">
                  <c:v>245.7</c:v>
                </c:pt>
                <c:pt idx="37">
                  <c:v>238</c:v>
                </c:pt>
                <c:pt idx="38">
                  <c:v>233.7</c:v>
                </c:pt>
                <c:pt idx="39">
                  <c:v>230.8</c:v>
                </c:pt>
                <c:pt idx="40">
                  <c:v>225.3</c:v>
                </c:pt>
                <c:pt idx="41">
                  <c:v>223.1</c:v>
                </c:pt>
                <c:pt idx="42">
                  <c:v>220.7</c:v>
                </c:pt>
                <c:pt idx="43">
                  <c:v>220.5</c:v>
                </c:pt>
                <c:pt idx="44">
                  <c:v>222.4</c:v>
                </c:pt>
                <c:pt idx="45">
                  <c:v>222.3</c:v>
                </c:pt>
                <c:pt idx="46">
                  <c:v>224.8</c:v>
                </c:pt>
                <c:pt idx="47">
                  <c:v>225.9</c:v>
                </c:pt>
                <c:pt idx="48">
                  <c:v>226.5</c:v>
                </c:pt>
                <c:pt idx="49">
                  <c:v>226.8</c:v>
                </c:pt>
                <c:pt idx="50">
                  <c:v>227.5</c:v>
                </c:pt>
                <c:pt idx="51">
                  <c:v>227.5</c:v>
                </c:pt>
                <c:pt idx="52">
                  <c:v>227.6</c:v>
                </c:pt>
                <c:pt idx="53">
                  <c:v>225.2</c:v>
                </c:pt>
                <c:pt idx="54">
                  <c:v>222.6</c:v>
                </c:pt>
                <c:pt idx="55">
                  <c:v>226.3</c:v>
                </c:pt>
                <c:pt idx="56">
                  <c:v>229.7</c:v>
                </c:pt>
                <c:pt idx="57">
                  <c:v>239.4</c:v>
                </c:pt>
                <c:pt idx="58">
                  <c:v>249.2</c:v>
                </c:pt>
                <c:pt idx="59">
                  <c:v>252.2</c:v>
                </c:pt>
                <c:pt idx="60">
                  <c:v>252.4</c:v>
                </c:pt>
                <c:pt idx="61">
                  <c:v>252.6</c:v>
                </c:pt>
                <c:pt idx="62">
                  <c:v>252.6</c:v>
                </c:pt>
                <c:pt idx="63">
                  <c:v>249.9</c:v>
                </c:pt>
                <c:pt idx="64">
                  <c:v>244.3</c:v>
                </c:pt>
                <c:pt idx="65">
                  <c:v>240.8</c:v>
                </c:pt>
                <c:pt idx="66">
                  <c:v>222.4</c:v>
                </c:pt>
                <c:pt idx="67">
                  <c:v>223.4</c:v>
                </c:pt>
                <c:pt idx="68">
                  <c:v>224.3</c:v>
                </c:pt>
                <c:pt idx="69">
                  <c:v>224.4</c:v>
                </c:pt>
                <c:pt idx="70">
                  <c:v>224.8</c:v>
                </c:pt>
                <c:pt idx="71">
                  <c:v>225.2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D-2642-4BC6-99A3-5332FC74EC4D}"/>
            </c:ext>
          </c:extLst>
        </c:ser>
        <c:ser>
          <c:idx val="14"/>
          <c:order val="14"/>
          <c:marker>
            <c:symbol val="none"/>
          </c:marker>
          <c:xVal>
            <c:numRef>
              <c:f>SOLARCALC!$AA$1:$AA$72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SOLARCALC!$AP$1:$AP$72</c:f>
              <c:numCache>
                <c:formatCode>General</c:formatCode>
                <c:ptCount val="72"/>
                <c:pt idx="0">
                  <c:v>227.9</c:v>
                </c:pt>
                <c:pt idx="1">
                  <c:v>227.7</c:v>
                </c:pt>
                <c:pt idx="2">
                  <c:v>228</c:v>
                </c:pt>
                <c:pt idx="3">
                  <c:v>227.9</c:v>
                </c:pt>
                <c:pt idx="4">
                  <c:v>227.5</c:v>
                </c:pt>
                <c:pt idx="5">
                  <c:v>227.4</c:v>
                </c:pt>
                <c:pt idx="6">
                  <c:v>224.4</c:v>
                </c:pt>
                <c:pt idx="7">
                  <c:v>227.2</c:v>
                </c:pt>
                <c:pt idx="8">
                  <c:v>229.5</c:v>
                </c:pt>
                <c:pt idx="9">
                  <c:v>237.6</c:v>
                </c:pt>
                <c:pt idx="10">
                  <c:v>244.4</c:v>
                </c:pt>
                <c:pt idx="11">
                  <c:v>252.2</c:v>
                </c:pt>
                <c:pt idx="12">
                  <c:v>250.7</c:v>
                </c:pt>
                <c:pt idx="13">
                  <c:v>250.3</c:v>
                </c:pt>
                <c:pt idx="14">
                  <c:v>249.5</c:v>
                </c:pt>
                <c:pt idx="15">
                  <c:v>244.5</c:v>
                </c:pt>
                <c:pt idx="16">
                  <c:v>243</c:v>
                </c:pt>
                <c:pt idx="17">
                  <c:v>222.1</c:v>
                </c:pt>
                <c:pt idx="18">
                  <c:v>222.7</c:v>
                </c:pt>
                <c:pt idx="19">
                  <c:v>221.9</c:v>
                </c:pt>
                <c:pt idx="20">
                  <c:v>220.9</c:v>
                </c:pt>
                <c:pt idx="21">
                  <c:v>223.6</c:v>
                </c:pt>
                <c:pt idx="22">
                  <c:v>224.7</c:v>
                </c:pt>
                <c:pt idx="23">
                  <c:v>225.7</c:v>
                </c:pt>
                <c:pt idx="24">
                  <c:v>226.6</c:v>
                </c:pt>
                <c:pt idx="25">
                  <c:v>227</c:v>
                </c:pt>
                <c:pt idx="26">
                  <c:v>228.2</c:v>
                </c:pt>
                <c:pt idx="27">
                  <c:v>227.7</c:v>
                </c:pt>
                <c:pt idx="28">
                  <c:v>227.1</c:v>
                </c:pt>
                <c:pt idx="29">
                  <c:v>225.9</c:v>
                </c:pt>
                <c:pt idx="30">
                  <c:v>221.7</c:v>
                </c:pt>
                <c:pt idx="31">
                  <c:v>225.7</c:v>
                </c:pt>
                <c:pt idx="32">
                  <c:v>226.1</c:v>
                </c:pt>
                <c:pt idx="33">
                  <c:v>227.3</c:v>
                </c:pt>
                <c:pt idx="34">
                  <c:v>237.5</c:v>
                </c:pt>
                <c:pt idx="35">
                  <c:v>244</c:v>
                </c:pt>
                <c:pt idx="36">
                  <c:v>246</c:v>
                </c:pt>
                <c:pt idx="37">
                  <c:v>238.2</c:v>
                </c:pt>
                <c:pt idx="38">
                  <c:v>233.6</c:v>
                </c:pt>
                <c:pt idx="39">
                  <c:v>230.7</c:v>
                </c:pt>
                <c:pt idx="40">
                  <c:v>225.1</c:v>
                </c:pt>
                <c:pt idx="41">
                  <c:v>223</c:v>
                </c:pt>
                <c:pt idx="42">
                  <c:v>220.6</c:v>
                </c:pt>
                <c:pt idx="43">
                  <c:v>220.4</c:v>
                </c:pt>
                <c:pt idx="44">
                  <c:v>222.4</c:v>
                </c:pt>
                <c:pt idx="45">
                  <c:v>222.2</c:v>
                </c:pt>
                <c:pt idx="46">
                  <c:v>224.7</c:v>
                </c:pt>
                <c:pt idx="47">
                  <c:v>225.8</c:v>
                </c:pt>
                <c:pt idx="48">
                  <c:v>226.5</c:v>
                </c:pt>
                <c:pt idx="49">
                  <c:v>226.7</c:v>
                </c:pt>
                <c:pt idx="50">
                  <c:v>227.5</c:v>
                </c:pt>
                <c:pt idx="51">
                  <c:v>227.5</c:v>
                </c:pt>
                <c:pt idx="52">
                  <c:v>227.5</c:v>
                </c:pt>
                <c:pt idx="53">
                  <c:v>224.9</c:v>
                </c:pt>
                <c:pt idx="54">
                  <c:v>222.2</c:v>
                </c:pt>
                <c:pt idx="55">
                  <c:v>226.2</c:v>
                </c:pt>
                <c:pt idx="56">
                  <c:v>229.7</c:v>
                </c:pt>
                <c:pt idx="57">
                  <c:v>239.6</c:v>
                </c:pt>
                <c:pt idx="58">
                  <c:v>249.7</c:v>
                </c:pt>
                <c:pt idx="59">
                  <c:v>252.4</c:v>
                </c:pt>
                <c:pt idx="60">
                  <c:v>252.1</c:v>
                </c:pt>
                <c:pt idx="61">
                  <c:v>252.1</c:v>
                </c:pt>
                <c:pt idx="62">
                  <c:v>252.5</c:v>
                </c:pt>
                <c:pt idx="63">
                  <c:v>250.2</c:v>
                </c:pt>
                <c:pt idx="64">
                  <c:v>245.1</c:v>
                </c:pt>
                <c:pt idx="65">
                  <c:v>242.8</c:v>
                </c:pt>
                <c:pt idx="66">
                  <c:v>222.4</c:v>
                </c:pt>
                <c:pt idx="67">
                  <c:v>223.3</c:v>
                </c:pt>
                <c:pt idx="68">
                  <c:v>224.3</c:v>
                </c:pt>
                <c:pt idx="69">
                  <c:v>224.3</c:v>
                </c:pt>
                <c:pt idx="70">
                  <c:v>224.8</c:v>
                </c:pt>
                <c:pt idx="71">
                  <c:v>225.2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E-2642-4BC6-99A3-5332FC74EC4D}"/>
            </c:ext>
          </c:extLst>
        </c:ser>
        <c:ser>
          <c:idx val="15"/>
          <c:order val="15"/>
          <c:marker>
            <c:symbol val="none"/>
          </c:marker>
          <c:xVal>
            <c:numRef>
              <c:f>SOLARCALC!$AA$1:$AA$72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SOLARCALC!$AQ$1:$AQ$72</c:f>
              <c:numCache>
                <c:formatCode>General</c:formatCode>
                <c:ptCount val="72"/>
                <c:pt idx="0">
                  <c:v>227.9</c:v>
                </c:pt>
                <c:pt idx="1">
                  <c:v>227.7</c:v>
                </c:pt>
                <c:pt idx="2">
                  <c:v>228</c:v>
                </c:pt>
                <c:pt idx="3">
                  <c:v>227.9</c:v>
                </c:pt>
                <c:pt idx="4">
                  <c:v>227.4</c:v>
                </c:pt>
                <c:pt idx="5">
                  <c:v>227.3</c:v>
                </c:pt>
                <c:pt idx="6">
                  <c:v>224.2</c:v>
                </c:pt>
                <c:pt idx="7">
                  <c:v>227.2</c:v>
                </c:pt>
                <c:pt idx="8">
                  <c:v>229.5</c:v>
                </c:pt>
                <c:pt idx="9">
                  <c:v>237.7</c:v>
                </c:pt>
                <c:pt idx="10">
                  <c:v>244.6</c:v>
                </c:pt>
                <c:pt idx="11">
                  <c:v>252.4</c:v>
                </c:pt>
                <c:pt idx="12">
                  <c:v>250.2</c:v>
                </c:pt>
                <c:pt idx="13">
                  <c:v>249.8</c:v>
                </c:pt>
                <c:pt idx="14">
                  <c:v>249.7</c:v>
                </c:pt>
                <c:pt idx="15">
                  <c:v>245.1</c:v>
                </c:pt>
                <c:pt idx="16">
                  <c:v>243.9</c:v>
                </c:pt>
                <c:pt idx="17">
                  <c:v>222</c:v>
                </c:pt>
                <c:pt idx="18">
                  <c:v>222.7</c:v>
                </c:pt>
                <c:pt idx="19">
                  <c:v>221.8</c:v>
                </c:pt>
                <c:pt idx="20">
                  <c:v>220.9</c:v>
                </c:pt>
                <c:pt idx="21">
                  <c:v>223.6</c:v>
                </c:pt>
                <c:pt idx="22">
                  <c:v>224.7</c:v>
                </c:pt>
                <c:pt idx="23">
                  <c:v>225.6</c:v>
                </c:pt>
                <c:pt idx="24">
                  <c:v>226.6</c:v>
                </c:pt>
                <c:pt idx="25">
                  <c:v>227</c:v>
                </c:pt>
                <c:pt idx="26">
                  <c:v>228.2</c:v>
                </c:pt>
                <c:pt idx="27">
                  <c:v>227.7</c:v>
                </c:pt>
                <c:pt idx="28">
                  <c:v>227.1</c:v>
                </c:pt>
                <c:pt idx="29">
                  <c:v>225.8</c:v>
                </c:pt>
                <c:pt idx="30">
                  <c:v>221.5</c:v>
                </c:pt>
                <c:pt idx="31">
                  <c:v>225.7</c:v>
                </c:pt>
                <c:pt idx="32">
                  <c:v>226.1</c:v>
                </c:pt>
                <c:pt idx="33">
                  <c:v>227.3</c:v>
                </c:pt>
                <c:pt idx="34">
                  <c:v>237.6</c:v>
                </c:pt>
                <c:pt idx="35">
                  <c:v>244.2</c:v>
                </c:pt>
                <c:pt idx="36">
                  <c:v>246.2</c:v>
                </c:pt>
                <c:pt idx="37">
                  <c:v>238.2</c:v>
                </c:pt>
                <c:pt idx="38">
                  <c:v>233.6</c:v>
                </c:pt>
                <c:pt idx="39">
                  <c:v>230.7</c:v>
                </c:pt>
                <c:pt idx="40">
                  <c:v>225</c:v>
                </c:pt>
                <c:pt idx="41">
                  <c:v>222.9</c:v>
                </c:pt>
                <c:pt idx="42">
                  <c:v>220.6</c:v>
                </c:pt>
                <c:pt idx="43">
                  <c:v>220.4</c:v>
                </c:pt>
                <c:pt idx="44">
                  <c:v>222.4</c:v>
                </c:pt>
                <c:pt idx="45">
                  <c:v>222.2</c:v>
                </c:pt>
                <c:pt idx="46">
                  <c:v>224.7</c:v>
                </c:pt>
                <c:pt idx="47">
                  <c:v>225.8</c:v>
                </c:pt>
                <c:pt idx="48">
                  <c:v>226.5</c:v>
                </c:pt>
                <c:pt idx="49">
                  <c:v>226.7</c:v>
                </c:pt>
                <c:pt idx="50">
                  <c:v>227.5</c:v>
                </c:pt>
                <c:pt idx="51">
                  <c:v>227.5</c:v>
                </c:pt>
                <c:pt idx="52">
                  <c:v>227.5</c:v>
                </c:pt>
                <c:pt idx="53">
                  <c:v>224.8</c:v>
                </c:pt>
                <c:pt idx="54">
                  <c:v>222</c:v>
                </c:pt>
                <c:pt idx="55">
                  <c:v>226.2</c:v>
                </c:pt>
                <c:pt idx="56">
                  <c:v>229.7</c:v>
                </c:pt>
                <c:pt idx="57">
                  <c:v>239.8</c:v>
                </c:pt>
                <c:pt idx="58">
                  <c:v>249.9</c:v>
                </c:pt>
                <c:pt idx="59">
                  <c:v>252.5</c:v>
                </c:pt>
                <c:pt idx="60">
                  <c:v>251.9</c:v>
                </c:pt>
                <c:pt idx="61">
                  <c:v>251.9</c:v>
                </c:pt>
                <c:pt idx="62">
                  <c:v>252.5</c:v>
                </c:pt>
                <c:pt idx="63">
                  <c:v>250.3</c:v>
                </c:pt>
                <c:pt idx="64">
                  <c:v>245.6</c:v>
                </c:pt>
                <c:pt idx="65">
                  <c:v>243.9</c:v>
                </c:pt>
                <c:pt idx="66">
                  <c:v>222.4</c:v>
                </c:pt>
                <c:pt idx="67">
                  <c:v>223.2</c:v>
                </c:pt>
                <c:pt idx="68">
                  <c:v>224.3</c:v>
                </c:pt>
                <c:pt idx="69">
                  <c:v>224.2</c:v>
                </c:pt>
                <c:pt idx="70">
                  <c:v>224.8</c:v>
                </c:pt>
                <c:pt idx="71">
                  <c:v>225.2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F-2642-4BC6-99A3-5332FC74EC4D}"/>
            </c:ext>
          </c:extLst>
        </c:ser>
        <c:ser>
          <c:idx val="16"/>
          <c:order val="16"/>
          <c:marker>
            <c:symbol val="none"/>
          </c:marker>
          <c:xVal>
            <c:numRef>
              <c:f>SOLARCALC!$AA$1:$AA$72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SOLARCALC!$AR$1:$AR$72</c:f>
              <c:numCache>
                <c:formatCode>General</c:formatCode>
                <c:ptCount val="72"/>
                <c:pt idx="0">
                  <c:v>228</c:v>
                </c:pt>
                <c:pt idx="1">
                  <c:v>227.7</c:v>
                </c:pt>
                <c:pt idx="2">
                  <c:v>228</c:v>
                </c:pt>
                <c:pt idx="3">
                  <c:v>227.9</c:v>
                </c:pt>
                <c:pt idx="4">
                  <c:v>227.4</c:v>
                </c:pt>
                <c:pt idx="5">
                  <c:v>227.3</c:v>
                </c:pt>
                <c:pt idx="6">
                  <c:v>224.2</c:v>
                </c:pt>
                <c:pt idx="7">
                  <c:v>227.2</c:v>
                </c:pt>
                <c:pt idx="8">
                  <c:v>229.6</c:v>
                </c:pt>
                <c:pt idx="9">
                  <c:v>237.9</c:v>
                </c:pt>
                <c:pt idx="10">
                  <c:v>244.9</c:v>
                </c:pt>
                <c:pt idx="11">
                  <c:v>252.8</c:v>
                </c:pt>
                <c:pt idx="12">
                  <c:v>249.3</c:v>
                </c:pt>
                <c:pt idx="13">
                  <c:v>249</c:v>
                </c:pt>
                <c:pt idx="14">
                  <c:v>250.1</c:v>
                </c:pt>
                <c:pt idx="15">
                  <c:v>246.3</c:v>
                </c:pt>
                <c:pt idx="16">
                  <c:v>246.1</c:v>
                </c:pt>
                <c:pt idx="17">
                  <c:v>222</c:v>
                </c:pt>
                <c:pt idx="18">
                  <c:v>222.7</c:v>
                </c:pt>
                <c:pt idx="19">
                  <c:v>221.8</c:v>
                </c:pt>
                <c:pt idx="20">
                  <c:v>220.9</c:v>
                </c:pt>
                <c:pt idx="21">
                  <c:v>223.6</c:v>
                </c:pt>
                <c:pt idx="22">
                  <c:v>224.7</c:v>
                </c:pt>
                <c:pt idx="23">
                  <c:v>225.6</c:v>
                </c:pt>
                <c:pt idx="24">
                  <c:v>226.6</c:v>
                </c:pt>
                <c:pt idx="25">
                  <c:v>227</c:v>
                </c:pt>
                <c:pt idx="26">
                  <c:v>228.2</c:v>
                </c:pt>
                <c:pt idx="27">
                  <c:v>227.7</c:v>
                </c:pt>
                <c:pt idx="28">
                  <c:v>227.1</c:v>
                </c:pt>
                <c:pt idx="29">
                  <c:v>225.8</c:v>
                </c:pt>
                <c:pt idx="30">
                  <c:v>221.5</c:v>
                </c:pt>
                <c:pt idx="31">
                  <c:v>225.7</c:v>
                </c:pt>
                <c:pt idx="32">
                  <c:v>226.1</c:v>
                </c:pt>
                <c:pt idx="33">
                  <c:v>227.3</c:v>
                </c:pt>
                <c:pt idx="34">
                  <c:v>237.8</c:v>
                </c:pt>
                <c:pt idx="35">
                  <c:v>244.5</c:v>
                </c:pt>
                <c:pt idx="36">
                  <c:v>246.6</c:v>
                </c:pt>
                <c:pt idx="37">
                  <c:v>238.5</c:v>
                </c:pt>
                <c:pt idx="38">
                  <c:v>233.7</c:v>
                </c:pt>
                <c:pt idx="39">
                  <c:v>230.8</c:v>
                </c:pt>
                <c:pt idx="40">
                  <c:v>225</c:v>
                </c:pt>
                <c:pt idx="41">
                  <c:v>222.9</c:v>
                </c:pt>
                <c:pt idx="42">
                  <c:v>220.6</c:v>
                </c:pt>
                <c:pt idx="43">
                  <c:v>220.4</c:v>
                </c:pt>
                <c:pt idx="44">
                  <c:v>222.4</c:v>
                </c:pt>
                <c:pt idx="45">
                  <c:v>222.2</c:v>
                </c:pt>
                <c:pt idx="46">
                  <c:v>224.7</c:v>
                </c:pt>
                <c:pt idx="47">
                  <c:v>225.8</c:v>
                </c:pt>
                <c:pt idx="48">
                  <c:v>226.5</c:v>
                </c:pt>
                <c:pt idx="49">
                  <c:v>226.7</c:v>
                </c:pt>
                <c:pt idx="50">
                  <c:v>227.5</c:v>
                </c:pt>
                <c:pt idx="51">
                  <c:v>227.5</c:v>
                </c:pt>
                <c:pt idx="52">
                  <c:v>227.5</c:v>
                </c:pt>
                <c:pt idx="53">
                  <c:v>224.8</c:v>
                </c:pt>
                <c:pt idx="54">
                  <c:v>222</c:v>
                </c:pt>
                <c:pt idx="55">
                  <c:v>226.2</c:v>
                </c:pt>
                <c:pt idx="56">
                  <c:v>229.8</c:v>
                </c:pt>
                <c:pt idx="57">
                  <c:v>240</c:v>
                </c:pt>
                <c:pt idx="58">
                  <c:v>250.3</c:v>
                </c:pt>
                <c:pt idx="59">
                  <c:v>252.7</c:v>
                </c:pt>
                <c:pt idx="60">
                  <c:v>251.6</c:v>
                </c:pt>
                <c:pt idx="61">
                  <c:v>251.5</c:v>
                </c:pt>
                <c:pt idx="62">
                  <c:v>252.5</c:v>
                </c:pt>
                <c:pt idx="63">
                  <c:v>250.8</c:v>
                </c:pt>
                <c:pt idx="64">
                  <c:v>246.6</c:v>
                </c:pt>
                <c:pt idx="65">
                  <c:v>246.1</c:v>
                </c:pt>
                <c:pt idx="66">
                  <c:v>222.4</c:v>
                </c:pt>
                <c:pt idx="67">
                  <c:v>223.2</c:v>
                </c:pt>
                <c:pt idx="68">
                  <c:v>224.3</c:v>
                </c:pt>
                <c:pt idx="69">
                  <c:v>224.2</c:v>
                </c:pt>
                <c:pt idx="70">
                  <c:v>224.8</c:v>
                </c:pt>
                <c:pt idx="71">
                  <c:v>225.2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0-2642-4BC6-99A3-5332FC74EC4D}"/>
            </c:ext>
          </c:extLst>
        </c:ser>
        <c:ser>
          <c:idx val="17"/>
          <c:order val="17"/>
          <c:marker>
            <c:symbol val="none"/>
          </c:marker>
          <c:xVal>
            <c:numRef>
              <c:f>SOLARCALC!$AA$1:$AA$72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SOLARCALC!$AS$1:$AS$72</c:f>
              <c:numCache>
                <c:formatCode>General</c:formatCode>
                <c:ptCount val="72"/>
                <c:pt idx="0">
                  <c:v>227.8</c:v>
                </c:pt>
                <c:pt idx="1">
                  <c:v>227.7</c:v>
                </c:pt>
                <c:pt idx="2">
                  <c:v>228</c:v>
                </c:pt>
                <c:pt idx="3">
                  <c:v>227.9</c:v>
                </c:pt>
                <c:pt idx="4">
                  <c:v>227.5</c:v>
                </c:pt>
                <c:pt idx="5">
                  <c:v>227.4</c:v>
                </c:pt>
                <c:pt idx="6">
                  <c:v>224.8</c:v>
                </c:pt>
                <c:pt idx="7">
                  <c:v>227.3</c:v>
                </c:pt>
                <c:pt idx="8">
                  <c:v>229.4</c:v>
                </c:pt>
                <c:pt idx="9">
                  <c:v>237.5</c:v>
                </c:pt>
                <c:pt idx="10">
                  <c:v>244.2</c:v>
                </c:pt>
                <c:pt idx="11">
                  <c:v>252.2</c:v>
                </c:pt>
                <c:pt idx="12">
                  <c:v>252</c:v>
                </c:pt>
                <c:pt idx="13">
                  <c:v>251.7</c:v>
                </c:pt>
                <c:pt idx="14">
                  <c:v>249.4</c:v>
                </c:pt>
                <c:pt idx="15">
                  <c:v>243.5</c:v>
                </c:pt>
                <c:pt idx="16">
                  <c:v>241.1</c:v>
                </c:pt>
                <c:pt idx="17">
                  <c:v>222.3</c:v>
                </c:pt>
                <c:pt idx="18">
                  <c:v>222.7</c:v>
                </c:pt>
                <c:pt idx="19">
                  <c:v>221.9</c:v>
                </c:pt>
                <c:pt idx="20">
                  <c:v>220.8</c:v>
                </c:pt>
                <c:pt idx="21">
                  <c:v>223.6</c:v>
                </c:pt>
                <c:pt idx="22">
                  <c:v>224.7</c:v>
                </c:pt>
                <c:pt idx="23">
                  <c:v>225.7</c:v>
                </c:pt>
                <c:pt idx="24">
                  <c:v>226.6</c:v>
                </c:pt>
                <c:pt idx="25">
                  <c:v>227</c:v>
                </c:pt>
                <c:pt idx="26">
                  <c:v>228.2</c:v>
                </c:pt>
                <c:pt idx="27">
                  <c:v>227.7</c:v>
                </c:pt>
                <c:pt idx="28">
                  <c:v>227.1</c:v>
                </c:pt>
                <c:pt idx="29">
                  <c:v>226</c:v>
                </c:pt>
                <c:pt idx="30">
                  <c:v>222.1</c:v>
                </c:pt>
                <c:pt idx="31">
                  <c:v>225.8</c:v>
                </c:pt>
                <c:pt idx="32">
                  <c:v>226.1</c:v>
                </c:pt>
                <c:pt idx="33">
                  <c:v>227.3</c:v>
                </c:pt>
                <c:pt idx="34">
                  <c:v>237.4</c:v>
                </c:pt>
                <c:pt idx="35">
                  <c:v>243.8</c:v>
                </c:pt>
                <c:pt idx="36">
                  <c:v>245.9</c:v>
                </c:pt>
                <c:pt idx="37">
                  <c:v>238.2</c:v>
                </c:pt>
                <c:pt idx="38">
                  <c:v>233.8</c:v>
                </c:pt>
                <c:pt idx="39">
                  <c:v>230.9</c:v>
                </c:pt>
                <c:pt idx="40">
                  <c:v>225.3</c:v>
                </c:pt>
                <c:pt idx="41">
                  <c:v>223</c:v>
                </c:pt>
                <c:pt idx="42">
                  <c:v>220.6</c:v>
                </c:pt>
                <c:pt idx="43">
                  <c:v>220.4</c:v>
                </c:pt>
                <c:pt idx="44">
                  <c:v>222.4</c:v>
                </c:pt>
                <c:pt idx="45">
                  <c:v>222.2</c:v>
                </c:pt>
                <c:pt idx="46">
                  <c:v>224.7</c:v>
                </c:pt>
                <c:pt idx="47">
                  <c:v>225.9</c:v>
                </c:pt>
                <c:pt idx="48">
                  <c:v>226.5</c:v>
                </c:pt>
                <c:pt idx="49">
                  <c:v>226.8</c:v>
                </c:pt>
                <c:pt idx="50">
                  <c:v>227.5</c:v>
                </c:pt>
                <c:pt idx="51">
                  <c:v>227.5</c:v>
                </c:pt>
                <c:pt idx="52">
                  <c:v>227.6</c:v>
                </c:pt>
                <c:pt idx="53">
                  <c:v>225.2</c:v>
                </c:pt>
                <c:pt idx="54">
                  <c:v>222.6</c:v>
                </c:pt>
                <c:pt idx="55">
                  <c:v>226.2</c:v>
                </c:pt>
                <c:pt idx="56">
                  <c:v>229.6</c:v>
                </c:pt>
                <c:pt idx="57">
                  <c:v>239.5</c:v>
                </c:pt>
                <c:pt idx="58">
                  <c:v>249.5</c:v>
                </c:pt>
                <c:pt idx="59">
                  <c:v>252.5</c:v>
                </c:pt>
                <c:pt idx="60">
                  <c:v>252.8</c:v>
                </c:pt>
                <c:pt idx="61">
                  <c:v>253</c:v>
                </c:pt>
                <c:pt idx="62">
                  <c:v>252.9</c:v>
                </c:pt>
                <c:pt idx="63">
                  <c:v>250.2</c:v>
                </c:pt>
                <c:pt idx="64">
                  <c:v>244.4</c:v>
                </c:pt>
                <c:pt idx="65">
                  <c:v>240.8</c:v>
                </c:pt>
                <c:pt idx="66">
                  <c:v>222.3</c:v>
                </c:pt>
                <c:pt idx="67">
                  <c:v>223.3</c:v>
                </c:pt>
                <c:pt idx="68">
                  <c:v>224.2</c:v>
                </c:pt>
                <c:pt idx="69">
                  <c:v>224.3</c:v>
                </c:pt>
                <c:pt idx="70">
                  <c:v>224.8</c:v>
                </c:pt>
                <c:pt idx="71">
                  <c:v>225.2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1-2642-4BC6-99A3-5332FC74EC4D}"/>
            </c:ext>
          </c:extLst>
        </c:ser>
        <c:ser>
          <c:idx val="18"/>
          <c:order val="18"/>
          <c:marker>
            <c:symbol val="none"/>
          </c:marker>
          <c:xVal>
            <c:numRef>
              <c:f>SOLARCALC!$AA$1:$AA$72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SOLARCALC!$AT$1:$AT$72</c:f>
              <c:numCache>
                <c:formatCode>General</c:formatCode>
                <c:ptCount val="72"/>
                <c:pt idx="0">
                  <c:v>227.8</c:v>
                </c:pt>
                <c:pt idx="1">
                  <c:v>227.7</c:v>
                </c:pt>
                <c:pt idx="2">
                  <c:v>228</c:v>
                </c:pt>
                <c:pt idx="3">
                  <c:v>227.9</c:v>
                </c:pt>
                <c:pt idx="4">
                  <c:v>227.5</c:v>
                </c:pt>
                <c:pt idx="5">
                  <c:v>227.4</c:v>
                </c:pt>
                <c:pt idx="6">
                  <c:v>224.8</c:v>
                </c:pt>
                <c:pt idx="7">
                  <c:v>227.2</c:v>
                </c:pt>
                <c:pt idx="8">
                  <c:v>229.4</c:v>
                </c:pt>
                <c:pt idx="9">
                  <c:v>237.5</c:v>
                </c:pt>
                <c:pt idx="10">
                  <c:v>244.2</c:v>
                </c:pt>
                <c:pt idx="11">
                  <c:v>252.2</c:v>
                </c:pt>
                <c:pt idx="12">
                  <c:v>252</c:v>
                </c:pt>
                <c:pt idx="13">
                  <c:v>251.7</c:v>
                </c:pt>
                <c:pt idx="14">
                  <c:v>249.4</c:v>
                </c:pt>
                <c:pt idx="15">
                  <c:v>243.5</c:v>
                </c:pt>
                <c:pt idx="16">
                  <c:v>241.1</c:v>
                </c:pt>
                <c:pt idx="17">
                  <c:v>222.2</c:v>
                </c:pt>
                <c:pt idx="18">
                  <c:v>222.6</c:v>
                </c:pt>
                <c:pt idx="19">
                  <c:v>221.7</c:v>
                </c:pt>
                <c:pt idx="20">
                  <c:v>220.6</c:v>
                </c:pt>
                <c:pt idx="21">
                  <c:v>223.5</c:v>
                </c:pt>
                <c:pt idx="22">
                  <c:v>224.7</c:v>
                </c:pt>
                <c:pt idx="23">
                  <c:v>225.7</c:v>
                </c:pt>
                <c:pt idx="24">
                  <c:v>226.6</c:v>
                </c:pt>
                <c:pt idx="25">
                  <c:v>227</c:v>
                </c:pt>
                <c:pt idx="26">
                  <c:v>228.2</c:v>
                </c:pt>
                <c:pt idx="27">
                  <c:v>227.7</c:v>
                </c:pt>
                <c:pt idx="28">
                  <c:v>227.1</c:v>
                </c:pt>
                <c:pt idx="29">
                  <c:v>226</c:v>
                </c:pt>
                <c:pt idx="30">
                  <c:v>222.1</c:v>
                </c:pt>
                <c:pt idx="31">
                  <c:v>225.7</c:v>
                </c:pt>
                <c:pt idx="32">
                  <c:v>226.1</c:v>
                </c:pt>
                <c:pt idx="33">
                  <c:v>227.3</c:v>
                </c:pt>
                <c:pt idx="34">
                  <c:v>237.4</c:v>
                </c:pt>
                <c:pt idx="35">
                  <c:v>243.8</c:v>
                </c:pt>
                <c:pt idx="36">
                  <c:v>245.9</c:v>
                </c:pt>
                <c:pt idx="37">
                  <c:v>238.2</c:v>
                </c:pt>
                <c:pt idx="38">
                  <c:v>233.7</c:v>
                </c:pt>
                <c:pt idx="39">
                  <c:v>230.9</c:v>
                </c:pt>
                <c:pt idx="40">
                  <c:v>225.3</c:v>
                </c:pt>
                <c:pt idx="41">
                  <c:v>223</c:v>
                </c:pt>
                <c:pt idx="42">
                  <c:v>220.4</c:v>
                </c:pt>
                <c:pt idx="43">
                  <c:v>220.2</c:v>
                </c:pt>
                <c:pt idx="44">
                  <c:v>222.2</c:v>
                </c:pt>
                <c:pt idx="45">
                  <c:v>222.1</c:v>
                </c:pt>
                <c:pt idx="46">
                  <c:v>224.7</c:v>
                </c:pt>
                <c:pt idx="47">
                  <c:v>225.8</c:v>
                </c:pt>
                <c:pt idx="48">
                  <c:v>226.5</c:v>
                </c:pt>
                <c:pt idx="49">
                  <c:v>226.8</c:v>
                </c:pt>
                <c:pt idx="50">
                  <c:v>227.5</c:v>
                </c:pt>
                <c:pt idx="51">
                  <c:v>227.5</c:v>
                </c:pt>
                <c:pt idx="52">
                  <c:v>227.5</c:v>
                </c:pt>
                <c:pt idx="53">
                  <c:v>225.2</c:v>
                </c:pt>
                <c:pt idx="54">
                  <c:v>222.6</c:v>
                </c:pt>
                <c:pt idx="55">
                  <c:v>226.2</c:v>
                </c:pt>
                <c:pt idx="56">
                  <c:v>229.6</c:v>
                </c:pt>
                <c:pt idx="57">
                  <c:v>239.5</c:v>
                </c:pt>
                <c:pt idx="58">
                  <c:v>249.4</c:v>
                </c:pt>
                <c:pt idx="59">
                  <c:v>252.4</c:v>
                </c:pt>
                <c:pt idx="60">
                  <c:v>252.8</c:v>
                </c:pt>
                <c:pt idx="61">
                  <c:v>253</c:v>
                </c:pt>
                <c:pt idx="62">
                  <c:v>252.9</c:v>
                </c:pt>
                <c:pt idx="63">
                  <c:v>250.2</c:v>
                </c:pt>
                <c:pt idx="64">
                  <c:v>244.4</c:v>
                </c:pt>
                <c:pt idx="65">
                  <c:v>240.7</c:v>
                </c:pt>
                <c:pt idx="66">
                  <c:v>222.2</c:v>
                </c:pt>
                <c:pt idx="67">
                  <c:v>223.2</c:v>
                </c:pt>
                <c:pt idx="68">
                  <c:v>224.1</c:v>
                </c:pt>
                <c:pt idx="69">
                  <c:v>224.2</c:v>
                </c:pt>
                <c:pt idx="70">
                  <c:v>224.7</c:v>
                </c:pt>
                <c:pt idx="71">
                  <c:v>225.1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2-2642-4BC6-99A3-5332FC74EC4D}"/>
            </c:ext>
          </c:extLst>
        </c:ser>
        <c:ser>
          <c:idx val="19"/>
          <c:order val="19"/>
          <c:marker>
            <c:symbol val="none"/>
          </c:marker>
          <c:xVal>
            <c:numRef>
              <c:f>SOLARCALC!$AA$1:$AA$72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SOLARCALC!$AU$1:$AU$72</c:f>
              <c:numCache>
                <c:formatCode>General</c:formatCode>
                <c:ptCount val="72"/>
                <c:pt idx="0">
                  <c:v>227.7</c:v>
                </c:pt>
                <c:pt idx="1">
                  <c:v>227.8</c:v>
                </c:pt>
                <c:pt idx="2">
                  <c:v>228.1</c:v>
                </c:pt>
                <c:pt idx="3">
                  <c:v>228</c:v>
                </c:pt>
                <c:pt idx="4">
                  <c:v>227.7</c:v>
                </c:pt>
                <c:pt idx="5">
                  <c:v>227.5</c:v>
                </c:pt>
                <c:pt idx="6">
                  <c:v>225.8</c:v>
                </c:pt>
                <c:pt idx="7">
                  <c:v>227.3</c:v>
                </c:pt>
                <c:pt idx="8">
                  <c:v>228.6</c:v>
                </c:pt>
                <c:pt idx="9">
                  <c:v>235.5</c:v>
                </c:pt>
                <c:pt idx="10">
                  <c:v>240.9</c:v>
                </c:pt>
                <c:pt idx="11">
                  <c:v>247.3</c:v>
                </c:pt>
                <c:pt idx="12">
                  <c:v>249</c:v>
                </c:pt>
                <c:pt idx="13">
                  <c:v>248.9</c:v>
                </c:pt>
                <c:pt idx="14">
                  <c:v>245.2</c:v>
                </c:pt>
                <c:pt idx="15">
                  <c:v>239.3</c:v>
                </c:pt>
                <c:pt idx="16">
                  <c:v>236.3</c:v>
                </c:pt>
                <c:pt idx="17">
                  <c:v>222.9</c:v>
                </c:pt>
                <c:pt idx="18">
                  <c:v>223.1</c:v>
                </c:pt>
                <c:pt idx="19">
                  <c:v>222.3</c:v>
                </c:pt>
                <c:pt idx="20">
                  <c:v>221.3</c:v>
                </c:pt>
                <c:pt idx="21">
                  <c:v>223.8</c:v>
                </c:pt>
                <c:pt idx="22">
                  <c:v>224.9</c:v>
                </c:pt>
                <c:pt idx="23">
                  <c:v>225.9</c:v>
                </c:pt>
                <c:pt idx="24">
                  <c:v>226.6</c:v>
                </c:pt>
                <c:pt idx="25">
                  <c:v>227.1</c:v>
                </c:pt>
                <c:pt idx="26">
                  <c:v>228.3</c:v>
                </c:pt>
                <c:pt idx="27">
                  <c:v>227.9</c:v>
                </c:pt>
                <c:pt idx="28">
                  <c:v>227.1</c:v>
                </c:pt>
                <c:pt idx="29">
                  <c:v>226.3</c:v>
                </c:pt>
                <c:pt idx="30">
                  <c:v>222.9</c:v>
                </c:pt>
                <c:pt idx="31">
                  <c:v>226.1</c:v>
                </c:pt>
                <c:pt idx="32">
                  <c:v>226.4</c:v>
                </c:pt>
                <c:pt idx="33">
                  <c:v>227.4</c:v>
                </c:pt>
                <c:pt idx="34">
                  <c:v>235.5</c:v>
                </c:pt>
                <c:pt idx="35">
                  <c:v>240.6</c:v>
                </c:pt>
                <c:pt idx="36">
                  <c:v>242.5</c:v>
                </c:pt>
                <c:pt idx="37">
                  <c:v>236.2</c:v>
                </c:pt>
                <c:pt idx="38">
                  <c:v>232.8</c:v>
                </c:pt>
                <c:pt idx="39">
                  <c:v>230.3</c:v>
                </c:pt>
                <c:pt idx="40">
                  <c:v>225.5</c:v>
                </c:pt>
                <c:pt idx="41">
                  <c:v>223.2</c:v>
                </c:pt>
                <c:pt idx="42">
                  <c:v>220.8</c:v>
                </c:pt>
                <c:pt idx="43">
                  <c:v>220.7</c:v>
                </c:pt>
                <c:pt idx="44">
                  <c:v>222.7</c:v>
                </c:pt>
                <c:pt idx="45">
                  <c:v>222.6</c:v>
                </c:pt>
                <c:pt idx="46">
                  <c:v>224.9</c:v>
                </c:pt>
                <c:pt idx="47">
                  <c:v>225.9</c:v>
                </c:pt>
                <c:pt idx="48">
                  <c:v>226.6</c:v>
                </c:pt>
                <c:pt idx="49">
                  <c:v>227.1</c:v>
                </c:pt>
                <c:pt idx="50">
                  <c:v>227.7</c:v>
                </c:pt>
                <c:pt idx="51">
                  <c:v>227.6</c:v>
                </c:pt>
                <c:pt idx="52">
                  <c:v>227.6</c:v>
                </c:pt>
                <c:pt idx="53">
                  <c:v>225.9</c:v>
                </c:pt>
                <c:pt idx="54">
                  <c:v>223.5</c:v>
                </c:pt>
                <c:pt idx="55">
                  <c:v>226.5</c:v>
                </c:pt>
                <c:pt idx="56">
                  <c:v>229.3</c:v>
                </c:pt>
                <c:pt idx="57">
                  <c:v>237.3</c:v>
                </c:pt>
                <c:pt idx="58">
                  <c:v>245.1</c:v>
                </c:pt>
                <c:pt idx="59">
                  <c:v>248</c:v>
                </c:pt>
                <c:pt idx="60">
                  <c:v>249</c:v>
                </c:pt>
                <c:pt idx="61">
                  <c:v>249.1</c:v>
                </c:pt>
                <c:pt idx="62">
                  <c:v>248.6</c:v>
                </c:pt>
                <c:pt idx="63">
                  <c:v>245.9</c:v>
                </c:pt>
                <c:pt idx="64">
                  <c:v>240.5</c:v>
                </c:pt>
                <c:pt idx="65">
                  <c:v>235.5</c:v>
                </c:pt>
                <c:pt idx="66">
                  <c:v>222.5</c:v>
                </c:pt>
                <c:pt idx="67">
                  <c:v>223.7</c:v>
                </c:pt>
                <c:pt idx="68">
                  <c:v>224.5</c:v>
                </c:pt>
                <c:pt idx="69">
                  <c:v>224.7</c:v>
                </c:pt>
                <c:pt idx="70">
                  <c:v>225</c:v>
                </c:pt>
                <c:pt idx="71">
                  <c:v>225.4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3-2642-4BC6-99A3-5332FC74EC4D}"/>
            </c:ext>
          </c:extLst>
        </c:ser>
        <c:ser>
          <c:idx val="20"/>
          <c:order val="20"/>
          <c:marker>
            <c:symbol val="none"/>
          </c:marker>
          <c:xVal>
            <c:numRef>
              <c:f>SOLARCALC!$AA$1:$AA$72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SOLARCALC!$AV$1:$AV$72</c:f>
              <c:numCache>
                <c:formatCode>General</c:formatCode>
                <c:ptCount val="72"/>
                <c:pt idx="0">
                  <c:v>227.5</c:v>
                </c:pt>
                <c:pt idx="1">
                  <c:v>227.6</c:v>
                </c:pt>
                <c:pt idx="2">
                  <c:v>227.9</c:v>
                </c:pt>
                <c:pt idx="3">
                  <c:v>227.8</c:v>
                </c:pt>
                <c:pt idx="4">
                  <c:v>227.5</c:v>
                </c:pt>
                <c:pt idx="5">
                  <c:v>227.3</c:v>
                </c:pt>
                <c:pt idx="6">
                  <c:v>225.6</c:v>
                </c:pt>
                <c:pt idx="7">
                  <c:v>227.2</c:v>
                </c:pt>
                <c:pt idx="8">
                  <c:v>228.5</c:v>
                </c:pt>
                <c:pt idx="9">
                  <c:v>235.6</c:v>
                </c:pt>
                <c:pt idx="10">
                  <c:v>241.1</c:v>
                </c:pt>
                <c:pt idx="11">
                  <c:v>247.8</c:v>
                </c:pt>
                <c:pt idx="12">
                  <c:v>249.6</c:v>
                </c:pt>
                <c:pt idx="13">
                  <c:v>249.5</c:v>
                </c:pt>
                <c:pt idx="14">
                  <c:v>245.5</c:v>
                </c:pt>
                <c:pt idx="15">
                  <c:v>239.3</c:v>
                </c:pt>
                <c:pt idx="16">
                  <c:v>236.2</c:v>
                </c:pt>
                <c:pt idx="17">
                  <c:v>222.6</c:v>
                </c:pt>
                <c:pt idx="18">
                  <c:v>222.7</c:v>
                </c:pt>
                <c:pt idx="19">
                  <c:v>222</c:v>
                </c:pt>
                <c:pt idx="20">
                  <c:v>221.1</c:v>
                </c:pt>
                <c:pt idx="21">
                  <c:v>223.5</c:v>
                </c:pt>
                <c:pt idx="22">
                  <c:v>224.6</c:v>
                </c:pt>
                <c:pt idx="23">
                  <c:v>225.6</c:v>
                </c:pt>
                <c:pt idx="24">
                  <c:v>226.4</c:v>
                </c:pt>
                <c:pt idx="25">
                  <c:v>226.9</c:v>
                </c:pt>
                <c:pt idx="26">
                  <c:v>228.1</c:v>
                </c:pt>
                <c:pt idx="27">
                  <c:v>227.7</c:v>
                </c:pt>
                <c:pt idx="28">
                  <c:v>226.9</c:v>
                </c:pt>
                <c:pt idx="29">
                  <c:v>226.1</c:v>
                </c:pt>
                <c:pt idx="30">
                  <c:v>222.7</c:v>
                </c:pt>
                <c:pt idx="31">
                  <c:v>225.9</c:v>
                </c:pt>
                <c:pt idx="32">
                  <c:v>226.2</c:v>
                </c:pt>
                <c:pt idx="33">
                  <c:v>227.2</c:v>
                </c:pt>
                <c:pt idx="34">
                  <c:v>235.5</c:v>
                </c:pt>
                <c:pt idx="35">
                  <c:v>240.8</c:v>
                </c:pt>
                <c:pt idx="36">
                  <c:v>242.7</c:v>
                </c:pt>
                <c:pt idx="37">
                  <c:v>236.3</c:v>
                </c:pt>
                <c:pt idx="38">
                  <c:v>232.8</c:v>
                </c:pt>
                <c:pt idx="39">
                  <c:v>230.2</c:v>
                </c:pt>
                <c:pt idx="40">
                  <c:v>225.3</c:v>
                </c:pt>
                <c:pt idx="41">
                  <c:v>222.9</c:v>
                </c:pt>
                <c:pt idx="42">
                  <c:v>220.2</c:v>
                </c:pt>
                <c:pt idx="43">
                  <c:v>220.1</c:v>
                </c:pt>
                <c:pt idx="44">
                  <c:v>222.4</c:v>
                </c:pt>
                <c:pt idx="45">
                  <c:v>222.3</c:v>
                </c:pt>
                <c:pt idx="46">
                  <c:v>224.7</c:v>
                </c:pt>
                <c:pt idx="47">
                  <c:v>225.7</c:v>
                </c:pt>
                <c:pt idx="48">
                  <c:v>226.4</c:v>
                </c:pt>
                <c:pt idx="49">
                  <c:v>226.9</c:v>
                </c:pt>
                <c:pt idx="50">
                  <c:v>227.5</c:v>
                </c:pt>
                <c:pt idx="51">
                  <c:v>227.4</c:v>
                </c:pt>
                <c:pt idx="52">
                  <c:v>227.4</c:v>
                </c:pt>
                <c:pt idx="53">
                  <c:v>225.7</c:v>
                </c:pt>
                <c:pt idx="54">
                  <c:v>223.3</c:v>
                </c:pt>
                <c:pt idx="55">
                  <c:v>226.4</c:v>
                </c:pt>
                <c:pt idx="56">
                  <c:v>229.1</c:v>
                </c:pt>
                <c:pt idx="57">
                  <c:v>237.3</c:v>
                </c:pt>
                <c:pt idx="58">
                  <c:v>245.4</c:v>
                </c:pt>
                <c:pt idx="59">
                  <c:v>248.5</c:v>
                </c:pt>
                <c:pt idx="60">
                  <c:v>249.4</c:v>
                </c:pt>
                <c:pt idx="61">
                  <c:v>249.6</c:v>
                </c:pt>
                <c:pt idx="62">
                  <c:v>249</c:v>
                </c:pt>
                <c:pt idx="63">
                  <c:v>246.3</c:v>
                </c:pt>
                <c:pt idx="64">
                  <c:v>240.6</c:v>
                </c:pt>
                <c:pt idx="65">
                  <c:v>235.3</c:v>
                </c:pt>
                <c:pt idx="66">
                  <c:v>222</c:v>
                </c:pt>
                <c:pt idx="67">
                  <c:v>223.3</c:v>
                </c:pt>
                <c:pt idx="68">
                  <c:v>224.2</c:v>
                </c:pt>
                <c:pt idx="69">
                  <c:v>224.4</c:v>
                </c:pt>
                <c:pt idx="70">
                  <c:v>224.8</c:v>
                </c:pt>
                <c:pt idx="71">
                  <c:v>225.1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4-2642-4BC6-99A3-5332FC74EC4D}"/>
            </c:ext>
          </c:extLst>
        </c:ser>
        <c:ser>
          <c:idx val="21"/>
          <c:order val="21"/>
          <c:marker>
            <c:symbol val="none"/>
          </c:marker>
          <c:xVal>
            <c:numRef>
              <c:f>SOLARCALC!$AA$1:$AA$72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SOLARCALC!$AW$1:$AW$72</c:f>
              <c:numCache>
                <c:formatCode>General</c:formatCode>
                <c:ptCount val="72"/>
                <c:pt idx="0">
                  <c:v>227.4</c:v>
                </c:pt>
                <c:pt idx="1">
                  <c:v>227.6</c:v>
                </c:pt>
                <c:pt idx="2">
                  <c:v>227.9</c:v>
                </c:pt>
                <c:pt idx="3">
                  <c:v>227.7</c:v>
                </c:pt>
                <c:pt idx="4">
                  <c:v>227.4</c:v>
                </c:pt>
                <c:pt idx="5">
                  <c:v>227.3</c:v>
                </c:pt>
                <c:pt idx="6">
                  <c:v>225.5</c:v>
                </c:pt>
                <c:pt idx="7">
                  <c:v>227.1</c:v>
                </c:pt>
                <c:pt idx="8">
                  <c:v>228.5</c:v>
                </c:pt>
                <c:pt idx="9">
                  <c:v>235.8</c:v>
                </c:pt>
                <c:pt idx="10">
                  <c:v>241.7</c:v>
                </c:pt>
                <c:pt idx="11">
                  <c:v>248.6</c:v>
                </c:pt>
                <c:pt idx="12">
                  <c:v>250.6</c:v>
                </c:pt>
                <c:pt idx="13">
                  <c:v>250.5</c:v>
                </c:pt>
                <c:pt idx="14">
                  <c:v>246.1</c:v>
                </c:pt>
                <c:pt idx="15">
                  <c:v>239.4</c:v>
                </c:pt>
                <c:pt idx="16">
                  <c:v>236.1</c:v>
                </c:pt>
                <c:pt idx="17">
                  <c:v>222.4</c:v>
                </c:pt>
                <c:pt idx="18">
                  <c:v>222.4</c:v>
                </c:pt>
                <c:pt idx="19">
                  <c:v>221.8</c:v>
                </c:pt>
                <c:pt idx="20">
                  <c:v>220.9</c:v>
                </c:pt>
                <c:pt idx="21">
                  <c:v>223.3</c:v>
                </c:pt>
                <c:pt idx="22">
                  <c:v>224.3</c:v>
                </c:pt>
                <c:pt idx="23">
                  <c:v>225.3</c:v>
                </c:pt>
                <c:pt idx="24">
                  <c:v>226.3</c:v>
                </c:pt>
                <c:pt idx="25">
                  <c:v>226.9</c:v>
                </c:pt>
                <c:pt idx="26">
                  <c:v>228</c:v>
                </c:pt>
                <c:pt idx="27">
                  <c:v>227.6</c:v>
                </c:pt>
                <c:pt idx="28">
                  <c:v>226.9</c:v>
                </c:pt>
                <c:pt idx="29">
                  <c:v>226</c:v>
                </c:pt>
                <c:pt idx="30">
                  <c:v>222.7</c:v>
                </c:pt>
                <c:pt idx="31">
                  <c:v>225.9</c:v>
                </c:pt>
                <c:pt idx="32">
                  <c:v>226.1</c:v>
                </c:pt>
                <c:pt idx="33">
                  <c:v>227.1</c:v>
                </c:pt>
                <c:pt idx="34">
                  <c:v>235.8</c:v>
                </c:pt>
                <c:pt idx="35">
                  <c:v>241.3</c:v>
                </c:pt>
                <c:pt idx="36">
                  <c:v>243.2</c:v>
                </c:pt>
                <c:pt idx="37">
                  <c:v>236.6</c:v>
                </c:pt>
                <c:pt idx="38">
                  <c:v>233</c:v>
                </c:pt>
                <c:pt idx="39">
                  <c:v>230.3</c:v>
                </c:pt>
                <c:pt idx="40">
                  <c:v>225.3</c:v>
                </c:pt>
                <c:pt idx="41">
                  <c:v>222.7</c:v>
                </c:pt>
                <c:pt idx="42">
                  <c:v>219.9</c:v>
                </c:pt>
                <c:pt idx="43">
                  <c:v>219.9</c:v>
                </c:pt>
                <c:pt idx="44">
                  <c:v>222.2</c:v>
                </c:pt>
                <c:pt idx="45">
                  <c:v>222.1</c:v>
                </c:pt>
                <c:pt idx="46">
                  <c:v>224.5</c:v>
                </c:pt>
                <c:pt idx="47">
                  <c:v>225.5</c:v>
                </c:pt>
                <c:pt idx="48">
                  <c:v>226.3</c:v>
                </c:pt>
                <c:pt idx="49">
                  <c:v>226.9</c:v>
                </c:pt>
                <c:pt idx="50">
                  <c:v>227.4</c:v>
                </c:pt>
                <c:pt idx="51">
                  <c:v>227.3</c:v>
                </c:pt>
                <c:pt idx="52">
                  <c:v>227.3</c:v>
                </c:pt>
                <c:pt idx="53">
                  <c:v>225.6</c:v>
                </c:pt>
                <c:pt idx="54">
                  <c:v>223.3</c:v>
                </c:pt>
                <c:pt idx="55">
                  <c:v>226.3</c:v>
                </c:pt>
                <c:pt idx="56">
                  <c:v>229.1</c:v>
                </c:pt>
                <c:pt idx="57">
                  <c:v>237.6</c:v>
                </c:pt>
                <c:pt idx="58">
                  <c:v>246</c:v>
                </c:pt>
                <c:pt idx="59">
                  <c:v>249.3</c:v>
                </c:pt>
                <c:pt idx="60">
                  <c:v>250.3</c:v>
                </c:pt>
                <c:pt idx="61">
                  <c:v>250.5</c:v>
                </c:pt>
                <c:pt idx="62">
                  <c:v>249.8</c:v>
                </c:pt>
                <c:pt idx="63">
                  <c:v>246.9</c:v>
                </c:pt>
                <c:pt idx="64">
                  <c:v>240.9</c:v>
                </c:pt>
                <c:pt idx="65">
                  <c:v>235.3</c:v>
                </c:pt>
                <c:pt idx="66">
                  <c:v>221.7</c:v>
                </c:pt>
                <c:pt idx="67">
                  <c:v>223.1</c:v>
                </c:pt>
                <c:pt idx="68">
                  <c:v>224</c:v>
                </c:pt>
                <c:pt idx="69">
                  <c:v>224.2</c:v>
                </c:pt>
                <c:pt idx="70">
                  <c:v>224.6</c:v>
                </c:pt>
                <c:pt idx="71">
                  <c:v>225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5-2642-4BC6-99A3-5332FC74EC4D}"/>
            </c:ext>
          </c:extLst>
        </c:ser>
        <c:ser>
          <c:idx val="22"/>
          <c:order val="22"/>
          <c:marker>
            <c:symbol val="none"/>
          </c:marker>
          <c:xVal>
            <c:numRef>
              <c:f>SOLARCALC!$AA$1:$AA$72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SOLARCALC!$AX$1:$AX$72</c:f>
              <c:numCache>
                <c:formatCode>General</c:formatCode>
                <c:ptCount val="72"/>
                <c:pt idx="0">
                  <c:v>227.3</c:v>
                </c:pt>
                <c:pt idx="1">
                  <c:v>227.5</c:v>
                </c:pt>
                <c:pt idx="2">
                  <c:v>227.9</c:v>
                </c:pt>
                <c:pt idx="3">
                  <c:v>227.7</c:v>
                </c:pt>
                <c:pt idx="4">
                  <c:v>227.4</c:v>
                </c:pt>
                <c:pt idx="5">
                  <c:v>227.2</c:v>
                </c:pt>
                <c:pt idx="6">
                  <c:v>225.5</c:v>
                </c:pt>
                <c:pt idx="7">
                  <c:v>227.1</c:v>
                </c:pt>
                <c:pt idx="8">
                  <c:v>228.5</c:v>
                </c:pt>
                <c:pt idx="9">
                  <c:v>235.8</c:v>
                </c:pt>
                <c:pt idx="10">
                  <c:v>241.7</c:v>
                </c:pt>
                <c:pt idx="11">
                  <c:v>248.6</c:v>
                </c:pt>
                <c:pt idx="12">
                  <c:v>250.6</c:v>
                </c:pt>
                <c:pt idx="13">
                  <c:v>250.5</c:v>
                </c:pt>
                <c:pt idx="14">
                  <c:v>246.1</c:v>
                </c:pt>
                <c:pt idx="15">
                  <c:v>239.3</c:v>
                </c:pt>
                <c:pt idx="16">
                  <c:v>236</c:v>
                </c:pt>
                <c:pt idx="17">
                  <c:v>222.3</c:v>
                </c:pt>
                <c:pt idx="18">
                  <c:v>222.2</c:v>
                </c:pt>
                <c:pt idx="19">
                  <c:v>221.6</c:v>
                </c:pt>
                <c:pt idx="20">
                  <c:v>220.7</c:v>
                </c:pt>
                <c:pt idx="21">
                  <c:v>223.2</c:v>
                </c:pt>
                <c:pt idx="22">
                  <c:v>224.1</c:v>
                </c:pt>
                <c:pt idx="23">
                  <c:v>225.2</c:v>
                </c:pt>
                <c:pt idx="24">
                  <c:v>226.2</c:v>
                </c:pt>
                <c:pt idx="25">
                  <c:v>226.8</c:v>
                </c:pt>
                <c:pt idx="26">
                  <c:v>228</c:v>
                </c:pt>
                <c:pt idx="27">
                  <c:v>227.6</c:v>
                </c:pt>
                <c:pt idx="28">
                  <c:v>226.8</c:v>
                </c:pt>
                <c:pt idx="29">
                  <c:v>226</c:v>
                </c:pt>
                <c:pt idx="30">
                  <c:v>222.6</c:v>
                </c:pt>
                <c:pt idx="31">
                  <c:v>225.8</c:v>
                </c:pt>
                <c:pt idx="32">
                  <c:v>226.1</c:v>
                </c:pt>
                <c:pt idx="33">
                  <c:v>227.1</c:v>
                </c:pt>
                <c:pt idx="34">
                  <c:v>235.7</c:v>
                </c:pt>
                <c:pt idx="35">
                  <c:v>241.2</c:v>
                </c:pt>
                <c:pt idx="36">
                  <c:v>243.2</c:v>
                </c:pt>
                <c:pt idx="37">
                  <c:v>236.5</c:v>
                </c:pt>
                <c:pt idx="38">
                  <c:v>232.9</c:v>
                </c:pt>
                <c:pt idx="39">
                  <c:v>230.2</c:v>
                </c:pt>
                <c:pt idx="40">
                  <c:v>225.2</c:v>
                </c:pt>
                <c:pt idx="41">
                  <c:v>222.6</c:v>
                </c:pt>
                <c:pt idx="42">
                  <c:v>219.7</c:v>
                </c:pt>
                <c:pt idx="43">
                  <c:v>219.7</c:v>
                </c:pt>
                <c:pt idx="44">
                  <c:v>222</c:v>
                </c:pt>
                <c:pt idx="45">
                  <c:v>222</c:v>
                </c:pt>
                <c:pt idx="46">
                  <c:v>224.4</c:v>
                </c:pt>
                <c:pt idx="47">
                  <c:v>225.4</c:v>
                </c:pt>
                <c:pt idx="48">
                  <c:v>226.2</c:v>
                </c:pt>
                <c:pt idx="49">
                  <c:v>226.8</c:v>
                </c:pt>
                <c:pt idx="50">
                  <c:v>227.4</c:v>
                </c:pt>
                <c:pt idx="51">
                  <c:v>227.3</c:v>
                </c:pt>
                <c:pt idx="52">
                  <c:v>227.3</c:v>
                </c:pt>
                <c:pt idx="53">
                  <c:v>225.5</c:v>
                </c:pt>
                <c:pt idx="54">
                  <c:v>223.2</c:v>
                </c:pt>
                <c:pt idx="55">
                  <c:v>226.3</c:v>
                </c:pt>
                <c:pt idx="56">
                  <c:v>229</c:v>
                </c:pt>
                <c:pt idx="57">
                  <c:v>237.5</c:v>
                </c:pt>
                <c:pt idx="58">
                  <c:v>246</c:v>
                </c:pt>
                <c:pt idx="59">
                  <c:v>249.2</c:v>
                </c:pt>
                <c:pt idx="60">
                  <c:v>250.2</c:v>
                </c:pt>
                <c:pt idx="61">
                  <c:v>250.4</c:v>
                </c:pt>
                <c:pt idx="62">
                  <c:v>249.8</c:v>
                </c:pt>
                <c:pt idx="63">
                  <c:v>246.9</c:v>
                </c:pt>
                <c:pt idx="64">
                  <c:v>240.8</c:v>
                </c:pt>
                <c:pt idx="65">
                  <c:v>235.2</c:v>
                </c:pt>
                <c:pt idx="66">
                  <c:v>221.4</c:v>
                </c:pt>
                <c:pt idx="67">
                  <c:v>222.9</c:v>
                </c:pt>
                <c:pt idx="68">
                  <c:v>223.8</c:v>
                </c:pt>
                <c:pt idx="69">
                  <c:v>224.1</c:v>
                </c:pt>
                <c:pt idx="70">
                  <c:v>224.5</c:v>
                </c:pt>
                <c:pt idx="71">
                  <c:v>224.9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6-2642-4BC6-99A3-5332FC74EC4D}"/>
            </c:ext>
          </c:extLst>
        </c:ser>
        <c:ser>
          <c:idx val="23"/>
          <c:order val="23"/>
          <c:marker>
            <c:symbol val="none"/>
          </c:marker>
          <c:xVal>
            <c:numRef>
              <c:f>SOLARCALC!$AA$1:$AA$72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SOLARCALC!$AY$1:$AY$72</c:f>
              <c:numCache>
                <c:formatCode>General</c:formatCode>
                <c:ptCount val="72"/>
                <c:pt idx="0">
                  <c:v>227.7</c:v>
                </c:pt>
                <c:pt idx="1">
                  <c:v>227.9</c:v>
                </c:pt>
                <c:pt idx="2">
                  <c:v>228.3</c:v>
                </c:pt>
                <c:pt idx="3">
                  <c:v>228.2</c:v>
                </c:pt>
                <c:pt idx="4">
                  <c:v>227.9</c:v>
                </c:pt>
                <c:pt idx="5">
                  <c:v>227.7</c:v>
                </c:pt>
                <c:pt idx="6">
                  <c:v>226.1</c:v>
                </c:pt>
                <c:pt idx="7">
                  <c:v>227.5</c:v>
                </c:pt>
                <c:pt idx="8">
                  <c:v>228.9</c:v>
                </c:pt>
                <c:pt idx="9">
                  <c:v>235.3</c:v>
                </c:pt>
                <c:pt idx="10">
                  <c:v>240.3</c:v>
                </c:pt>
                <c:pt idx="11">
                  <c:v>246.5</c:v>
                </c:pt>
                <c:pt idx="12">
                  <c:v>248.2</c:v>
                </c:pt>
                <c:pt idx="13">
                  <c:v>248</c:v>
                </c:pt>
                <c:pt idx="14">
                  <c:v>244.4</c:v>
                </c:pt>
                <c:pt idx="15">
                  <c:v>238.7</c:v>
                </c:pt>
                <c:pt idx="16">
                  <c:v>235.7</c:v>
                </c:pt>
                <c:pt idx="17">
                  <c:v>223.1</c:v>
                </c:pt>
                <c:pt idx="18">
                  <c:v>223.3</c:v>
                </c:pt>
                <c:pt idx="19">
                  <c:v>223</c:v>
                </c:pt>
                <c:pt idx="20">
                  <c:v>222.1</c:v>
                </c:pt>
                <c:pt idx="21">
                  <c:v>224.3</c:v>
                </c:pt>
                <c:pt idx="22">
                  <c:v>225.4</c:v>
                </c:pt>
                <c:pt idx="23">
                  <c:v>226.3</c:v>
                </c:pt>
                <c:pt idx="24">
                  <c:v>227</c:v>
                </c:pt>
                <c:pt idx="25">
                  <c:v>227.3</c:v>
                </c:pt>
                <c:pt idx="26">
                  <c:v>228.4</c:v>
                </c:pt>
                <c:pt idx="27">
                  <c:v>228.1</c:v>
                </c:pt>
                <c:pt idx="28">
                  <c:v>227.4</c:v>
                </c:pt>
                <c:pt idx="29">
                  <c:v>226.6</c:v>
                </c:pt>
                <c:pt idx="30">
                  <c:v>223.7</c:v>
                </c:pt>
                <c:pt idx="31">
                  <c:v>226.3</c:v>
                </c:pt>
                <c:pt idx="32">
                  <c:v>226.7</c:v>
                </c:pt>
                <c:pt idx="33">
                  <c:v>227.6</c:v>
                </c:pt>
                <c:pt idx="34">
                  <c:v>235.2</c:v>
                </c:pt>
                <c:pt idx="35">
                  <c:v>240</c:v>
                </c:pt>
                <c:pt idx="36">
                  <c:v>241.8</c:v>
                </c:pt>
                <c:pt idx="37">
                  <c:v>235.9</c:v>
                </c:pt>
                <c:pt idx="38">
                  <c:v>232.7</c:v>
                </c:pt>
                <c:pt idx="39">
                  <c:v>230.3</c:v>
                </c:pt>
                <c:pt idx="40">
                  <c:v>225.4</c:v>
                </c:pt>
                <c:pt idx="41">
                  <c:v>223.3</c:v>
                </c:pt>
                <c:pt idx="42">
                  <c:v>221.6</c:v>
                </c:pt>
                <c:pt idx="43">
                  <c:v>221.4</c:v>
                </c:pt>
                <c:pt idx="44">
                  <c:v>223.1</c:v>
                </c:pt>
                <c:pt idx="45">
                  <c:v>223.2</c:v>
                </c:pt>
                <c:pt idx="46">
                  <c:v>225.3</c:v>
                </c:pt>
                <c:pt idx="47">
                  <c:v>226.3</c:v>
                </c:pt>
                <c:pt idx="48">
                  <c:v>226.9</c:v>
                </c:pt>
                <c:pt idx="49">
                  <c:v>227.3</c:v>
                </c:pt>
                <c:pt idx="50">
                  <c:v>227.9</c:v>
                </c:pt>
                <c:pt idx="51">
                  <c:v>227.8</c:v>
                </c:pt>
                <c:pt idx="52">
                  <c:v>227.8</c:v>
                </c:pt>
                <c:pt idx="53">
                  <c:v>226.1</c:v>
                </c:pt>
                <c:pt idx="54">
                  <c:v>223.8</c:v>
                </c:pt>
                <c:pt idx="55">
                  <c:v>226.7</c:v>
                </c:pt>
                <c:pt idx="56">
                  <c:v>229.4</c:v>
                </c:pt>
                <c:pt idx="57">
                  <c:v>237</c:v>
                </c:pt>
                <c:pt idx="58">
                  <c:v>244.3</c:v>
                </c:pt>
                <c:pt idx="59">
                  <c:v>247</c:v>
                </c:pt>
                <c:pt idx="60">
                  <c:v>247.9</c:v>
                </c:pt>
                <c:pt idx="61">
                  <c:v>248</c:v>
                </c:pt>
                <c:pt idx="62">
                  <c:v>247.5</c:v>
                </c:pt>
                <c:pt idx="63">
                  <c:v>245</c:v>
                </c:pt>
                <c:pt idx="64">
                  <c:v>239.7</c:v>
                </c:pt>
                <c:pt idx="65">
                  <c:v>235.2</c:v>
                </c:pt>
                <c:pt idx="66">
                  <c:v>223.5</c:v>
                </c:pt>
                <c:pt idx="67">
                  <c:v>224.4</c:v>
                </c:pt>
                <c:pt idx="68">
                  <c:v>224.8</c:v>
                </c:pt>
                <c:pt idx="69">
                  <c:v>225.1</c:v>
                </c:pt>
                <c:pt idx="70">
                  <c:v>225.4</c:v>
                </c:pt>
                <c:pt idx="71">
                  <c:v>225.8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7-2642-4BC6-99A3-5332FC74EC4D}"/>
            </c:ext>
          </c:extLst>
        </c:ser>
        <c:ser>
          <c:idx val="24"/>
          <c:order val="24"/>
          <c:marker>
            <c:symbol val="none"/>
          </c:marker>
          <c:xVal>
            <c:numRef>
              <c:f>SOLARCALC!$AA$1:$AA$72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SOLARCALC!$AZ$1:$AZ$72</c:f>
              <c:numCache>
                <c:formatCode>General</c:formatCode>
                <c:ptCount val="72"/>
                <c:pt idx="0">
                  <c:v>227.5</c:v>
                </c:pt>
                <c:pt idx="1">
                  <c:v>227.8</c:v>
                </c:pt>
                <c:pt idx="2">
                  <c:v>228.2</c:v>
                </c:pt>
                <c:pt idx="3">
                  <c:v>228.1</c:v>
                </c:pt>
                <c:pt idx="4">
                  <c:v>227.9</c:v>
                </c:pt>
                <c:pt idx="5">
                  <c:v>227.6</c:v>
                </c:pt>
                <c:pt idx="6">
                  <c:v>226</c:v>
                </c:pt>
                <c:pt idx="7">
                  <c:v>227.4</c:v>
                </c:pt>
                <c:pt idx="8">
                  <c:v>229</c:v>
                </c:pt>
                <c:pt idx="9">
                  <c:v>235.5</c:v>
                </c:pt>
                <c:pt idx="10">
                  <c:v>240.9</c:v>
                </c:pt>
                <c:pt idx="11">
                  <c:v>247.3</c:v>
                </c:pt>
                <c:pt idx="12">
                  <c:v>249.2</c:v>
                </c:pt>
                <c:pt idx="13">
                  <c:v>249</c:v>
                </c:pt>
                <c:pt idx="14">
                  <c:v>245</c:v>
                </c:pt>
                <c:pt idx="15">
                  <c:v>238.9</c:v>
                </c:pt>
                <c:pt idx="16">
                  <c:v>235.5</c:v>
                </c:pt>
                <c:pt idx="17">
                  <c:v>222.7</c:v>
                </c:pt>
                <c:pt idx="18">
                  <c:v>222.9</c:v>
                </c:pt>
                <c:pt idx="19">
                  <c:v>222.7</c:v>
                </c:pt>
                <c:pt idx="20">
                  <c:v>221.8</c:v>
                </c:pt>
                <c:pt idx="21">
                  <c:v>224</c:v>
                </c:pt>
                <c:pt idx="22">
                  <c:v>225.3</c:v>
                </c:pt>
                <c:pt idx="23">
                  <c:v>226.2</c:v>
                </c:pt>
                <c:pt idx="24">
                  <c:v>226.9</c:v>
                </c:pt>
                <c:pt idx="25">
                  <c:v>227.3</c:v>
                </c:pt>
                <c:pt idx="26">
                  <c:v>228.3</c:v>
                </c:pt>
                <c:pt idx="27">
                  <c:v>228.1</c:v>
                </c:pt>
                <c:pt idx="28">
                  <c:v>227.4</c:v>
                </c:pt>
                <c:pt idx="29">
                  <c:v>226.4</c:v>
                </c:pt>
                <c:pt idx="30">
                  <c:v>223.5</c:v>
                </c:pt>
                <c:pt idx="31">
                  <c:v>226.2</c:v>
                </c:pt>
                <c:pt idx="32">
                  <c:v>226.6</c:v>
                </c:pt>
                <c:pt idx="33">
                  <c:v>227.5</c:v>
                </c:pt>
                <c:pt idx="34">
                  <c:v>235.5</c:v>
                </c:pt>
                <c:pt idx="35">
                  <c:v>240.3</c:v>
                </c:pt>
                <c:pt idx="36">
                  <c:v>242.3</c:v>
                </c:pt>
                <c:pt idx="37">
                  <c:v>236.2</c:v>
                </c:pt>
                <c:pt idx="38">
                  <c:v>232.8</c:v>
                </c:pt>
                <c:pt idx="39">
                  <c:v>230.3</c:v>
                </c:pt>
                <c:pt idx="40">
                  <c:v>225</c:v>
                </c:pt>
                <c:pt idx="41">
                  <c:v>223</c:v>
                </c:pt>
                <c:pt idx="42">
                  <c:v>221.2</c:v>
                </c:pt>
                <c:pt idx="43">
                  <c:v>221</c:v>
                </c:pt>
                <c:pt idx="44">
                  <c:v>222.9</c:v>
                </c:pt>
                <c:pt idx="45">
                  <c:v>222.9</c:v>
                </c:pt>
                <c:pt idx="46">
                  <c:v>225.2</c:v>
                </c:pt>
                <c:pt idx="47">
                  <c:v>226.2</c:v>
                </c:pt>
                <c:pt idx="48">
                  <c:v>226.8</c:v>
                </c:pt>
                <c:pt idx="49">
                  <c:v>227.3</c:v>
                </c:pt>
                <c:pt idx="50">
                  <c:v>227.8</c:v>
                </c:pt>
                <c:pt idx="51">
                  <c:v>227.8</c:v>
                </c:pt>
                <c:pt idx="52">
                  <c:v>227.8</c:v>
                </c:pt>
                <c:pt idx="53">
                  <c:v>225.8</c:v>
                </c:pt>
                <c:pt idx="54">
                  <c:v>223.4</c:v>
                </c:pt>
                <c:pt idx="55">
                  <c:v>226.4</c:v>
                </c:pt>
                <c:pt idx="56">
                  <c:v>229.3</c:v>
                </c:pt>
                <c:pt idx="57">
                  <c:v>237.3</c:v>
                </c:pt>
                <c:pt idx="58">
                  <c:v>244.9</c:v>
                </c:pt>
                <c:pt idx="59">
                  <c:v>247.7</c:v>
                </c:pt>
                <c:pt idx="60">
                  <c:v>248.7</c:v>
                </c:pt>
                <c:pt idx="61">
                  <c:v>248.7</c:v>
                </c:pt>
                <c:pt idx="62">
                  <c:v>248.1</c:v>
                </c:pt>
                <c:pt idx="63">
                  <c:v>245.6</c:v>
                </c:pt>
                <c:pt idx="64">
                  <c:v>240</c:v>
                </c:pt>
                <c:pt idx="65">
                  <c:v>235.1</c:v>
                </c:pt>
                <c:pt idx="66">
                  <c:v>223.4</c:v>
                </c:pt>
                <c:pt idx="67">
                  <c:v>224.3</c:v>
                </c:pt>
                <c:pt idx="68">
                  <c:v>224.7</c:v>
                </c:pt>
                <c:pt idx="69">
                  <c:v>225</c:v>
                </c:pt>
                <c:pt idx="70">
                  <c:v>225.4</c:v>
                </c:pt>
                <c:pt idx="71">
                  <c:v>225.7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8-2642-4BC6-99A3-5332FC74EC4D}"/>
            </c:ext>
          </c:extLst>
        </c:ser>
        <c:ser>
          <c:idx val="25"/>
          <c:order val="25"/>
          <c:marker>
            <c:symbol val="none"/>
          </c:marker>
          <c:xVal>
            <c:numRef>
              <c:f>SOLARCALC!$AA$1:$AA$72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SOLARCALC!$BA$1:$BA$72</c:f>
              <c:numCache>
                <c:formatCode>General</c:formatCode>
                <c:ptCount val="72"/>
                <c:pt idx="0">
                  <c:v>227.3</c:v>
                </c:pt>
                <c:pt idx="1">
                  <c:v>227.7</c:v>
                </c:pt>
                <c:pt idx="2">
                  <c:v>228.2</c:v>
                </c:pt>
                <c:pt idx="3">
                  <c:v>228.1</c:v>
                </c:pt>
                <c:pt idx="4">
                  <c:v>227.8</c:v>
                </c:pt>
                <c:pt idx="5">
                  <c:v>227.5</c:v>
                </c:pt>
                <c:pt idx="6">
                  <c:v>225.9</c:v>
                </c:pt>
                <c:pt idx="7">
                  <c:v>227.3</c:v>
                </c:pt>
                <c:pt idx="8">
                  <c:v>229</c:v>
                </c:pt>
                <c:pt idx="9">
                  <c:v>235.5</c:v>
                </c:pt>
                <c:pt idx="10">
                  <c:v>240.9</c:v>
                </c:pt>
                <c:pt idx="11">
                  <c:v>247.2</c:v>
                </c:pt>
                <c:pt idx="12">
                  <c:v>249.2</c:v>
                </c:pt>
                <c:pt idx="13">
                  <c:v>249</c:v>
                </c:pt>
                <c:pt idx="14">
                  <c:v>245</c:v>
                </c:pt>
                <c:pt idx="15">
                  <c:v>238.8</c:v>
                </c:pt>
                <c:pt idx="16">
                  <c:v>235.4</c:v>
                </c:pt>
                <c:pt idx="17">
                  <c:v>222.5</c:v>
                </c:pt>
                <c:pt idx="18">
                  <c:v>222.6</c:v>
                </c:pt>
                <c:pt idx="19">
                  <c:v>222.6</c:v>
                </c:pt>
                <c:pt idx="20">
                  <c:v>221.6</c:v>
                </c:pt>
                <c:pt idx="21">
                  <c:v>223.9</c:v>
                </c:pt>
                <c:pt idx="22">
                  <c:v>225.3</c:v>
                </c:pt>
                <c:pt idx="23">
                  <c:v>226.2</c:v>
                </c:pt>
                <c:pt idx="24">
                  <c:v>226.9</c:v>
                </c:pt>
                <c:pt idx="25">
                  <c:v>227.2</c:v>
                </c:pt>
                <c:pt idx="26">
                  <c:v>228.3</c:v>
                </c:pt>
                <c:pt idx="27">
                  <c:v>228</c:v>
                </c:pt>
                <c:pt idx="28">
                  <c:v>227.3</c:v>
                </c:pt>
                <c:pt idx="29">
                  <c:v>226.3</c:v>
                </c:pt>
                <c:pt idx="30">
                  <c:v>223.4</c:v>
                </c:pt>
                <c:pt idx="31">
                  <c:v>226.1</c:v>
                </c:pt>
                <c:pt idx="32">
                  <c:v>226.5</c:v>
                </c:pt>
                <c:pt idx="33">
                  <c:v>227.5</c:v>
                </c:pt>
                <c:pt idx="34">
                  <c:v>235.5</c:v>
                </c:pt>
                <c:pt idx="35">
                  <c:v>240.2</c:v>
                </c:pt>
                <c:pt idx="36">
                  <c:v>242.3</c:v>
                </c:pt>
                <c:pt idx="37">
                  <c:v>236.2</c:v>
                </c:pt>
                <c:pt idx="38">
                  <c:v>232.7</c:v>
                </c:pt>
                <c:pt idx="39">
                  <c:v>230.2</c:v>
                </c:pt>
                <c:pt idx="40">
                  <c:v>224.8</c:v>
                </c:pt>
                <c:pt idx="41">
                  <c:v>222.7</c:v>
                </c:pt>
                <c:pt idx="42">
                  <c:v>220.9</c:v>
                </c:pt>
                <c:pt idx="43">
                  <c:v>220.8</c:v>
                </c:pt>
                <c:pt idx="44">
                  <c:v>222.7</c:v>
                </c:pt>
                <c:pt idx="45">
                  <c:v>222.8</c:v>
                </c:pt>
                <c:pt idx="46">
                  <c:v>225.2</c:v>
                </c:pt>
                <c:pt idx="47">
                  <c:v>226.2</c:v>
                </c:pt>
                <c:pt idx="48">
                  <c:v>226.8</c:v>
                </c:pt>
                <c:pt idx="49">
                  <c:v>227.2</c:v>
                </c:pt>
                <c:pt idx="50">
                  <c:v>227.8</c:v>
                </c:pt>
                <c:pt idx="51">
                  <c:v>227.7</c:v>
                </c:pt>
                <c:pt idx="52">
                  <c:v>227.7</c:v>
                </c:pt>
                <c:pt idx="53">
                  <c:v>225.7</c:v>
                </c:pt>
                <c:pt idx="54">
                  <c:v>223</c:v>
                </c:pt>
                <c:pt idx="55">
                  <c:v>226.3</c:v>
                </c:pt>
                <c:pt idx="56">
                  <c:v>229.3</c:v>
                </c:pt>
                <c:pt idx="57">
                  <c:v>237.2</c:v>
                </c:pt>
                <c:pt idx="58">
                  <c:v>244.8</c:v>
                </c:pt>
                <c:pt idx="59">
                  <c:v>247.6</c:v>
                </c:pt>
                <c:pt idx="60">
                  <c:v>248.5</c:v>
                </c:pt>
                <c:pt idx="61">
                  <c:v>248.5</c:v>
                </c:pt>
                <c:pt idx="62">
                  <c:v>248</c:v>
                </c:pt>
                <c:pt idx="63">
                  <c:v>245.5</c:v>
                </c:pt>
                <c:pt idx="64">
                  <c:v>239.8</c:v>
                </c:pt>
                <c:pt idx="65">
                  <c:v>235</c:v>
                </c:pt>
                <c:pt idx="66">
                  <c:v>223.4</c:v>
                </c:pt>
                <c:pt idx="67">
                  <c:v>224.3</c:v>
                </c:pt>
                <c:pt idx="68">
                  <c:v>224.7</c:v>
                </c:pt>
                <c:pt idx="69">
                  <c:v>225</c:v>
                </c:pt>
                <c:pt idx="70">
                  <c:v>225.3</c:v>
                </c:pt>
                <c:pt idx="71">
                  <c:v>225.7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9-2642-4BC6-99A3-5332FC74EC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713472"/>
        <c:axId val="42715392"/>
      </c:scatterChart>
      <c:valAx>
        <c:axId val="42713472"/>
        <c:scaling>
          <c:orientation val="minMax"/>
          <c:max val="72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l-GR"/>
                  <a:t>Ώρες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42715392"/>
        <c:crosses val="autoZero"/>
        <c:crossBetween val="midCat"/>
        <c:majorUnit val="12"/>
      </c:valAx>
      <c:valAx>
        <c:axId val="4271539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4271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l-GR" sz="1400" dirty="0"/>
              <a:t>Τάσεις στους </a:t>
            </a:r>
            <a:r>
              <a:rPr lang="el-GR" sz="1400" dirty="0" smtClean="0"/>
              <a:t>26 </a:t>
            </a:r>
            <a:r>
              <a:rPr lang="el-GR" sz="1400" dirty="0"/>
              <a:t>κόμβους (</a:t>
            </a:r>
            <a:r>
              <a:rPr lang="en-US" sz="1400" dirty="0"/>
              <a:t>V)</a:t>
            </a:r>
          </a:p>
          <a:p>
            <a:pPr>
              <a:defRPr sz="1400"/>
            </a:pPr>
            <a:r>
              <a:rPr lang="el-GR" sz="1400" b="1" i="0" u="none" strike="noStrike" baseline="0" dirty="0">
                <a:effectLst/>
              </a:rPr>
              <a:t>1 μπαταρία, Φ/Β 200 </a:t>
            </a:r>
            <a:r>
              <a:rPr lang="en-US" sz="1400" b="1" i="0" u="none" strike="noStrike" baseline="0" dirty="0">
                <a:effectLst/>
              </a:rPr>
              <a:t>kW</a:t>
            </a:r>
            <a:r>
              <a:rPr lang="el-GR" sz="1400" b="1" i="0" u="none" strike="noStrike" baseline="0" dirty="0">
                <a:effectLst/>
              </a:rPr>
              <a:t>, 3ήμερο Απριλίου</a:t>
            </a:r>
            <a:endParaRPr lang="el-GR" sz="140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7.4574793674256429E-2"/>
          <c:y val="0.20119819542130188"/>
          <c:w val="0.88674891270360157"/>
          <c:h val="0.62560893446034338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SOLARCALC!$AB$2401:$AB$2472</c:f>
              <c:numCache>
                <c:formatCode>General</c:formatCode>
                <c:ptCount val="72"/>
                <c:pt idx="0">
                  <c:v>230.9</c:v>
                </c:pt>
                <c:pt idx="1">
                  <c:v>230.9</c:v>
                </c:pt>
                <c:pt idx="2">
                  <c:v>230.1</c:v>
                </c:pt>
                <c:pt idx="3">
                  <c:v>229.9</c:v>
                </c:pt>
                <c:pt idx="4">
                  <c:v>229.8</c:v>
                </c:pt>
                <c:pt idx="5">
                  <c:v>229.8</c:v>
                </c:pt>
                <c:pt idx="6">
                  <c:v>229.6</c:v>
                </c:pt>
                <c:pt idx="7">
                  <c:v>230.3</c:v>
                </c:pt>
                <c:pt idx="8">
                  <c:v>231.7</c:v>
                </c:pt>
                <c:pt idx="9">
                  <c:v>232.6</c:v>
                </c:pt>
                <c:pt idx="10">
                  <c:v>232.5</c:v>
                </c:pt>
                <c:pt idx="11">
                  <c:v>232.4</c:v>
                </c:pt>
                <c:pt idx="12">
                  <c:v>232.4</c:v>
                </c:pt>
                <c:pt idx="13">
                  <c:v>232.4</c:v>
                </c:pt>
                <c:pt idx="14">
                  <c:v>232.4</c:v>
                </c:pt>
                <c:pt idx="15">
                  <c:v>232.5</c:v>
                </c:pt>
                <c:pt idx="16">
                  <c:v>232.4</c:v>
                </c:pt>
                <c:pt idx="17">
                  <c:v>231.5</c:v>
                </c:pt>
                <c:pt idx="18">
                  <c:v>230.8</c:v>
                </c:pt>
                <c:pt idx="19">
                  <c:v>230.7</c:v>
                </c:pt>
                <c:pt idx="20">
                  <c:v>230.8</c:v>
                </c:pt>
                <c:pt idx="21">
                  <c:v>230.8</c:v>
                </c:pt>
                <c:pt idx="22">
                  <c:v>230.8</c:v>
                </c:pt>
                <c:pt idx="23">
                  <c:v>230.9</c:v>
                </c:pt>
                <c:pt idx="24">
                  <c:v>230.9</c:v>
                </c:pt>
                <c:pt idx="25">
                  <c:v>230.9</c:v>
                </c:pt>
                <c:pt idx="26">
                  <c:v>230.9</c:v>
                </c:pt>
                <c:pt idx="27">
                  <c:v>230.6</c:v>
                </c:pt>
                <c:pt idx="28">
                  <c:v>229.8</c:v>
                </c:pt>
                <c:pt idx="29">
                  <c:v>229.8</c:v>
                </c:pt>
                <c:pt idx="30">
                  <c:v>229.6</c:v>
                </c:pt>
                <c:pt idx="31">
                  <c:v>230.4</c:v>
                </c:pt>
                <c:pt idx="32">
                  <c:v>231.6</c:v>
                </c:pt>
                <c:pt idx="33">
                  <c:v>232.5</c:v>
                </c:pt>
                <c:pt idx="34">
                  <c:v>232.5</c:v>
                </c:pt>
                <c:pt idx="35">
                  <c:v>232.5</c:v>
                </c:pt>
                <c:pt idx="36">
                  <c:v>232.4</c:v>
                </c:pt>
                <c:pt idx="37">
                  <c:v>232.4</c:v>
                </c:pt>
                <c:pt idx="38">
                  <c:v>232.4</c:v>
                </c:pt>
                <c:pt idx="39">
                  <c:v>232.5</c:v>
                </c:pt>
                <c:pt idx="40">
                  <c:v>232.4</c:v>
                </c:pt>
                <c:pt idx="41">
                  <c:v>231.5</c:v>
                </c:pt>
                <c:pt idx="42">
                  <c:v>231</c:v>
                </c:pt>
                <c:pt idx="43">
                  <c:v>230.8</c:v>
                </c:pt>
                <c:pt idx="44">
                  <c:v>230.8</c:v>
                </c:pt>
                <c:pt idx="45">
                  <c:v>230.8</c:v>
                </c:pt>
                <c:pt idx="46">
                  <c:v>230.8</c:v>
                </c:pt>
                <c:pt idx="47">
                  <c:v>230.9</c:v>
                </c:pt>
                <c:pt idx="48">
                  <c:v>230.9</c:v>
                </c:pt>
                <c:pt idx="49">
                  <c:v>230.9</c:v>
                </c:pt>
                <c:pt idx="50">
                  <c:v>230.2</c:v>
                </c:pt>
                <c:pt idx="51">
                  <c:v>229.8</c:v>
                </c:pt>
                <c:pt idx="52">
                  <c:v>229.8</c:v>
                </c:pt>
                <c:pt idx="53">
                  <c:v>229.7</c:v>
                </c:pt>
                <c:pt idx="54">
                  <c:v>229.6</c:v>
                </c:pt>
                <c:pt idx="55">
                  <c:v>230.2</c:v>
                </c:pt>
                <c:pt idx="56">
                  <c:v>231.4</c:v>
                </c:pt>
                <c:pt idx="57">
                  <c:v>232.5</c:v>
                </c:pt>
                <c:pt idx="58">
                  <c:v>232.6</c:v>
                </c:pt>
                <c:pt idx="59">
                  <c:v>232.6</c:v>
                </c:pt>
                <c:pt idx="60">
                  <c:v>232.6</c:v>
                </c:pt>
                <c:pt idx="61">
                  <c:v>232.5</c:v>
                </c:pt>
                <c:pt idx="62">
                  <c:v>232.6</c:v>
                </c:pt>
                <c:pt idx="63">
                  <c:v>232.5</c:v>
                </c:pt>
                <c:pt idx="64">
                  <c:v>232.1</c:v>
                </c:pt>
                <c:pt idx="65">
                  <c:v>231.4</c:v>
                </c:pt>
                <c:pt idx="66">
                  <c:v>230.9</c:v>
                </c:pt>
                <c:pt idx="67">
                  <c:v>230.7</c:v>
                </c:pt>
                <c:pt idx="68">
                  <c:v>230.3</c:v>
                </c:pt>
                <c:pt idx="69">
                  <c:v>229.6</c:v>
                </c:pt>
                <c:pt idx="70">
                  <c:v>229.7</c:v>
                </c:pt>
                <c:pt idx="71">
                  <c:v>229.6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2E2-4B3A-8735-6BB2B5D6095E}"/>
            </c:ext>
          </c:extLst>
        </c:ser>
        <c:ser>
          <c:idx val="1"/>
          <c:order val="1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SOLARCALC!$AC$2401:$AC$2472</c:f>
              <c:numCache>
                <c:formatCode>General</c:formatCode>
                <c:ptCount val="72"/>
                <c:pt idx="0">
                  <c:v>231.4</c:v>
                </c:pt>
                <c:pt idx="1">
                  <c:v>231.4</c:v>
                </c:pt>
                <c:pt idx="2">
                  <c:v>230.1</c:v>
                </c:pt>
                <c:pt idx="3">
                  <c:v>229.8</c:v>
                </c:pt>
                <c:pt idx="4">
                  <c:v>229.7</c:v>
                </c:pt>
                <c:pt idx="5">
                  <c:v>229.7</c:v>
                </c:pt>
                <c:pt idx="6">
                  <c:v>229.4</c:v>
                </c:pt>
                <c:pt idx="7">
                  <c:v>230.4</c:v>
                </c:pt>
                <c:pt idx="8">
                  <c:v>232.6</c:v>
                </c:pt>
                <c:pt idx="9">
                  <c:v>233.9</c:v>
                </c:pt>
                <c:pt idx="10">
                  <c:v>233.7</c:v>
                </c:pt>
                <c:pt idx="11">
                  <c:v>233.7</c:v>
                </c:pt>
                <c:pt idx="12">
                  <c:v>233.6</c:v>
                </c:pt>
                <c:pt idx="13">
                  <c:v>233.6</c:v>
                </c:pt>
                <c:pt idx="14">
                  <c:v>233.6</c:v>
                </c:pt>
                <c:pt idx="15">
                  <c:v>233.8</c:v>
                </c:pt>
                <c:pt idx="16">
                  <c:v>233.7</c:v>
                </c:pt>
                <c:pt idx="17">
                  <c:v>232.2</c:v>
                </c:pt>
                <c:pt idx="18">
                  <c:v>231.2</c:v>
                </c:pt>
                <c:pt idx="19">
                  <c:v>231.1</c:v>
                </c:pt>
                <c:pt idx="20">
                  <c:v>231.1</c:v>
                </c:pt>
                <c:pt idx="21">
                  <c:v>231.2</c:v>
                </c:pt>
                <c:pt idx="22">
                  <c:v>231.2</c:v>
                </c:pt>
                <c:pt idx="23">
                  <c:v>231.3</c:v>
                </c:pt>
                <c:pt idx="24">
                  <c:v>231.4</c:v>
                </c:pt>
                <c:pt idx="25">
                  <c:v>231.4</c:v>
                </c:pt>
                <c:pt idx="26">
                  <c:v>231.4</c:v>
                </c:pt>
                <c:pt idx="27">
                  <c:v>231</c:v>
                </c:pt>
                <c:pt idx="28">
                  <c:v>229.7</c:v>
                </c:pt>
                <c:pt idx="29">
                  <c:v>229.8</c:v>
                </c:pt>
                <c:pt idx="30">
                  <c:v>229.4</c:v>
                </c:pt>
                <c:pt idx="31">
                  <c:v>230.6</c:v>
                </c:pt>
                <c:pt idx="32">
                  <c:v>232.4</c:v>
                </c:pt>
                <c:pt idx="33">
                  <c:v>233.8</c:v>
                </c:pt>
                <c:pt idx="34">
                  <c:v>233.8</c:v>
                </c:pt>
                <c:pt idx="35">
                  <c:v>233.7</c:v>
                </c:pt>
                <c:pt idx="36">
                  <c:v>233.7</c:v>
                </c:pt>
                <c:pt idx="37">
                  <c:v>233.6</c:v>
                </c:pt>
                <c:pt idx="38">
                  <c:v>233.7</c:v>
                </c:pt>
                <c:pt idx="39">
                  <c:v>233.8</c:v>
                </c:pt>
                <c:pt idx="40">
                  <c:v>233.6</c:v>
                </c:pt>
                <c:pt idx="41">
                  <c:v>232.3</c:v>
                </c:pt>
                <c:pt idx="42">
                  <c:v>231.5</c:v>
                </c:pt>
                <c:pt idx="43">
                  <c:v>231.1</c:v>
                </c:pt>
                <c:pt idx="44">
                  <c:v>231.2</c:v>
                </c:pt>
                <c:pt idx="45">
                  <c:v>231.2</c:v>
                </c:pt>
                <c:pt idx="46">
                  <c:v>231.2</c:v>
                </c:pt>
                <c:pt idx="47">
                  <c:v>231.4</c:v>
                </c:pt>
                <c:pt idx="48">
                  <c:v>231.4</c:v>
                </c:pt>
                <c:pt idx="49">
                  <c:v>231.4</c:v>
                </c:pt>
                <c:pt idx="50">
                  <c:v>230.2</c:v>
                </c:pt>
                <c:pt idx="51">
                  <c:v>229.8</c:v>
                </c:pt>
                <c:pt idx="52">
                  <c:v>229.7</c:v>
                </c:pt>
                <c:pt idx="53">
                  <c:v>229.6</c:v>
                </c:pt>
                <c:pt idx="54">
                  <c:v>229.4</c:v>
                </c:pt>
                <c:pt idx="55">
                  <c:v>230.4</c:v>
                </c:pt>
                <c:pt idx="56">
                  <c:v>232.1</c:v>
                </c:pt>
                <c:pt idx="57">
                  <c:v>233.7</c:v>
                </c:pt>
                <c:pt idx="58">
                  <c:v>233.9</c:v>
                </c:pt>
                <c:pt idx="59">
                  <c:v>233.9</c:v>
                </c:pt>
                <c:pt idx="60">
                  <c:v>233.9</c:v>
                </c:pt>
                <c:pt idx="61">
                  <c:v>233.8</c:v>
                </c:pt>
                <c:pt idx="62">
                  <c:v>233.9</c:v>
                </c:pt>
                <c:pt idx="63">
                  <c:v>233.8</c:v>
                </c:pt>
                <c:pt idx="64">
                  <c:v>233.2</c:v>
                </c:pt>
                <c:pt idx="65">
                  <c:v>232.2</c:v>
                </c:pt>
                <c:pt idx="66">
                  <c:v>231.4</c:v>
                </c:pt>
                <c:pt idx="67">
                  <c:v>231</c:v>
                </c:pt>
                <c:pt idx="68">
                  <c:v>230.5</c:v>
                </c:pt>
                <c:pt idx="69">
                  <c:v>229.4</c:v>
                </c:pt>
                <c:pt idx="70">
                  <c:v>229.5</c:v>
                </c:pt>
                <c:pt idx="71">
                  <c:v>229.4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02E2-4B3A-8735-6BB2B5D6095E}"/>
            </c:ext>
          </c:extLst>
        </c:ser>
        <c:ser>
          <c:idx val="2"/>
          <c:order val="2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SOLARCALC!$AD$2401:$AD$2472</c:f>
              <c:numCache>
                <c:formatCode>General</c:formatCode>
                <c:ptCount val="72"/>
                <c:pt idx="0">
                  <c:v>232.1</c:v>
                </c:pt>
                <c:pt idx="1">
                  <c:v>232.1</c:v>
                </c:pt>
                <c:pt idx="2">
                  <c:v>230.2</c:v>
                </c:pt>
                <c:pt idx="3">
                  <c:v>229.7</c:v>
                </c:pt>
                <c:pt idx="4">
                  <c:v>229.5</c:v>
                </c:pt>
                <c:pt idx="5">
                  <c:v>229.5</c:v>
                </c:pt>
                <c:pt idx="6">
                  <c:v>229</c:v>
                </c:pt>
                <c:pt idx="7">
                  <c:v>230.6</c:v>
                </c:pt>
                <c:pt idx="8">
                  <c:v>233.9</c:v>
                </c:pt>
                <c:pt idx="9">
                  <c:v>235.9</c:v>
                </c:pt>
                <c:pt idx="10">
                  <c:v>235.6</c:v>
                </c:pt>
                <c:pt idx="11">
                  <c:v>235.5</c:v>
                </c:pt>
                <c:pt idx="12">
                  <c:v>235.4</c:v>
                </c:pt>
                <c:pt idx="13">
                  <c:v>235.4</c:v>
                </c:pt>
                <c:pt idx="14">
                  <c:v>235.5</c:v>
                </c:pt>
                <c:pt idx="15">
                  <c:v>235.8</c:v>
                </c:pt>
                <c:pt idx="16">
                  <c:v>235.5</c:v>
                </c:pt>
                <c:pt idx="17">
                  <c:v>233.3</c:v>
                </c:pt>
                <c:pt idx="18">
                  <c:v>231.9</c:v>
                </c:pt>
                <c:pt idx="19">
                  <c:v>231.6</c:v>
                </c:pt>
                <c:pt idx="20">
                  <c:v>231.7</c:v>
                </c:pt>
                <c:pt idx="21">
                  <c:v>231.7</c:v>
                </c:pt>
                <c:pt idx="22">
                  <c:v>231.8</c:v>
                </c:pt>
                <c:pt idx="23">
                  <c:v>232</c:v>
                </c:pt>
                <c:pt idx="24">
                  <c:v>232</c:v>
                </c:pt>
                <c:pt idx="25">
                  <c:v>232.1</c:v>
                </c:pt>
                <c:pt idx="26">
                  <c:v>232.1</c:v>
                </c:pt>
                <c:pt idx="27">
                  <c:v>231.5</c:v>
                </c:pt>
                <c:pt idx="28">
                  <c:v>229.6</c:v>
                </c:pt>
                <c:pt idx="29">
                  <c:v>229.6</c:v>
                </c:pt>
                <c:pt idx="30">
                  <c:v>229.1</c:v>
                </c:pt>
                <c:pt idx="31">
                  <c:v>230.8</c:v>
                </c:pt>
                <c:pt idx="32">
                  <c:v>233.6</c:v>
                </c:pt>
                <c:pt idx="33">
                  <c:v>235.8</c:v>
                </c:pt>
                <c:pt idx="34">
                  <c:v>235.8</c:v>
                </c:pt>
                <c:pt idx="35">
                  <c:v>235.6</c:v>
                </c:pt>
                <c:pt idx="36">
                  <c:v>235.5</c:v>
                </c:pt>
                <c:pt idx="37">
                  <c:v>235.5</c:v>
                </c:pt>
                <c:pt idx="38">
                  <c:v>235.6</c:v>
                </c:pt>
                <c:pt idx="39">
                  <c:v>235.8</c:v>
                </c:pt>
                <c:pt idx="40">
                  <c:v>235.5</c:v>
                </c:pt>
                <c:pt idx="41">
                  <c:v>233.4</c:v>
                </c:pt>
                <c:pt idx="42">
                  <c:v>232.2</c:v>
                </c:pt>
                <c:pt idx="43">
                  <c:v>231.7</c:v>
                </c:pt>
                <c:pt idx="44">
                  <c:v>231.8</c:v>
                </c:pt>
                <c:pt idx="45">
                  <c:v>231.9</c:v>
                </c:pt>
                <c:pt idx="46">
                  <c:v>231.8</c:v>
                </c:pt>
                <c:pt idx="47">
                  <c:v>232.1</c:v>
                </c:pt>
                <c:pt idx="48">
                  <c:v>232.1</c:v>
                </c:pt>
                <c:pt idx="49">
                  <c:v>232.1</c:v>
                </c:pt>
                <c:pt idx="50">
                  <c:v>230.4</c:v>
                </c:pt>
                <c:pt idx="51">
                  <c:v>229.7</c:v>
                </c:pt>
                <c:pt idx="52">
                  <c:v>229.6</c:v>
                </c:pt>
                <c:pt idx="53">
                  <c:v>229.4</c:v>
                </c:pt>
                <c:pt idx="54">
                  <c:v>229.1</c:v>
                </c:pt>
                <c:pt idx="55">
                  <c:v>230.5</c:v>
                </c:pt>
                <c:pt idx="56">
                  <c:v>233.1</c:v>
                </c:pt>
                <c:pt idx="57">
                  <c:v>235.6</c:v>
                </c:pt>
                <c:pt idx="58">
                  <c:v>235.9</c:v>
                </c:pt>
                <c:pt idx="59">
                  <c:v>235.9</c:v>
                </c:pt>
                <c:pt idx="60">
                  <c:v>235.9</c:v>
                </c:pt>
                <c:pt idx="61">
                  <c:v>235.8</c:v>
                </c:pt>
                <c:pt idx="62">
                  <c:v>235.9</c:v>
                </c:pt>
                <c:pt idx="63">
                  <c:v>235.7</c:v>
                </c:pt>
                <c:pt idx="64">
                  <c:v>234.7</c:v>
                </c:pt>
                <c:pt idx="65">
                  <c:v>233.3</c:v>
                </c:pt>
                <c:pt idx="66">
                  <c:v>232.1</c:v>
                </c:pt>
                <c:pt idx="67">
                  <c:v>231.6</c:v>
                </c:pt>
                <c:pt idx="68">
                  <c:v>230.7</c:v>
                </c:pt>
                <c:pt idx="69">
                  <c:v>229</c:v>
                </c:pt>
                <c:pt idx="70">
                  <c:v>229.3</c:v>
                </c:pt>
                <c:pt idx="71">
                  <c:v>229.1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02E2-4B3A-8735-6BB2B5D6095E}"/>
            </c:ext>
          </c:extLst>
        </c:ser>
        <c:ser>
          <c:idx val="3"/>
          <c:order val="3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SOLARCALC!$AE$2401:$AE$2472</c:f>
              <c:numCache>
                <c:formatCode>General</c:formatCode>
                <c:ptCount val="72"/>
                <c:pt idx="0">
                  <c:v>234.5</c:v>
                </c:pt>
                <c:pt idx="1">
                  <c:v>234.5</c:v>
                </c:pt>
                <c:pt idx="2">
                  <c:v>230.4</c:v>
                </c:pt>
                <c:pt idx="3">
                  <c:v>229.3</c:v>
                </c:pt>
                <c:pt idx="4">
                  <c:v>229</c:v>
                </c:pt>
                <c:pt idx="5">
                  <c:v>229</c:v>
                </c:pt>
                <c:pt idx="6">
                  <c:v>228</c:v>
                </c:pt>
                <c:pt idx="7">
                  <c:v>231.4</c:v>
                </c:pt>
                <c:pt idx="8">
                  <c:v>238.4</c:v>
                </c:pt>
                <c:pt idx="9">
                  <c:v>242.6</c:v>
                </c:pt>
                <c:pt idx="10">
                  <c:v>242</c:v>
                </c:pt>
                <c:pt idx="11">
                  <c:v>241.7</c:v>
                </c:pt>
                <c:pt idx="12">
                  <c:v>241.5</c:v>
                </c:pt>
                <c:pt idx="13">
                  <c:v>241.6</c:v>
                </c:pt>
                <c:pt idx="14">
                  <c:v>241.6</c:v>
                </c:pt>
                <c:pt idx="15">
                  <c:v>242.3</c:v>
                </c:pt>
                <c:pt idx="16">
                  <c:v>241.8</c:v>
                </c:pt>
                <c:pt idx="17">
                  <c:v>237.2</c:v>
                </c:pt>
                <c:pt idx="18">
                  <c:v>234.2</c:v>
                </c:pt>
                <c:pt idx="19">
                  <c:v>233.6</c:v>
                </c:pt>
                <c:pt idx="20">
                  <c:v>233.8</c:v>
                </c:pt>
                <c:pt idx="21">
                  <c:v>233.8</c:v>
                </c:pt>
                <c:pt idx="22">
                  <c:v>233.9</c:v>
                </c:pt>
                <c:pt idx="23">
                  <c:v>234.4</c:v>
                </c:pt>
                <c:pt idx="24">
                  <c:v>234.4</c:v>
                </c:pt>
                <c:pt idx="25">
                  <c:v>234.5</c:v>
                </c:pt>
                <c:pt idx="26">
                  <c:v>234.6</c:v>
                </c:pt>
                <c:pt idx="27">
                  <c:v>233.2</c:v>
                </c:pt>
                <c:pt idx="28">
                  <c:v>229.2</c:v>
                </c:pt>
                <c:pt idx="29">
                  <c:v>229.3</c:v>
                </c:pt>
                <c:pt idx="30">
                  <c:v>228</c:v>
                </c:pt>
                <c:pt idx="31">
                  <c:v>231.9</c:v>
                </c:pt>
                <c:pt idx="32">
                  <c:v>237.7</c:v>
                </c:pt>
                <c:pt idx="33">
                  <c:v>242.3</c:v>
                </c:pt>
                <c:pt idx="34">
                  <c:v>242.3</c:v>
                </c:pt>
                <c:pt idx="35">
                  <c:v>242</c:v>
                </c:pt>
                <c:pt idx="36">
                  <c:v>241.8</c:v>
                </c:pt>
                <c:pt idx="37">
                  <c:v>241.6</c:v>
                </c:pt>
                <c:pt idx="38">
                  <c:v>241.9</c:v>
                </c:pt>
                <c:pt idx="39">
                  <c:v>242.3</c:v>
                </c:pt>
                <c:pt idx="40">
                  <c:v>241.7</c:v>
                </c:pt>
                <c:pt idx="41">
                  <c:v>237.3</c:v>
                </c:pt>
                <c:pt idx="42">
                  <c:v>234.9</c:v>
                </c:pt>
                <c:pt idx="43">
                  <c:v>233.8</c:v>
                </c:pt>
                <c:pt idx="44">
                  <c:v>234.1</c:v>
                </c:pt>
                <c:pt idx="45">
                  <c:v>234.1</c:v>
                </c:pt>
                <c:pt idx="46">
                  <c:v>234.1</c:v>
                </c:pt>
                <c:pt idx="47">
                  <c:v>234.4</c:v>
                </c:pt>
                <c:pt idx="48">
                  <c:v>234.4</c:v>
                </c:pt>
                <c:pt idx="49">
                  <c:v>234.6</c:v>
                </c:pt>
                <c:pt idx="50">
                  <c:v>230.8</c:v>
                </c:pt>
                <c:pt idx="51">
                  <c:v>229.3</c:v>
                </c:pt>
                <c:pt idx="52">
                  <c:v>229.2</c:v>
                </c:pt>
                <c:pt idx="53">
                  <c:v>228.8</c:v>
                </c:pt>
                <c:pt idx="54">
                  <c:v>228.2</c:v>
                </c:pt>
                <c:pt idx="55">
                  <c:v>231.2</c:v>
                </c:pt>
                <c:pt idx="56">
                  <c:v>236.7</c:v>
                </c:pt>
                <c:pt idx="57">
                  <c:v>241.9</c:v>
                </c:pt>
                <c:pt idx="58">
                  <c:v>242.6</c:v>
                </c:pt>
                <c:pt idx="59">
                  <c:v>242.6</c:v>
                </c:pt>
                <c:pt idx="60">
                  <c:v>242.6</c:v>
                </c:pt>
                <c:pt idx="61">
                  <c:v>242.3</c:v>
                </c:pt>
                <c:pt idx="62">
                  <c:v>242.6</c:v>
                </c:pt>
                <c:pt idx="63">
                  <c:v>242.1</c:v>
                </c:pt>
                <c:pt idx="64">
                  <c:v>240.1</c:v>
                </c:pt>
                <c:pt idx="65">
                  <c:v>237</c:v>
                </c:pt>
                <c:pt idx="66">
                  <c:v>234.6</c:v>
                </c:pt>
                <c:pt idx="67">
                  <c:v>233.6</c:v>
                </c:pt>
                <c:pt idx="68">
                  <c:v>231.7</c:v>
                </c:pt>
                <c:pt idx="69">
                  <c:v>228.1</c:v>
                </c:pt>
                <c:pt idx="70">
                  <c:v>228.5</c:v>
                </c:pt>
                <c:pt idx="71">
                  <c:v>228.1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02E2-4B3A-8735-6BB2B5D6095E}"/>
            </c:ext>
          </c:extLst>
        </c:ser>
        <c:ser>
          <c:idx val="4"/>
          <c:order val="4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SOLARCALC!$AF$2401:$AF$2472</c:f>
              <c:numCache>
                <c:formatCode>General</c:formatCode>
                <c:ptCount val="72"/>
                <c:pt idx="0">
                  <c:v>236.3</c:v>
                </c:pt>
                <c:pt idx="1">
                  <c:v>236.4</c:v>
                </c:pt>
                <c:pt idx="2">
                  <c:v>230.7</c:v>
                </c:pt>
                <c:pt idx="3">
                  <c:v>229.1</c:v>
                </c:pt>
                <c:pt idx="4">
                  <c:v>228.6</c:v>
                </c:pt>
                <c:pt idx="5">
                  <c:v>228.6</c:v>
                </c:pt>
                <c:pt idx="6">
                  <c:v>227.3</c:v>
                </c:pt>
                <c:pt idx="7">
                  <c:v>232</c:v>
                </c:pt>
                <c:pt idx="8">
                  <c:v>241.8</c:v>
                </c:pt>
                <c:pt idx="9">
                  <c:v>247.7</c:v>
                </c:pt>
                <c:pt idx="10">
                  <c:v>246.8</c:v>
                </c:pt>
                <c:pt idx="11">
                  <c:v>246.5</c:v>
                </c:pt>
                <c:pt idx="12">
                  <c:v>246.1</c:v>
                </c:pt>
                <c:pt idx="13">
                  <c:v>246.2</c:v>
                </c:pt>
                <c:pt idx="14">
                  <c:v>246.3</c:v>
                </c:pt>
                <c:pt idx="15">
                  <c:v>247.3</c:v>
                </c:pt>
                <c:pt idx="16">
                  <c:v>246.5</c:v>
                </c:pt>
                <c:pt idx="17">
                  <c:v>240.2</c:v>
                </c:pt>
                <c:pt idx="18">
                  <c:v>236</c:v>
                </c:pt>
                <c:pt idx="19">
                  <c:v>235.1</c:v>
                </c:pt>
                <c:pt idx="20">
                  <c:v>235.5</c:v>
                </c:pt>
                <c:pt idx="21">
                  <c:v>235.4</c:v>
                </c:pt>
                <c:pt idx="22">
                  <c:v>235.6</c:v>
                </c:pt>
                <c:pt idx="23">
                  <c:v>236.2</c:v>
                </c:pt>
                <c:pt idx="24">
                  <c:v>236.1</c:v>
                </c:pt>
                <c:pt idx="25">
                  <c:v>236.3</c:v>
                </c:pt>
                <c:pt idx="26">
                  <c:v>236.4</c:v>
                </c:pt>
                <c:pt idx="27">
                  <c:v>234.5</c:v>
                </c:pt>
                <c:pt idx="28">
                  <c:v>228.8</c:v>
                </c:pt>
                <c:pt idx="29">
                  <c:v>229</c:v>
                </c:pt>
                <c:pt idx="30">
                  <c:v>227.3</c:v>
                </c:pt>
                <c:pt idx="31">
                  <c:v>232.7</c:v>
                </c:pt>
                <c:pt idx="32">
                  <c:v>240.9</c:v>
                </c:pt>
                <c:pt idx="33">
                  <c:v>247.2</c:v>
                </c:pt>
                <c:pt idx="34">
                  <c:v>247.3</c:v>
                </c:pt>
                <c:pt idx="35">
                  <c:v>246.8</c:v>
                </c:pt>
                <c:pt idx="36">
                  <c:v>246.5</c:v>
                </c:pt>
                <c:pt idx="37">
                  <c:v>246.3</c:v>
                </c:pt>
                <c:pt idx="38">
                  <c:v>246.6</c:v>
                </c:pt>
                <c:pt idx="39">
                  <c:v>247.3</c:v>
                </c:pt>
                <c:pt idx="40">
                  <c:v>246.4</c:v>
                </c:pt>
                <c:pt idx="41">
                  <c:v>240.3</c:v>
                </c:pt>
                <c:pt idx="42">
                  <c:v>237</c:v>
                </c:pt>
                <c:pt idx="43">
                  <c:v>235.5</c:v>
                </c:pt>
                <c:pt idx="44">
                  <c:v>235.8</c:v>
                </c:pt>
                <c:pt idx="45">
                  <c:v>235.8</c:v>
                </c:pt>
                <c:pt idx="46">
                  <c:v>235.8</c:v>
                </c:pt>
                <c:pt idx="47">
                  <c:v>236.2</c:v>
                </c:pt>
                <c:pt idx="48">
                  <c:v>236.2</c:v>
                </c:pt>
                <c:pt idx="49">
                  <c:v>236.4</c:v>
                </c:pt>
                <c:pt idx="50">
                  <c:v>231.2</c:v>
                </c:pt>
                <c:pt idx="51">
                  <c:v>229.1</c:v>
                </c:pt>
                <c:pt idx="52">
                  <c:v>228.9</c:v>
                </c:pt>
                <c:pt idx="53">
                  <c:v>228.3</c:v>
                </c:pt>
                <c:pt idx="54">
                  <c:v>227.6</c:v>
                </c:pt>
                <c:pt idx="55">
                  <c:v>231.8</c:v>
                </c:pt>
                <c:pt idx="56">
                  <c:v>239.5</c:v>
                </c:pt>
                <c:pt idx="57">
                  <c:v>246.7</c:v>
                </c:pt>
                <c:pt idx="58">
                  <c:v>247.6</c:v>
                </c:pt>
                <c:pt idx="59">
                  <c:v>247.6</c:v>
                </c:pt>
                <c:pt idx="60">
                  <c:v>247.7</c:v>
                </c:pt>
                <c:pt idx="61">
                  <c:v>247.3</c:v>
                </c:pt>
                <c:pt idx="62">
                  <c:v>247.7</c:v>
                </c:pt>
                <c:pt idx="63">
                  <c:v>247</c:v>
                </c:pt>
                <c:pt idx="64">
                  <c:v>244.2</c:v>
                </c:pt>
                <c:pt idx="65">
                  <c:v>239.9</c:v>
                </c:pt>
                <c:pt idx="66">
                  <c:v>236.6</c:v>
                </c:pt>
                <c:pt idx="67">
                  <c:v>235.1</c:v>
                </c:pt>
                <c:pt idx="68">
                  <c:v>232.5</c:v>
                </c:pt>
                <c:pt idx="69">
                  <c:v>227.4</c:v>
                </c:pt>
                <c:pt idx="70">
                  <c:v>228</c:v>
                </c:pt>
                <c:pt idx="71">
                  <c:v>227.3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4-02E2-4B3A-8735-6BB2B5D6095E}"/>
            </c:ext>
          </c:extLst>
        </c:ser>
        <c:ser>
          <c:idx val="5"/>
          <c:order val="5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SOLARCALC!$AG$2401:$AG$2472</c:f>
              <c:numCache>
                <c:formatCode>General</c:formatCode>
                <c:ptCount val="72"/>
                <c:pt idx="0">
                  <c:v>236.9</c:v>
                </c:pt>
                <c:pt idx="1">
                  <c:v>237</c:v>
                </c:pt>
                <c:pt idx="2">
                  <c:v>230.7</c:v>
                </c:pt>
                <c:pt idx="3">
                  <c:v>229.1</c:v>
                </c:pt>
                <c:pt idx="4">
                  <c:v>228.5</c:v>
                </c:pt>
                <c:pt idx="5">
                  <c:v>228.5</c:v>
                </c:pt>
                <c:pt idx="6">
                  <c:v>227.1</c:v>
                </c:pt>
                <c:pt idx="7">
                  <c:v>232.1</c:v>
                </c:pt>
                <c:pt idx="8">
                  <c:v>242.7</c:v>
                </c:pt>
                <c:pt idx="9">
                  <c:v>249</c:v>
                </c:pt>
                <c:pt idx="10">
                  <c:v>247.9</c:v>
                </c:pt>
                <c:pt idx="11">
                  <c:v>247.4</c:v>
                </c:pt>
                <c:pt idx="12">
                  <c:v>247</c:v>
                </c:pt>
                <c:pt idx="13">
                  <c:v>247.1</c:v>
                </c:pt>
                <c:pt idx="14">
                  <c:v>247.3</c:v>
                </c:pt>
                <c:pt idx="15">
                  <c:v>248.4</c:v>
                </c:pt>
                <c:pt idx="16">
                  <c:v>247.7</c:v>
                </c:pt>
                <c:pt idx="17">
                  <c:v>241</c:v>
                </c:pt>
                <c:pt idx="18">
                  <c:v>236.5</c:v>
                </c:pt>
                <c:pt idx="19">
                  <c:v>235.7</c:v>
                </c:pt>
                <c:pt idx="20">
                  <c:v>236</c:v>
                </c:pt>
                <c:pt idx="21">
                  <c:v>236</c:v>
                </c:pt>
                <c:pt idx="22">
                  <c:v>236.2</c:v>
                </c:pt>
                <c:pt idx="23">
                  <c:v>236.8</c:v>
                </c:pt>
                <c:pt idx="24">
                  <c:v>236.7</c:v>
                </c:pt>
                <c:pt idx="25">
                  <c:v>237</c:v>
                </c:pt>
                <c:pt idx="26">
                  <c:v>237.1</c:v>
                </c:pt>
                <c:pt idx="27">
                  <c:v>234.9</c:v>
                </c:pt>
                <c:pt idx="28">
                  <c:v>228.8</c:v>
                </c:pt>
                <c:pt idx="29">
                  <c:v>228.9</c:v>
                </c:pt>
                <c:pt idx="30">
                  <c:v>227.1</c:v>
                </c:pt>
                <c:pt idx="31">
                  <c:v>232.9</c:v>
                </c:pt>
                <c:pt idx="32">
                  <c:v>241.7</c:v>
                </c:pt>
                <c:pt idx="33">
                  <c:v>248.5</c:v>
                </c:pt>
                <c:pt idx="34">
                  <c:v>248.4</c:v>
                </c:pt>
                <c:pt idx="35">
                  <c:v>247.8</c:v>
                </c:pt>
                <c:pt idx="36">
                  <c:v>247.5</c:v>
                </c:pt>
                <c:pt idx="37">
                  <c:v>247.2</c:v>
                </c:pt>
                <c:pt idx="38">
                  <c:v>247.7</c:v>
                </c:pt>
                <c:pt idx="39">
                  <c:v>248.5</c:v>
                </c:pt>
                <c:pt idx="40">
                  <c:v>247.7</c:v>
                </c:pt>
                <c:pt idx="41">
                  <c:v>241.1</c:v>
                </c:pt>
                <c:pt idx="42">
                  <c:v>237.6</c:v>
                </c:pt>
                <c:pt idx="43">
                  <c:v>236</c:v>
                </c:pt>
                <c:pt idx="44">
                  <c:v>236.4</c:v>
                </c:pt>
                <c:pt idx="45">
                  <c:v>236.4</c:v>
                </c:pt>
                <c:pt idx="46">
                  <c:v>236.4</c:v>
                </c:pt>
                <c:pt idx="47">
                  <c:v>236.8</c:v>
                </c:pt>
                <c:pt idx="48">
                  <c:v>236.9</c:v>
                </c:pt>
                <c:pt idx="49">
                  <c:v>237</c:v>
                </c:pt>
                <c:pt idx="50">
                  <c:v>231.3</c:v>
                </c:pt>
                <c:pt idx="51">
                  <c:v>229</c:v>
                </c:pt>
                <c:pt idx="52">
                  <c:v>228.8</c:v>
                </c:pt>
                <c:pt idx="53">
                  <c:v>228.2</c:v>
                </c:pt>
                <c:pt idx="54">
                  <c:v>227.4</c:v>
                </c:pt>
                <c:pt idx="55">
                  <c:v>231.9</c:v>
                </c:pt>
                <c:pt idx="56">
                  <c:v>240.2</c:v>
                </c:pt>
                <c:pt idx="57">
                  <c:v>248</c:v>
                </c:pt>
                <c:pt idx="58">
                  <c:v>248.9</c:v>
                </c:pt>
                <c:pt idx="59">
                  <c:v>248.9</c:v>
                </c:pt>
                <c:pt idx="60">
                  <c:v>248.9</c:v>
                </c:pt>
                <c:pt idx="61">
                  <c:v>248.5</c:v>
                </c:pt>
                <c:pt idx="62">
                  <c:v>249</c:v>
                </c:pt>
                <c:pt idx="63">
                  <c:v>248.2</c:v>
                </c:pt>
                <c:pt idx="64">
                  <c:v>245.3</c:v>
                </c:pt>
                <c:pt idx="65">
                  <c:v>240.7</c:v>
                </c:pt>
                <c:pt idx="66">
                  <c:v>237.2</c:v>
                </c:pt>
                <c:pt idx="67">
                  <c:v>235.7</c:v>
                </c:pt>
                <c:pt idx="68">
                  <c:v>232.8</c:v>
                </c:pt>
                <c:pt idx="69">
                  <c:v>227.2</c:v>
                </c:pt>
                <c:pt idx="70">
                  <c:v>227.9</c:v>
                </c:pt>
                <c:pt idx="71">
                  <c:v>227.1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5-02E2-4B3A-8735-6BB2B5D6095E}"/>
            </c:ext>
          </c:extLst>
        </c:ser>
        <c:ser>
          <c:idx val="6"/>
          <c:order val="6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SOLARCALC!$AH$2401:$AH$2472</c:f>
              <c:numCache>
                <c:formatCode>General</c:formatCode>
                <c:ptCount val="72"/>
                <c:pt idx="0">
                  <c:v>236.9</c:v>
                </c:pt>
                <c:pt idx="1">
                  <c:v>237</c:v>
                </c:pt>
                <c:pt idx="2">
                  <c:v>230.7</c:v>
                </c:pt>
                <c:pt idx="3">
                  <c:v>229</c:v>
                </c:pt>
                <c:pt idx="4">
                  <c:v>228.4</c:v>
                </c:pt>
                <c:pt idx="5">
                  <c:v>228.5</c:v>
                </c:pt>
                <c:pt idx="6">
                  <c:v>227</c:v>
                </c:pt>
                <c:pt idx="7">
                  <c:v>232.2</c:v>
                </c:pt>
                <c:pt idx="8">
                  <c:v>243</c:v>
                </c:pt>
                <c:pt idx="9">
                  <c:v>249.5</c:v>
                </c:pt>
                <c:pt idx="10">
                  <c:v>248.6</c:v>
                </c:pt>
                <c:pt idx="11">
                  <c:v>248.2</c:v>
                </c:pt>
                <c:pt idx="12">
                  <c:v>247.9</c:v>
                </c:pt>
                <c:pt idx="13">
                  <c:v>248</c:v>
                </c:pt>
                <c:pt idx="14">
                  <c:v>248.1</c:v>
                </c:pt>
                <c:pt idx="15">
                  <c:v>249.1</c:v>
                </c:pt>
                <c:pt idx="16">
                  <c:v>248.1</c:v>
                </c:pt>
                <c:pt idx="17">
                  <c:v>241.2</c:v>
                </c:pt>
                <c:pt idx="18">
                  <c:v>236.4</c:v>
                </c:pt>
                <c:pt idx="19">
                  <c:v>235.5</c:v>
                </c:pt>
                <c:pt idx="20">
                  <c:v>235.9</c:v>
                </c:pt>
                <c:pt idx="21">
                  <c:v>235.8</c:v>
                </c:pt>
                <c:pt idx="22">
                  <c:v>236</c:v>
                </c:pt>
                <c:pt idx="23">
                  <c:v>236.7</c:v>
                </c:pt>
                <c:pt idx="24">
                  <c:v>236.7</c:v>
                </c:pt>
                <c:pt idx="25">
                  <c:v>236.9</c:v>
                </c:pt>
                <c:pt idx="26">
                  <c:v>237</c:v>
                </c:pt>
                <c:pt idx="27">
                  <c:v>234.9</c:v>
                </c:pt>
                <c:pt idx="28">
                  <c:v>228.7</c:v>
                </c:pt>
                <c:pt idx="29">
                  <c:v>228.9</c:v>
                </c:pt>
                <c:pt idx="30">
                  <c:v>227</c:v>
                </c:pt>
                <c:pt idx="31">
                  <c:v>233</c:v>
                </c:pt>
                <c:pt idx="32">
                  <c:v>242</c:v>
                </c:pt>
                <c:pt idx="33">
                  <c:v>249</c:v>
                </c:pt>
                <c:pt idx="34">
                  <c:v>249.1</c:v>
                </c:pt>
                <c:pt idx="35">
                  <c:v>248.5</c:v>
                </c:pt>
                <c:pt idx="36">
                  <c:v>248.3</c:v>
                </c:pt>
                <c:pt idx="37">
                  <c:v>248.1</c:v>
                </c:pt>
                <c:pt idx="38">
                  <c:v>248.4</c:v>
                </c:pt>
                <c:pt idx="39">
                  <c:v>249.1</c:v>
                </c:pt>
                <c:pt idx="40">
                  <c:v>248.1</c:v>
                </c:pt>
                <c:pt idx="41">
                  <c:v>241.4</c:v>
                </c:pt>
                <c:pt idx="42">
                  <c:v>237.6</c:v>
                </c:pt>
                <c:pt idx="43">
                  <c:v>236</c:v>
                </c:pt>
                <c:pt idx="44">
                  <c:v>236.3</c:v>
                </c:pt>
                <c:pt idx="45">
                  <c:v>236.3</c:v>
                </c:pt>
                <c:pt idx="46">
                  <c:v>236.3</c:v>
                </c:pt>
                <c:pt idx="47">
                  <c:v>236.8</c:v>
                </c:pt>
                <c:pt idx="48">
                  <c:v>236.8</c:v>
                </c:pt>
                <c:pt idx="49">
                  <c:v>237</c:v>
                </c:pt>
                <c:pt idx="50">
                  <c:v>231.3</c:v>
                </c:pt>
                <c:pt idx="51">
                  <c:v>229</c:v>
                </c:pt>
                <c:pt idx="52">
                  <c:v>228.8</c:v>
                </c:pt>
                <c:pt idx="53">
                  <c:v>228.2</c:v>
                </c:pt>
                <c:pt idx="54">
                  <c:v>227.3</c:v>
                </c:pt>
                <c:pt idx="55">
                  <c:v>231.9</c:v>
                </c:pt>
                <c:pt idx="56">
                  <c:v>240.4</c:v>
                </c:pt>
                <c:pt idx="57">
                  <c:v>248.5</c:v>
                </c:pt>
                <c:pt idx="58">
                  <c:v>249.4</c:v>
                </c:pt>
                <c:pt idx="59">
                  <c:v>249.3</c:v>
                </c:pt>
                <c:pt idx="60">
                  <c:v>249.4</c:v>
                </c:pt>
                <c:pt idx="61">
                  <c:v>249.1</c:v>
                </c:pt>
                <c:pt idx="62">
                  <c:v>249.6</c:v>
                </c:pt>
                <c:pt idx="63">
                  <c:v>248.7</c:v>
                </c:pt>
                <c:pt idx="64">
                  <c:v>245.7</c:v>
                </c:pt>
                <c:pt idx="65">
                  <c:v>240.9</c:v>
                </c:pt>
                <c:pt idx="66">
                  <c:v>237.2</c:v>
                </c:pt>
                <c:pt idx="67">
                  <c:v>235.6</c:v>
                </c:pt>
                <c:pt idx="68">
                  <c:v>232.7</c:v>
                </c:pt>
                <c:pt idx="69">
                  <c:v>227.2</c:v>
                </c:pt>
                <c:pt idx="70">
                  <c:v>227.8</c:v>
                </c:pt>
                <c:pt idx="71">
                  <c:v>227.1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6-02E2-4B3A-8735-6BB2B5D6095E}"/>
            </c:ext>
          </c:extLst>
        </c:ser>
        <c:ser>
          <c:idx val="7"/>
          <c:order val="7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SOLARCALC!$AI$2401:$AI$2472</c:f>
              <c:numCache>
                <c:formatCode>General</c:formatCode>
                <c:ptCount val="72"/>
                <c:pt idx="0">
                  <c:v>236.8</c:v>
                </c:pt>
                <c:pt idx="1">
                  <c:v>237</c:v>
                </c:pt>
                <c:pt idx="2">
                  <c:v>230.7</c:v>
                </c:pt>
                <c:pt idx="3">
                  <c:v>229</c:v>
                </c:pt>
                <c:pt idx="4">
                  <c:v>228.4</c:v>
                </c:pt>
                <c:pt idx="5">
                  <c:v>228.4</c:v>
                </c:pt>
                <c:pt idx="6">
                  <c:v>226.8</c:v>
                </c:pt>
                <c:pt idx="7">
                  <c:v>232.4</c:v>
                </c:pt>
                <c:pt idx="8">
                  <c:v>243.7</c:v>
                </c:pt>
                <c:pt idx="9">
                  <c:v>250.7</c:v>
                </c:pt>
                <c:pt idx="10">
                  <c:v>250.1</c:v>
                </c:pt>
                <c:pt idx="11">
                  <c:v>249.8</c:v>
                </c:pt>
                <c:pt idx="12">
                  <c:v>249.6</c:v>
                </c:pt>
                <c:pt idx="13">
                  <c:v>249.8</c:v>
                </c:pt>
                <c:pt idx="14">
                  <c:v>249.8</c:v>
                </c:pt>
                <c:pt idx="15">
                  <c:v>250.4</c:v>
                </c:pt>
                <c:pt idx="16">
                  <c:v>249</c:v>
                </c:pt>
                <c:pt idx="17">
                  <c:v>241.6</c:v>
                </c:pt>
                <c:pt idx="18">
                  <c:v>236.2</c:v>
                </c:pt>
                <c:pt idx="19">
                  <c:v>235.2</c:v>
                </c:pt>
                <c:pt idx="20">
                  <c:v>235.6</c:v>
                </c:pt>
                <c:pt idx="21">
                  <c:v>235.5</c:v>
                </c:pt>
                <c:pt idx="22">
                  <c:v>235.8</c:v>
                </c:pt>
                <c:pt idx="23">
                  <c:v>236.6</c:v>
                </c:pt>
                <c:pt idx="24">
                  <c:v>236.7</c:v>
                </c:pt>
                <c:pt idx="25">
                  <c:v>236.9</c:v>
                </c:pt>
                <c:pt idx="26">
                  <c:v>237</c:v>
                </c:pt>
                <c:pt idx="27">
                  <c:v>234.8</c:v>
                </c:pt>
                <c:pt idx="28">
                  <c:v>228.7</c:v>
                </c:pt>
                <c:pt idx="29">
                  <c:v>228.8</c:v>
                </c:pt>
                <c:pt idx="30">
                  <c:v>226.9</c:v>
                </c:pt>
                <c:pt idx="31">
                  <c:v>233.1</c:v>
                </c:pt>
                <c:pt idx="32">
                  <c:v>242.6</c:v>
                </c:pt>
                <c:pt idx="33">
                  <c:v>250.1</c:v>
                </c:pt>
                <c:pt idx="34">
                  <c:v>250.5</c:v>
                </c:pt>
                <c:pt idx="35">
                  <c:v>250</c:v>
                </c:pt>
                <c:pt idx="36">
                  <c:v>249.9</c:v>
                </c:pt>
                <c:pt idx="37">
                  <c:v>249.8</c:v>
                </c:pt>
                <c:pt idx="38">
                  <c:v>250</c:v>
                </c:pt>
                <c:pt idx="39">
                  <c:v>250.5</c:v>
                </c:pt>
                <c:pt idx="40">
                  <c:v>249.1</c:v>
                </c:pt>
                <c:pt idx="41">
                  <c:v>241.9</c:v>
                </c:pt>
                <c:pt idx="42">
                  <c:v>237.7</c:v>
                </c:pt>
                <c:pt idx="43">
                  <c:v>235.8</c:v>
                </c:pt>
                <c:pt idx="44">
                  <c:v>236.1</c:v>
                </c:pt>
                <c:pt idx="45">
                  <c:v>236.2</c:v>
                </c:pt>
                <c:pt idx="46">
                  <c:v>236.3</c:v>
                </c:pt>
                <c:pt idx="47">
                  <c:v>236.7</c:v>
                </c:pt>
                <c:pt idx="48">
                  <c:v>236.8</c:v>
                </c:pt>
                <c:pt idx="49">
                  <c:v>237</c:v>
                </c:pt>
                <c:pt idx="50">
                  <c:v>231.2</c:v>
                </c:pt>
                <c:pt idx="51">
                  <c:v>228.9</c:v>
                </c:pt>
                <c:pt idx="52">
                  <c:v>228.7</c:v>
                </c:pt>
                <c:pt idx="53">
                  <c:v>228.1</c:v>
                </c:pt>
                <c:pt idx="54">
                  <c:v>227.2</c:v>
                </c:pt>
                <c:pt idx="55">
                  <c:v>232</c:v>
                </c:pt>
                <c:pt idx="56">
                  <c:v>240.9</c:v>
                </c:pt>
                <c:pt idx="57">
                  <c:v>249.5</c:v>
                </c:pt>
                <c:pt idx="58">
                  <c:v>250.6</c:v>
                </c:pt>
                <c:pt idx="59">
                  <c:v>250.3</c:v>
                </c:pt>
                <c:pt idx="60">
                  <c:v>250.5</c:v>
                </c:pt>
                <c:pt idx="61">
                  <c:v>250.4</c:v>
                </c:pt>
                <c:pt idx="62">
                  <c:v>250.7</c:v>
                </c:pt>
                <c:pt idx="63">
                  <c:v>249.7</c:v>
                </c:pt>
                <c:pt idx="64">
                  <c:v>246.5</c:v>
                </c:pt>
                <c:pt idx="65">
                  <c:v>241.3</c:v>
                </c:pt>
                <c:pt idx="66">
                  <c:v>237.3</c:v>
                </c:pt>
                <c:pt idx="67">
                  <c:v>235.5</c:v>
                </c:pt>
                <c:pt idx="68">
                  <c:v>232.6</c:v>
                </c:pt>
                <c:pt idx="69">
                  <c:v>227.1</c:v>
                </c:pt>
                <c:pt idx="70">
                  <c:v>227.8</c:v>
                </c:pt>
                <c:pt idx="71">
                  <c:v>227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7-02E2-4B3A-8735-6BB2B5D6095E}"/>
            </c:ext>
          </c:extLst>
        </c:ser>
        <c:ser>
          <c:idx val="8"/>
          <c:order val="8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SOLARCALC!$AJ$2401:$AJ$2472</c:f>
              <c:numCache>
                <c:formatCode>General</c:formatCode>
                <c:ptCount val="72"/>
                <c:pt idx="0">
                  <c:v>236.8</c:v>
                </c:pt>
                <c:pt idx="1">
                  <c:v>237</c:v>
                </c:pt>
                <c:pt idx="2">
                  <c:v>230.7</c:v>
                </c:pt>
                <c:pt idx="3">
                  <c:v>229</c:v>
                </c:pt>
                <c:pt idx="4">
                  <c:v>228.4</c:v>
                </c:pt>
                <c:pt idx="5">
                  <c:v>228.4</c:v>
                </c:pt>
                <c:pt idx="6">
                  <c:v>226.8</c:v>
                </c:pt>
                <c:pt idx="7">
                  <c:v>232.5</c:v>
                </c:pt>
                <c:pt idx="8">
                  <c:v>244.1</c:v>
                </c:pt>
                <c:pt idx="9">
                  <c:v>251.2</c:v>
                </c:pt>
                <c:pt idx="10">
                  <c:v>250.9</c:v>
                </c:pt>
                <c:pt idx="11">
                  <c:v>250.7</c:v>
                </c:pt>
                <c:pt idx="12">
                  <c:v>250.5</c:v>
                </c:pt>
                <c:pt idx="13">
                  <c:v>250.7</c:v>
                </c:pt>
                <c:pt idx="14">
                  <c:v>250.7</c:v>
                </c:pt>
                <c:pt idx="15">
                  <c:v>251.1</c:v>
                </c:pt>
                <c:pt idx="16">
                  <c:v>249.5</c:v>
                </c:pt>
                <c:pt idx="17">
                  <c:v>241.9</c:v>
                </c:pt>
                <c:pt idx="18">
                  <c:v>236.3</c:v>
                </c:pt>
                <c:pt idx="19">
                  <c:v>235.2</c:v>
                </c:pt>
                <c:pt idx="20">
                  <c:v>235.6</c:v>
                </c:pt>
                <c:pt idx="21">
                  <c:v>235.5</c:v>
                </c:pt>
                <c:pt idx="22">
                  <c:v>235.7</c:v>
                </c:pt>
                <c:pt idx="23">
                  <c:v>236.6</c:v>
                </c:pt>
                <c:pt idx="24">
                  <c:v>236.7</c:v>
                </c:pt>
                <c:pt idx="25">
                  <c:v>236.9</c:v>
                </c:pt>
                <c:pt idx="26">
                  <c:v>237</c:v>
                </c:pt>
                <c:pt idx="27">
                  <c:v>234.8</c:v>
                </c:pt>
                <c:pt idx="28">
                  <c:v>228.7</c:v>
                </c:pt>
                <c:pt idx="29">
                  <c:v>228.8</c:v>
                </c:pt>
                <c:pt idx="30">
                  <c:v>226.9</c:v>
                </c:pt>
                <c:pt idx="31">
                  <c:v>233.2</c:v>
                </c:pt>
                <c:pt idx="32">
                  <c:v>242.9</c:v>
                </c:pt>
                <c:pt idx="33">
                  <c:v>250.6</c:v>
                </c:pt>
                <c:pt idx="34">
                  <c:v>251.2</c:v>
                </c:pt>
                <c:pt idx="35">
                  <c:v>250.8</c:v>
                </c:pt>
                <c:pt idx="36">
                  <c:v>250.8</c:v>
                </c:pt>
                <c:pt idx="37">
                  <c:v>250.6</c:v>
                </c:pt>
                <c:pt idx="38">
                  <c:v>250.8</c:v>
                </c:pt>
                <c:pt idx="39">
                  <c:v>251.1</c:v>
                </c:pt>
                <c:pt idx="40">
                  <c:v>249.6</c:v>
                </c:pt>
                <c:pt idx="41">
                  <c:v>242.2</c:v>
                </c:pt>
                <c:pt idx="42">
                  <c:v>237.8</c:v>
                </c:pt>
                <c:pt idx="43">
                  <c:v>235.8</c:v>
                </c:pt>
                <c:pt idx="44">
                  <c:v>236.1</c:v>
                </c:pt>
                <c:pt idx="45">
                  <c:v>236.2</c:v>
                </c:pt>
                <c:pt idx="46">
                  <c:v>236.3</c:v>
                </c:pt>
                <c:pt idx="47">
                  <c:v>236.7</c:v>
                </c:pt>
                <c:pt idx="48">
                  <c:v>236.8</c:v>
                </c:pt>
                <c:pt idx="49">
                  <c:v>237</c:v>
                </c:pt>
                <c:pt idx="50">
                  <c:v>231.2</c:v>
                </c:pt>
                <c:pt idx="51">
                  <c:v>228.9</c:v>
                </c:pt>
                <c:pt idx="52">
                  <c:v>228.7</c:v>
                </c:pt>
                <c:pt idx="53">
                  <c:v>228.1</c:v>
                </c:pt>
                <c:pt idx="54">
                  <c:v>227.1</c:v>
                </c:pt>
                <c:pt idx="55">
                  <c:v>232.1</c:v>
                </c:pt>
                <c:pt idx="56">
                  <c:v>241.3</c:v>
                </c:pt>
                <c:pt idx="57">
                  <c:v>250</c:v>
                </c:pt>
                <c:pt idx="58">
                  <c:v>251.2</c:v>
                </c:pt>
                <c:pt idx="59">
                  <c:v>250.9</c:v>
                </c:pt>
                <c:pt idx="60">
                  <c:v>251.2</c:v>
                </c:pt>
                <c:pt idx="61">
                  <c:v>251.1</c:v>
                </c:pt>
                <c:pt idx="62">
                  <c:v>251.3</c:v>
                </c:pt>
                <c:pt idx="63">
                  <c:v>250.3</c:v>
                </c:pt>
                <c:pt idx="64">
                  <c:v>247</c:v>
                </c:pt>
                <c:pt idx="65">
                  <c:v>241.6</c:v>
                </c:pt>
                <c:pt idx="66">
                  <c:v>237.3</c:v>
                </c:pt>
                <c:pt idx="67">
                  <c:v>235.5</c:v>
                </c:pt>
                <c:pt idx="68">
                  <c:v>232.6</c:v>
                </c:pt>
                <c:pt idx="69">
                  <c:v>227.1</c:v>
                </c:pt>
                <c:pt idx="70">
                  <c:v>227.8</c:v>
                </c:pt>
                <c:pt idx="71">
                  <c:v>227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8-02E2-4B3A-8735-6BB2B5D6095E}"/>
            </c:ext>
          </c:extLst>
        </c:ser>
        <c:ser>
          <c:idx val="9"/>
          <c:order val="9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SOLARCALC!$AK$2401:$AK$2472</c:f>
              <c:numCache>
                <c:formatCode>General</c:formatCode>
                <c:ptCount val="72"/>
                <c:pt idx="0">
                  <c:v>236.8</c:v>
                </c:pt>
                <c:pt idx="1">
                  <c:v>236.9</c:v>
                </c:pt>
                <c:pt idx="2">
                  <c:v>230.7</c:v>
                </c:pt>
                <c:pt idx="3">
                  <c:v>229</c:v>
                </c:pt>
                <c:pt idx="4">
                  <c:v>228.4</c:v>
                </c:pt>
                <c:pt idx="5">
                  <c:v>228.3</c:v>
                </c:pt>
                <c:pt idx="6">
                  <c:v>226.7</c:v>
                </c:pt>
                <c:pt idx="7">
                  <c:v>232.6</c:v>
                </c:pt>
                <c:pt idx="8">
                  <c:v>244.4</c:v>
                </c:pt>
                <c:pt idx="9">
                  <c:v>251.8</c:v>
                </c:pt>
                <c:pt idx="10">
                  <c:v>251.6</c:v>
                </c:pt>
                <c:pt idx="11">
                  <c:v>251.6</c:v>
                </c:pt>
                <c:pt idx="12">
                  <c:v>251.4</c:v>
                </c:pt>
                <c:pt idx="13">
                  <c:v>251.6</c:v>
                </c:pt>
                <c:pt idx="14">
                  <c:v>251.5</c:v>
                </c:pt>
                <c:pt idx="15">
                  <c:v>251.8</c:v>
                </c:pt>
                <c:pt idx="16">
                  <c:v>250</c:v>
                </c:pt>
                <c:pt idx="17">
                  <c:v>242.2</c:v>
                </c:pt>
                <c:pt idx="18">
                  <c:v>236.4</c:v>
                </c:pt>
                <c:pt idx="19">
                  <c:v>235.1</c:v>
                </c:pt>
                <c:pt idx="20">
                  <c:v>235.6</c:v>
                </c:pt>
                <c:pt idx="21">
                  <c:v>235.5</c:v>
                </c:pt>
                <c:pt idx="22">
                  <c:v>235.7</c:v>
                </c:pt>
                <c:pt idx="23">
                  <c:v>236.6</c:v>
                </c:pt>
                <c:pt idx="24">
                  <c:v>236.7</c:v>
                </c:pt>
                <c:pt idx="25">
                  <c:v>236.9</c:v>
                </c:pt>
                <c:pt idx="26">
                  <c:v>237</c:v>
                </c:pt>
                <c:pt idx="27">
                  <c:v>234.8</c:v>
                </c:pt>
                <c:pt idx="28">
                  <c:v>228.6</c:v>
                </c:pt>
                <c:pt idx="29">
                  <c:v>228.8</c:v>
                </c:pt>
                <c:pt idx="30">
                  <c:v>226.8</c:v>
                </c:pt>
                <c:pt idx="31">
                  <c:v>233.3</c:v>
                </c:pt>
                <c:pt idx="32">
                  <c:v>243.2</c:v>
                </c:pt>
                <c:pt idx="33">
                  <c:v>251.1</c:v>
                </c:pt>
                <c:pt idx="34">
                  <c:v>251.9</c:v>
                </c:pt>
                <c:pt idx="35">
                  <c:v>251.6</c:v>
                </c:pt>
                <c:pt idx="36">
                  <c:v>251.6</c:v>
                </c:pt>
                <c:pt idx="37">
                  <c:v>251.5</c:v>
                </c:pt>
                <c:pt idx="38">
                  <c:v>251.6</c:v>
                </c:pt>
                <c:pt idx="39">
                  <c:v>251.8</c:v>
                </c:pt>
                <c:pt idx="40">
                  <c:v>250</c:v>
                </c:pt>
                <c:pt idx="41">
                  <c:v>242.4</c:v>
                </c:pt>
                <c:pt idx="42">
                  <c:v>237.8</c:v>
                </c:pt>
                <c:pt idx="43">
                  <c:v>235.8</c:v>
                </c:pt>
                <c:pt idx="44">
                  <c:v>236.1</c:v>
                </c:pt>
                <c:pt idx="45">
                  <c:v>236.2</c:v>
                </c:pt>
                <c:pt idx="46">
                  <c:v>236.3</c:v>
                </c:pt>
                <c:pt idx="47">
                  <c:v>236.7</c:v>
                </c:pt>
                <c:pt idx="48">
                  <c:v>236.8</c:v>
                </c:pt>
                <c:pt idx="49">
                  <c:v>236.9</c:v>
                </c:pt>
                <c:pt idx="50">
                  <c:v>231.2</c:v>
                </c:pt>
                <c:pt idx="51">
                  <c:v>228.9</c:v>
                </c:pt>
                <c:pt idx="52">
                  <c:v>228.7</c:v>
                </c:pt>
                <c:pt idx="53">
                  <c:v>228</c:v>
                </c:pt>
                <c:pt idx="54">
                  <c:v>227.1</c:v>
                </c:pt>
                <c:pt idx="55">
                  <c:v>232.2</c:v>
                </c:pt>
                <c:pt idx="56">
                  <c:v>241.6</c:v>
                </c:pt>
                <c:pt idx="57">
                  <c:v>250.5</c:v>
                </c:pt>
                <c:pt idx="58">
                  <c:v>251.8</c:v>
                </c:pt>
                <c:pt idx="59">
                  <c:v>251.6</c:v>
                </c:pt>
                <c:pt idx="60">
                  <c:v>251.9</c:v>
                </c:pt>
                <c:pt idx="61">
                  <c:v>251.8</c:v>
                </c:pt>
                <c:pt idx="62">
                  <c:v>251.9</c:v>
                </c:pt>
                <c:pt idx="63">
                  <c:v>250.8</c:v>
                </c:pt>
                <c:pt idx="64">
                  <c:v>247.4</c:v>
                </c:pt>
                <c:pt idx="65">
                  <c:v>241.8</c:v>
                </c:pt>
                <c:pt idx="66">
                  <c:v>237.4</c:v>
                </c:pt>
                <c:pt idx="67">
                  <c:v>235.4</c:v>
                </c:pt>
                <c:pt idx="68">
                  <c:v>232.6</c:v>
                </c:pt>
                <c:pt idx="69">
                  <c:v>227.1</c:v>
                </c:pt>
                <c:pt idx="70">
                  <c:v>227.8</c:v>
                </c:pt>
                <c:pt idx="71">
                  <c:v>227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9-02E2-4B3A-8735-6BB2B5D6095E}"/>
            </c:ext>
          </c:extLst>
        </c:ser>
        <c:ser>
          <c:idx val="10"/>
          <c:order val="10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SOLARCALC!$AL$2401:$AL$2472</c:f>
              <c:numCache>
                <c:formatCode>General</c:formatCode>
                <c:ptCount val="72"/>
                <c:pt idx="0">
                  <c:v>236.8</c:v>
                </c:pt>
                <c:pt idx="1">
                  <c:v>236.9</c:v>
                </c:pt>
                <c:pt idx="2">
                  <c:v>230.7</c:v>
                </c:pt>
                <c:pt idx="3">
                  <c:v>229</c:v>
                </c:pt>
                <c:pt idx="4">
                  <c:v>228.4</c:v>
                </c:pt>
                <c:pt idx="5">
                  <c:v>228.3</c:v>
                </c:pt>
                <c:pt idx="6">
                  <c:v>226.7</c:v>
                </c:pt>
                <c:pt idx="7">
                  <c:v>232.8</c:v>
                </c:pt>
                <c:pt idx="8">
                  <c:v>245</c:v>
                </c:pt>
                <c:pt idx="9">
                  <c:v>252.7</c:v>
                </c:pt>
                <c:pt idx="10">
                  <c:v>252.8</c:v>
                </c:pt>
                <c:pt idx="11">
                  <c:v>252.9</c:v>
                </c:pt>
                <c:pt idx="12">
                  <c:v>252.8</c:v>
                </c:pt>
                <c:pt idx="13">
                  <c:v>253</c:v>
                </c:pt>
                <c:pt idx="14">
                  <c:v>252.8</c:v>
                </c:pt>
                <c:pt idx="15">
                  <c:v>252.9</c:v>
                </c:pt>
                <c:pt idx="16">
                  <c:v>250.8</c:v>
                </c:pt>
                <c:pt idx="17">
                  <c:v>242.6</c:v>
                </c:pt>
                <c:pt idx="18">
                  <c:v>236.5</c:v>
                </c:pt>
                <c:pt idx="19">
                  <c:v>235.1</c:v>
                </c:pt>
                <c:pt idx="20">
                  <c:v>235.6</c:v>
                </c:pt>
                <c:pt idx="21">
                  <c:v>235.5</c:v>
                </c:pt>
                <c:pt idx="22">
                  <c:v>235.7</c:v>
                </c:pt>
                <c:pt idx="23">
                  <c:v>236.6</c:v>
                </c:pt>
                <c:pt idx="24">
                  <c:v>236.7</c:v>
                </c:pt>
                <c:pt idx="25">
                  <c:v>236.9</c:v>
                </c:pt>
                <c:pt idx="26">
                  <c:v>237</c:v>
                </c:pt>
                <c:pt idx="27">
                  <c:v>234.8</c:v>
                </c:pt>
                <c:pt idx="28">
                  <c:v>228.6</c:v>
                </c:pt>
                <c:pt idx="29">
                  <c:v>228.8</c:v>
                </c:pt>
                <c:pt idx="30">
                  <c:v>226.8</c:v>
                </c:pt>
                <c:pt idx="31">
                  <c:v>233.5</c:v>
                </c:pt>
                <c:pt idx="32">
                  <c:v>243.7</c:v>
                </c:pt>
                <c:pt idx="33">
                  <c:v>251.9</c:v>
                </c:pt>
                <c:pt idx="34">
                  <c:v>253</c:v>
                </c:pt>
                <c:pt idx="35">
                  <c:v>252.9</c:v>
                </c:pt>
                <c:pt idx="36">
                  <c:v>252.9</c:v>
                </c:pt>
                <c:pt idx="37">
                  <c:v>252.8</c:v>
                </c:pt>
                <c:pt idx="38">
                  <c:v>252.8</c:v>
                </c:pt>
                <c:pt idx="39">
                  <c:v>252.8</c:v>
                </c:pt>
                <c:pt idx="40">
                  <c:v>250.8</c:v>
                </c:pt>
                <c:pt idx="41">
                  <c:v>242.8</c:v>
                </c:pt>
                <c:pt idx="42">
                  <c:v>237.9</c:v>
                </c:pt>
                <c:pt idx="43">
                  <c:v>235.8</c:v>
                </c:pt>
                <c:pt idx="44">
                  <c:v>236.1</c:v>
                </c:pt>
                <c:pt idx="45">
                  <c:v>236.2</c:v>
                </c:pt>
                <c:pt idx="46">
                  <c:v>236.3</c:v>
                </c:pt>
                <c:pt idx="47">
                  <c:v>236.7</c:v>
                </c:pt>
                <c:pt idx="48">
                  <c:v>236.8</c:v>
                </c:pt>
                <c:pt idx="49">
                  <c:v>236.9</c:v>
                </c:pt>
                <c:pt idx="50">
                  <c:v>231.2</c:v>
                </c:pt>
                <c:pt idx="51">
                  <c:v>228.9</c:v>
                </c:pt>
                <c:pt idx="52">
                  <c:v>228.7</c:v>
                </c:pt>
                <c:pt idx="53">
                  <c:v>228</c:v>
                </c:pt>
                <c:pt idx="54">
                  <c:v>227.1</c:v>
                </c:pt>
                <c:pt idx="55">
                  <c:v>232.4</c:v>
                </c:pt>
                <c:pt idx="56">
                  <c:v>242.1</c:v>
                </c:pt>
                <c:pt idx="57">
                  <c:v>251.3</c:v>
                </c:pt>
                <c:pt idx="58">
                  <c:v>252.8</c:v>
                </c:pt>
                <c:pt idx="59">
                  <c:v>252.6</c:v>
                </c:pt>
                <c:pt idx="60">
                  <c:v>252.9</c:v>
                </c:pt>
                <c:pt idx="61">
                  <c:v>252.8</c:v>
                </c:pt>
                <c:pt idx="62">
                  <c:v>252.8</c:v>
                </c:pt>
                <c:pt idx="63">
                  <c:v>251.6</c:v>
                </c:pt>
                <c:pt idx="64">
                  <c:v>248</c:v>
                </c:pt>
                <c:pt idx="65">
                  <c:v>242.2</c:v>
                </c:pt>
                <c:pt idx="66">
                  <c:v>237.5</c:v>
                </c:pt>
                <c:pt idx="67">
                  <c:v>235.4</c:v>
                </c:pt>
                <c:pt idx="68">
                  <c:v>232.6</c:v>
                </c:pt>
                <c:pt idx="69">
                  <c:v>227.1</c:v>
                </c:pt>
                <c:pt idx="70">
                  <c:v>227.8</c:v>
                </c:pt>
                <c:pt idx="71">
                  <c:v>227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A-02E2-4B3A-8735-6BB2B5D6095E}"/>
            </c:ext>
          </c:extLst>
        </c:ser>
        <c:ser>
          <c:idx val="11"/>
          <c:order val="11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SOLARCALC!$AM$2401:$AM$2472</c:f>
              <c:numCache>
                <c:formatCode>General</c:formatCode>
                <c:ptCount val="72"/>
                <c:pt idx="0">
                  <c:v>238.9</c:v>
                </c:pt>
                <c:pt idx="1">
                  <c:v>239</c:v>
                </c:pt>
                <c:pt idx="2">
                  <c:v>231.1</c:v>
                </c:pt>
                <c:pt idx="3">
                  <c:v>229</c:v>
                </c:pt>
                <c:pt idx="4">
                  <c:v>228.4</c:v>
                </c:pt>
                <c:pt idx="5">
                  <c:v>228.4</c:v>
                </c:pt>
                <c:pt idx="6">
                  <c:v>226.7</c:v>
                </c:pt>
                <c:pt idx="7">
                  <c:v>232.5</c:v>
                </c:pt>
                <c:pt idx="8">
                  <c:v>244.4</c:v>
                </c:pt>
                <c:pt idx="9">
                  <c:v>251.1</c:v>
                </c:pt>
                <c:pt idx="10">
                  <c:v>248.8</c:v>
                </c:pt>
                <c:pt idx="11">
                  <c:v>247.8</c:v>
                </c:pt>
                <c:pt idx="12">
                  <c:v>247</c:v>
                </c:pt>
                <c:pt idx="13">
                  <c:v>247.1</c:v>
                </c:pt>
                <c:pt idx="14">
                  <c:v>247.7</c:v>
                </c:pt>
                <c:pt idx="15">
                  <c:v>249.9</c:v>
                </c:pt>
                <c:pt idx="16">
                  <c:v>250.2</c:v>
                </c:pt>
                <c:pt idx="17">
                  <c:v>242.8</c:v>
                </c:pt>
                <c:pt idx="18">
                  <c:v>238.8</c:v>
                </c:pt>
                <c:pt idx="19">
                  <c:v>237.9</c:v>
                </c:pt>
                <c:pt idx="20">
                  <c:v>238.2</c:v>
                </c:pt>
                <c:pt idx="21">
                  <c:v>238.1</c:v>
                </c:pt>
                <c:pt idx="22">
                  <c:v>238.3</c:v>
                </c:pt>
                <c:pt idx="23">
                  <c:v>238.8</c:v>
                </c:pt>
                <c:pt idx="24">
                  <c:v>238.7</c:v>
                </c:pt>
                <c:pt idx="25">
                  <c:v>239</c:v>
                </c:pt>
                <c:pt idx="26">
                  <c:v>239.1</c:v>
                </c:pt>
                <c:pt idx="27">
                  <c:v>236.3</c:v>
                </c:pt>
                <c:pt idx="28">
                  <c:v>228.7</c:v>
                </c:pt>
                <c:pt idx="29">
                  <c:v>228.8</c:v>
                </c:pt>
                <c:pt idx="30">
                  <c:v>226.8</c:v>
                </c:pt>
                <c:pt idx="31">
                  <c:v>233.4</c:v>
                </c:pt>
                <c:pt idx="32">
                  <c:v>243.3</c:v>
                </c:pt>
                <c:pt idx="33">
                  <c:v>250.8</c:v>
                </c:pt>
                <c:pt idx="34">
                  <c:v>249.8</c:v>
                </c:pt>
                <c:pt idx="35">
                  <c:v>248.6</c:v>
                </c:pt>
                <c:pt idx="36">
                  <c:v>247.9</c:v>
                </c:pt>
                <c:pt idx="37">
                  <c:v>247.5</c:v>
                </c:pt>
                <c:pt idx="38">
                  <c:v>248.4</c:v>
                </c:pt>
                <c:pt idx="39">
                  <c:v>250.1</c:v>
                </c:pt>
                <c:pt idx="40">
                  <c:v>250</c:v>
                </c:pt>
                <c:pt idx="41">
                  <c:v>242.9</c:v>
                </c:pt>
                <c:pt idx="42">
                  <c:v>239.7</c:v>
                </c:pt>
                <c:pt idx="43">
                  <c:v>238.2</c:v>
                </c:pt>
                <c:pt idx="44">
                  <c:v>238.5</c:v>
                </c:pt>
                <c:pt idx="45">
                  <c:v>238.5</c:v>
                </c:pt>
                <c:pt idx="46">
                  <c:v>238.4</c:v>
                </c:pt>
                <c:pt idx="47">
                  <c:v>238.8</c:v>
                </c:pt>
                <c:pt idx="48">
                  <c:v>238.9</c:v>
                </c:pt>
                <c:pt idx="49">
                  <c:v>239</c:v>
                </c:pt>
                <c:pt idx="50">
                  <c:v>231.8</c:v>
                </c:pt>
                <c:pt idx="51">
                  <c:v>228.9</c:v>
                </c:pt>
                <c:pt idx="52">
                  <c:v>228.8</c:v>
                </c:pt>
                <c:pt idx="53">
                  <c:v>228.1</c:v>
                </c:pt>
                <c:pt idx="54">
                  <c:v>227.3</c:v>
                </c:pt>
                <c:pt idx="55">
                  <c:v>232.3</c:v>
                </c:pt>
                <c:pt idx="56">
                  <c:v>241.7</c:v>
                </c:pt>
                <c:pt idx="57">
                  <c:v>250.3</c:v>
                </c:pt>
                <c:pt idx="58">
                  <c:v>251</c:v>
                </c:pt>
                <c:pt idx="59">
                  <c:v>251.1</c:v>
                </c:pt>
                <c:pt idx="60">
                  <c:v>251</c:v>
                </c:pt>
                <c:pt idx="61">
                  <c:v>250.1</c:v>
                </c:pt>
                <c:pt idx="62">
                  <c:v>251.1</c:v>
                </c:pt>
                <c:pt idx="63">
                  <c:v>250.5</c:v>
                </c:pt>
                <c:pt idx="64">
                  <c:v>247.4</c:v>
                </c:pt>
                <c:pt idx="65">
                  <c:v>242.5</c:v>
                </c:pt>
                <c:pt idx="66">
                  <c:v>239.3</c:v>
                </c:pt>
                <c:pt idx="67">
                  <c:v>238</c:v>
                </c:pt>
                <c:pt idx="68">
                  <c:v>234.3</c:v>
                </c:pt>
                <c:pt idx="69">
                  <c:v>227.1</c:v>
                </c:pt>
                <c:pt idx="70">
                  <c:v>227.7</c:v>
                </c:pt>
                <c:pt idx="71">
                  <c:v>226.9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B-02E2-4B3A-8735-6BB2B5D6095E}"/>
            </c:ext>
          </c:extLst>
        </c:ser>
        <c:ser>
          <c:idx val="12"/>
          <c:order val="12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SOLARCALC!$AN$2401:$AN$2472</c:f>
              <c:numCache>
                <c:formatCode>General</c:formatCode>
                <c:ptCount val="72"/>
                <c:pt idx="0">
                  <c:v>240</c:v>
                </c:pt>
                <c:pt idx="1">
                  <c:v>240.1</c:v>
                </c:pt>
                <c:pt idx="2">
                  <c:v>231.3</c:v>
                </c:pt>
                <c:pt idx="3">
                  <c:v>229</c:v>
                </c:pt>
                <c:pt idx="4">
                  <c:v>228.3</c:v>
                </c:pt>
                <c:pt idx="5">
                  <c:v>228.3</c:v>
                </c:pt>
                <c:pt idx="6">
                  <c:v>226.6</c:v>
                </c:pt>
                <c:pt idx="7">
                  <c:v>232.7</c:v>
                </c:pt>
                <c:pt idx="8">
                  <c:v>245.1</c:v>
                </c:pt>
                <c:pt idx="9">
                  <c:v>251.9</c:v>
                </c:pt>
                <c:pt idx="10">
                  <c:v>248.8</c:v>
                </c:pt>
                <c:pt idx="11">
                  <c:v>247.4</c:v>
                </c:pt>
                <c:pt idx="12">
                  <c:v>246.4</c:v>
                </c:pt>
                <c:pt idx="13">
                  <c:v>246.6</c:v>
                </c:pt>
                <c:pt idx="14">
                  <c:v>247.4</c:v>
                </c:pt>
                <c:pt idx="15">
                  <c:v>250.2</c:v>
                </c:pt>
                <c:pt idx="16">
                  <c:v>251.2</c:v>
                </c:pt>
                <c:pt idx="17">
                  <c:v>243.7</c:v>
                </c:pt>
                <c:pt idx="18">
                  <c:v>239.9</c:v>
                </c:pt>
                <c:pt idx="19">
                  <c:v>239</c:v>
                </c:pt>
                <c:pt idx="20">
                  <c:v>239.4</c:v>
                </c:pt>
                <c:pt idx="21">
                  <c:v>239.3</c:v>
                </c:pt>
                <c:pt idx="22">
                  <c:v>239.5</c:v>
                </c:pt>
                <c:pt idx="23">
                  <c:v>239.9</c:v>
                </c:pt>
                <c:pt idx="24">
                  <c:v>239.8</c:v>
                </c:pt>
                <c:pt idx="25">
                  <c:v>240</c:v>
                </c:pt>
                <c:pt idx="26">
                  <c:v>240.1</c:v>
                </c:pt>
                <c:pt idx="27">
                  <c:v>237.1</c:v>
                </c:pt>
                <c:pt idx="28">
                  <c:v>228.7</c:v>
                </c:pt>
                <c:pt idx="29">
                  <c:v>228.8</c:v>
                </c:pt>
                <c:pt idx="30">
                  <c:v>226.6</c:v>
                </c:pt>
                <c:pt idx="31">
                  <c:v>233.6</c:v>
                </c:pt>
                <c:pt idx="32">
                  <c:v>244</c:v>
                </c:pt>
                <c:pt idx="33">
                  <c:v>251.7</c:v>
                </c:pt>
                <c:pt idx="34">
                  <c:v>250.1</c:v>
                </c:pt>
                <c:pt idx="35">
                  <c:v>248.5</c:v>
                </c:pt>
                <c:pt idx="36">
                  <c:v>247.6</c:v>
                </c:pt>
                <c:pt idx="37">
                  <c:v>247.2</c:v>
                </c:pt>
                <c:pt idx="38">
                  <c:v>248.3</c:v>
                </c:pt>
                <c:pt idx="39">
                  <c:v>250.5</c:v>
                </c:pt>
                <c:pt idx="40">
                  <c:v>250.9</c:v>
                </c:pt>
                <c:pt idx="41">
                  <c:v>243.7</c:v>
                </c:pt>
                <c:pt idx="42">
                  <c:v>240.7</c:v>
                </c:pt>
                <c:pt idx="43">
                  <c:v>239.3</c:v>
                </c:pt>
                <c:pt idx="44">
                  <c:v>239.7</c:v>
                </c:pt>
                <c:pt idx="45">
                  <c:v>239.6</c:v>
                </c:pt>
                <c:pt idx="46">
                  <c:v>239.5</c:v>
                </c:pt>
                <c:pt idx="47">
                  <c:v>239.9</c:v>
                </c:pt>
                <c:pt idx="48">
                  <c:v>240</c:v>
                </c:pt>
                <c:pt idx="49">
                  <c:v>240.1</c:v>
                </c:pt>
                <c:pt idx="50">
                  <c:v>232.1</c:v>
                </c:pt>
                <c:pt idx="51">
                  <c:v>228.9</c:v>
                </c:pt>
                <c:pt idx="52">
                  <c:v>228.7</c:v>
                </c:pt>
                <c:pt idx="53">
                  <c:v>228.1</c:v>
                </c:pt>
                <c:pt idx="54">
                  <c:v>227.2</c:v>
                </c:pt>
                <c:pt idx="55">
                  <c:v>232.5</c:v>
                </c:pt>
                <c:pt idx="56">
                  <c:v>242.3</c:v>
                </c:pt>
                <c:pt idx="57">
                  <c:v>251.2</c:v>
                </c:pt>
                <c:pt idx="58">
                  <c:v>251.7</c:v>
                </c:pt>
                <c:pt idx="59">
                  <c:v>251.9</c:v>
                </c:pt>
                <c:pt idx="60">
                  <c:v>251.7</c:v>
                </c:pt>
                <c:pt idx="61">
                  <c:v>250.6</c:v>
                </c:pt>
                <c:pt idx="62">
                  <c:v>251.9</c:v>
                </c:pt>
                <c:pt idx="63">
                  <c:v>251.4</c:v>
                </c:pt>
                <c:pt idx="64">
                  <c:v>248.3</c:v>
                </c:pt>
                <c:pt idx="65">
                  <c:v>243.3</c:v>
                </c:pt>
                <c:pt idx="66">
                  <c:v>240.3</c:v>
                </c:pt>
                <c:pt idx="67">
                  <c:v>239.1</c:v>
                </c:pt>
                <c:pt idx="68">
                  <c:v>235.2</c:v>
                </c:pt>
                <c:pt idx="69">
                  <c:v>227</c:v>
                </c:pt>
                <c:pt idx="70">
                  <c:v>227.6</c:v>
                </c:pt>
                <c:pt idx="71">
                  <c:v>226.8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C-02E2-4B3A-8735-6BB2B5D6095E}"/>
            </c:ext>
          </c:extLst>
        </c:ser>
        <c:ser>
          <c:idx val="13"/>
          <c:order val="13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SOLARCALC!$AO$2401:$AO$2472</c:f>
              <c:numCache>
                <c:formatCode>General</c:formatCode>
                <c:ptCount val="72"/>
                <c:pt idx="0">
                  <c:v>241.3</c:v>
                </c:pt>
                <c:pt idx="1">
                  <c:v>241.4</c:v>
                </c:pt>
                <c:pt idx="2">
                  <c:v>231.6</c:v>
                </c:pt>
                <c:pt idx="3">
                  <c:v>228.9</c:v>
                </c:pt>
                <c:pt idx="4">
                  <c:v>228.2</c:v>
                </c:pt>
                <c:pt idx="5">
                  <c:v>228.2</c:v>
                </c:pt>
                <c:pt idx="6">
                  <c:v>226.4</c:v>
                </c:pt>
                <c:pt idx="7">
                  <c:v>232.8</c:v>
                </c:pt>
                <c:pt idx="8">
                  <c:v>245.7</c:v>
                </c:pt>
                <c:pt idx="9">
                  <c:v>252.5</c:v>
                </c:pt>
                <c:pt idx="10">
                  <c:v>248.3</c:v>
                </c:pt>
                <c:pt idx="11">
                  <c:v>246.4</c:v>
                </c:pt>
                <c:pt idx="12">
                  <c:v>245.1</c:v>
                </c:pt>
                <c:pt idx="13">
                  <c:v>245.3</c:v>
                </c:pt>
                <c:pt idx="14">
                  <c:v>246.4</c:v>
                </c:pt>
                <c:pt idx="15">
                  <c:v>250.2</c:v>
                </c:pt>
                <c:pt idx="16">
                  <c:v>252</c:v>
                </c:pt>
                <c:pt idx="17">
                  <c:v>244.5</c:v>
                </c:pt>
                <c:pt idx="18">
                  <c:v>241.3</c:v>
                </c:pt>
                <c:pt idx="19">
                  <c:v>240.5</c:v>
                </c:pt>
                <c:pt idx="20">
                  <c:v>240.9</c:v>
                </c:pt>
                <c:pt idx="21">
                  <c:v>240.7</c:v>
                </c:pt>
                <c:pt idx="22">
                  <c:v>240.9</c:v>
                </c:pt>
                <c:pt idx="23">
                  <c:v>241.3</c:v>
                </c:pt>
                <c:pt idx="24">
                  <c:v>241.1</c:v>
                </c:pt>
                <c:pt idx="25">
                  <c:v>241.4</c:v>
                </c:pt>
                <c:pt idx="26">
                  <c:v>241.4</c:v>
                </c:pt>
                <c:pt idx="27">
                  <c:v>238.1</c:v>
                </c:pt>
                <c:pt idx="28">
                  <c:v>228.6</c:v>
                </c:pt>
                <c:pt idx="29">
                  <c:v>228.8</c:v>
                </c:pt>
                <c:pt idx="30">
                  <c:v>226.4</c:v>
                </c:pt>
                <c:pt idx="31">
                  <c:v>233.7</c:v>
                </c:pt>
                <c:pt idx="32">
                  <c:v>244.7</c:v>
                </c:pt>
                <c:pt idx="33">
                  <c:v>252.5</c:v>
                </c:pt>
                <c:pt idx="34">
                  <c:v>250.1</c:v>
                </c:pt>
                <c:pt idx="35">
                  <c:v>247.9</c:v>
                </c:pt>
                <c:pt idx="36">
                  <c:v>246.6</c:v>
                </c:pt>
                <c:pt idx="37">
                  <c:v>246.1</c:v>
                </c:pt>
                <c:pt idx="38">
                  <c:v>247.7</c:v>
                </c:pt>
                <c:pt idx="39">
                  <c:v>250.6</c:v>
                </c:pt>
                <c:pt idx="40">
                  <c:v>251.8</c:v>
                </c:pt>
                <c:pt idx="41">
                  <c:v>244.5</c:v>
                </c:pt>
                <c:pt idx="42">
                  <c:v>242</c:v>
                </c:pt>
                <c:pt idx="43">
                  <c:v>240.8</c:v>
                </c:pt>
                <c:pt idx="44">
                  <c:v>241.1</c:v>
                </c:pt>
                <c:pt idx="45">
                  <c:v>241</c:v>
                </c:pt>
                <c:pt idx="46">
                  <c:v>240.9</c:v>
                </c:pt>
                <c:pt idx="47">
                  <c:v>241.3</c:v>
                </c:pt>
                <c:pt idx="48">
                  <c:v>241.3</c:v>
                </c:pt>
                <c:pt idx="49">
                  <c:v>241.4</c:v>
                </c:pt>
                <c:pt idx="50">
                  <c:v>232.4</c:v>
                </c:pt>
                <c:pt idx="51">
                  <c:v>228.8</c:v>
                </c:pt>
                <c:pt idx="52">
                  <c:v>228.7</c:v>
                </c:pt>
                <c:pt idx="53">
                  <c:v>228</c:v>
                </c:pt>
                <c:pt idx="54">
                  <c:v>227.1</c:v>
                </c:pt>
                <c:pt idx="55">
                  <c:v>232.6</c:v>
                </c:pt>
                <c:pt idx="56">
                  <c:v>242.9</c:v>
                </c:pt>
                <c:pt idx="57">
                  <c:v>252.1</c:v>
                </c:pt>
                <c:pt idx="58">
                  <c:v>252.2</c:v>
                </c:pt>
                <c:pt idx="59">
                  <c:v>252.5</c:v>
                </c:pt>
                <c:pt idx="60">
                  <c:v>252.1</c:v>
                </c:pt>
                <c:pt idx="61">
                  <c:v>250.7</c:v>
                </c:pt>
                <c:pt idx="62">
                  <c:v>252.4</c:v>
                </c:pt>
                <c:pt idx="63">
                  <c:v>252.2</c:v>
                </c:pt>
                <c:pt idx="64">
                  <c:v>249.1</c:v>
                </c:pt>
                <c:pt idx="65">
                  <c:v>244.2</c:v>
                </c:pt>
                <c:pt idx="66">
                  <c:v>241.6</c:v>
                </c:pt>
                <c:pt idx="67">
                  <c:v>240.6</c:v>
                </c:pt>
                <c:pt idx="68">
                  <c:v>236.2</c:v>
                </c:pt>
                <c:pt idx="69">
                  <c:v>226.9</c:v>
                </c:pt>
                <c:pt idx="70">
                  <c:v>227.5</c:v>
                </c:pt>
                <c:pt idx="71">
                  <c:v>226.7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D-02E2-4B3A-8735-6BB2B5D6095E}"/>
            </c:ext>
          </c:extLst>
        </c:ser>
        <c:ser>
          <c:idx val="14"/>
          <c:order val="14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SOLARCALC!$AP$2401:$AP$2472</c:f>
              <c:numCache>
                <c:formatCode>General</c:formatCode>
                <c:ptCount val="72"/>
                <c:pt idx="0">
                  <c:v>243.3</c:v>
                </c:pt>
                <c:pt idx="1">
                  <c:v>243.3</c:v>
                </c:pt>
                <c:pt idx="2">
                  <c:v>232</c:v>
                </c:pt>
                <c:pt idx="3">
                  <c:v>228.9</c:v>
                </c:pt>
                <c:pt idx="4">
                  <c:v>228.2</c:v>
                </c:pt>
                <c:pt idx="5">
                  <c:v>228.1</c:v>
                </c:pt>
                <c:pt idx="6">
                  <c:v>226.1</c:v>
                </c:pt>
                <c:pt idx="7">
                  <c:v>232.7</c:v>
                </c:pt>
                <c:pt idx="8">
                  <c:v>246</c:v>
                </c:pt>
                <c:pt idx="9">
                  <c:v>252.2</c:v>
                </c:pt>
                <c:pt idx="10">
                  <c:v>246.1</c:v>
                </c:pt>
                <c:pt idx="11">
                  <c:v>243.1</c:v>
                </c:pt>
                <c:pt idx="12">
                  <c:v>241.3</c:v>
                </c:pt>
                <c:pt idx="13">
                  <c:v>241.5</c:v>
                </c:pt>
                <c:pt idx="14">
                  <c:v>243.3</c:v>
                </c:pt>
                <c:pt idx="15">
                  <c:v>248.7</c:v>
                </c:pt>
                <c:pt idx="16">
                  <c:v>252.3</c:v>
                </c:pt>
                <c:pt idx="17">
                  <c:v>245.2</c:v>
                </c:pt>
                <c:pt idx="18">
                  <c:v>243.2</c:v>
                </c:pt>
                <c:pt idx="19">
                  <c:v>242.7</c:v>
                </c:pt>
                <c:pt idx="20">
                  <c:v>243.1</c:v>
                </c:pt>
                <c:pt idx="21">
                  <c:v>242.9</c:v>
                </c:pt>
                <c:pt idx="22">
                  <c:v>243.1</c:v>
                </c:pt>
                <c:pt idx="23">
                  <c:v>243.3</c:v>
                </c:pt>
                <c:pt idx="24">
                  <c:v>243.1</c:v>
                </c:pt>
                <c:pt idx="25">
                  <c:v>243.3</c:v>
                </c:pt>
                <c:pt idx="26">
                  <c:v>243.4</c:v>
                </c:pt>
                <c:pt idx="27">
                  <c:v>239.5</c:v>
                </c:pt>
                <c:pt idx="28">
                  <c:v>228.6</c:v>
                </c:pt>
                <c:pt idx="29">
                  <c:v>228.7</c:v>
                </c:pt>
                <c:pt idx="30">
                  <c:v>226.1</c:v>
                </c:pt>
                <c:pt idx="31">
                  <c:v>233.8</c:v>
                </c:pt>
                <c:pt idx="32">
                  <c:v>245</c:v>
                </c:pt>
                <c:pt idx="33">
                  <c:v>252.6</c:v>
                </c:pt>
                <c:pt idx="34">
                  <c:v>248.5</c:v>
                </c:pt>
                <c:pt idx="35">
                  <c:v>245.3</c:v>
                </c:pt>
                <c:pt idx="36">
                  <c:v>243.4</c:v>
                </c:pt>
                <c:pt idx="37">
                  <c:v>242.9</c:v>
                </c:pt>
                <c:pt idx="38">
                  <c:v>245.1</c:v>
                </c:pt>
                <c:pt idx="39">
                  <c:v>249.4</c:v>
                </c:pt>
                <c:pt idx="40">
                  <c:v>252</c:v>
                </c:pt>
                <c:pt idx="41">
                  <c:v>245.2</c:v>
                </c:pt>
                <c:pt idx="42">
                  <c:v>243.7</c:v>
                </c:pt>
                <c:pt idx="43">
                  <c:v>242.9</c:v>
                </c:pt>
                <c:pt idx="44">
                  <c:v>243.3</c:v>
                </c:pt>
                <c:pt idx="45">
                  <c:v>243.2</c:v>
                </c:pt>
                <c:pt idx="46">
                  <c:v>242.9</c:v>
                </c:pt>
                <c:pt idx="47">
                  <c:v>243.3</c:v>
                </c:pt>
                <c:pt idx="48">
                  <c:v>243.3</c:v>
                </c:pt>
                <c:pt idx="49">
                  <c:v>243.3</c:v>
                </c:pt>
                <c:pt idx="50">
                  <c:v>232.9</c:v>
                </c:pt>
                <c:pt idx="51">
                  <c:v>228.8</c:v>
                </c:pt>
                <c:pt idx="52">
                  <c:v>228.7</c:v>
                </c:pt>
                <c:pt idx="53">
                  <c:v>227.9</c:v>
                </c:pt>
                <c:pt idx="54">
                  <c:v>227</c:v>
                </c:pt>
                <c:pt idx="55">
                  <c:v>232.6</c:v>
                </c:pt>
                <c:pt idx="56">
                  <c:v>243.1</c:v>
                </c:pt>
                <c:pt idx="57">
                  <c:v>252.2</c:v>
                </c:pt>
                <c:pt idx="58">
                  <c:v>251.7</c:v>
                </c:pt>
                <c:pt idx="59">
                  <c:v>252.1</c:v>
                </c:pt>
                <c:pt idx="60">
                  <c:v>251.3</c:v>
                </c:pt>
                <c:pt idx="61">
                  <c:v>249.5</c:v>
                </c:pt>
                <c:pt idx="62">
                  <c:v>252</c:v>
                </c:pt>
                <c:pt idx="63">
                  <c:v>252.3</c:v>
                </c:pt>
                <c:pt idx="64">
                  <c:v>249.5</c:v>
                </c:pt>
                <c:pt idx="65">
                  <c:v>244.9</c:v>
                </c:pt>
                <c:pt idx="66">
                  <c:v>243.3</c:v>
                </c:pt>
                <c:pt idx="67">
                  <c:v>242.8</c:v>
                </c:pt>
                <c:pt idx="68">
                  <c:v>237.8</c:v>
                </c:pt>
                <c:pt idx="69">
                  <c:v>226.8</c:v>
                </c:pt>
                <c:pt idx="70">
                  <c:v>227.4</c:v>
                </c:pt>
                <c:pt idx="71">
                  <c:v>226.5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E-02E2-4B3A-8735-6BB2B5D6095E}"/>
            </c:ext>
          </c:extLst>
        </c:ser>
        <c:ser>
          <c:idx val="15"/>
          <c:order val="15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SOLARCALC!$AQ$2401:$AQ$2472</c:f>
              <c:numCache>
                <c:formatCode>General</c:formatCode>
                <c:ptCount val="72"/>
                <c:pt idx="0">
                  <c:v>244.3</c:v>
                </c:pt>
                <c:pt idx="1">
                  <c:v>244.4</c:v>
                </c:pt>
                <c:pt idx="2">
                  <c:v>232.2</c:v>
                </c:pt>
                <c:pt idx="3">
                  <c:v>228.9</c:v>
                </c:pt>
                <c:pt idx="4">
                  <c:v>228.2</c:v>
                </c:pt>
                <c:pt idx="5">
                  <c:v>228.1</c:v>
                </c:pt>
                <c:pt idx="6">
                  <c:v>226.1</c:v>
                </c:pt>
                <c:pt idx="7">
                  <c:v>232.8</c:v>
                </c:pt>
                <c:pt idx="8">
                  <c:v>246.1</c:v>
                </c:pt>
                <c:pt idx="9">
                  <c:v>252.1</c:v>
                </c:pt>
                <c:pt idx="10">
                  <c:v>245</c:v>
                </c:pt>
                <c:pt idx="11">
                  <c:v>241.5</c:v>
                </c:pt>
                <c:pt idx="12">
                  <c:v>239.4</c:v>
                </c:pt>
                <c:pt idx="13">
                  <c:v>239.7</c:v>
                </c:pt>
                <c:pt idx="14">
                  <c:v>241.8</c:v>
                </c:pt>
                <c:pt idx="15">
                  <c:v>248</c:v>
                </c:pt>
                <c:pt idx="16">
                  <c:v>252.5</c:v>
                </c:pt>
                <c:pt idx="17">
                  <c:v>245.6</c:v>
                </c:pt>
                <c:pt idx="18">
                  <c:v>244.2</c:v>
                </c:pt>
                <c:pt idx="19">
                  <c:v>243.9</c:v>
                </c:pt>
                <c:pt idx="20">
                  <c:v>244.2</c:v>
                </c:pt>
                <c:pt idx="21">
                  <c:v>244</c:v>
                </c:pt>
                <c:pt idx="22">
                  <c:v>244.2</c:v>
                </c:pt>
                <c:pt idx="23">
                  <c:v>244.4</c:v>
                </c:pt>
                <c:pt idx="24">
                  <c:v>244.1</c:v>
                </c:pt>
                <c:pt idx="25">
                  <c:v>244.3</c:v>
                </c:pt>
                <c:pt idx="26">
                  <c:v>244.4</c:v>
                </c:pt>
                <c:pt idx="27">
                  <c:v>240.2</c:v>
                </c:pt>
                <c:pt idx="28">
                  <c:v>228.6</c:v>
                </c:pt>
                <c:pt idx="29">
                  <c:v>228.7</c:v>
                </c:pt>
                <c:pt idx="30">
                  <c:v>226.1</c:v>
                </c:pt>
                <c:pt idx="31">
                  <c:v>233.8</c:v>
                </c:pt>
                <c:pt idx="32">
                  <c:v>245.1</c:v>
                </c:pt>
                <c:pt idx="33">
                  <c:v>252.6</c:v>
                </c:pt>
                <c:pt idx="34">
                  <c:v>247.8</c:v>
                </c:pt>
                <c:pt idx="35">
                  <c:v>244</c:v>
                </c:pt>
                <c:pt idx="36">
                  <c:v>241.9</c:v>
                </c:pt>
                <c:pt idx="37">
                  <c:v>241.3</c:v>
                </c:pt>
                <c:pt idx="38">
                  <c:v>243.9</c:v>
                </c:pt>
                <c:pt idx="39">
                  <c:v>248.9</c:v>
                </c:pt>
                <c:pt idx="40">
                  <c:v>252.2</c:v>
                </c:pt>
                <c:pt idx="41">
                  <c:v>245.6</c:v>
                </c:pt>
                <c:pt idx="42">
                  <c:v>244.6</c:v>
                </c:pt>
                <c:pt idx="43">
                  <c:v>244</c:v>
                </c:pt>
                <c:pt idx="44">
                  <c:v>244.4</c:v>
                </c:pt>
                <c:pt idx="45">
                  <c:v>244.2</c:v>
                </c:pt>
                <c:pt idx="46">
                  <c:v>244</c:v>
                </c:pt>
                <c:pt idx="47">
                  <c:v>244.3</c:v>
                </c:pt>
                <c:pt idx="48">
                  <c:v>244.3</c:v>
                </c:pt>
                <c:pt idx="49">
                  <c:v>244.4</c:v>
                </c:pt>
                <c:pt idx="50">
                  <c:v>233.2</c:v>
                </c:pt>
                <c:pt idx="51">
                  <c:v>228.7</c:v>
                </c:pt>
                <c:pt idx="52">
                  <c:v>228.7</c:v>
                </c:pt>
                <c:pt idx="53">
                  <c:v>227.9</c:v>
                </c:pt>
                <c:pt idx="54">
                  <c:v>227</c:v>
                </c:pt>
                <c:pt idx="55">
                  <c:v>232.6</c:v>
                </c:pt>
                <c:pt idx="56">
                  <c:v>243.2</c:v>
                </c:pt>
                <c:pt idx="57">
                  <c:v>252.4</c:v>
                </c:pt>
                <c:pt idx="58">
                  <c:v>251.5</c:v>
                </c:pt>
                <c:pt idx="59">
                  <c:v>251.9</c:v>
                </c:pt>
                <c:pt idx="60">
                  <c:v>250.9</c:v>
                </c:pt>
                <c:pt idx="61">
                  <c:v>249.1</c:v>
                </c:pt>
                <c:pt idx="62">
                  <c:v>251.9</c:v>
                </c:pt>
                <c:pt idx="63">
                  <c:v>252.4</c:v>
                </c:pt>
                <c:pt idx="64">
                  <c:v>249.6</c:v>
                </c:pt>
                <c:pt idx="65">
                  <c:v>245.4</c:v>
                </c:pt>
                <c:pt idx="66">
                  <c:v>244.3</c:v>
                </c:pt>
                <c:pt idx="67">
                  <c:v>243.9</c:v>
                </c:pt>
                <c:pt idx="68">
                  <c:v>238.6</c:v>
                </c:pt>
                <c:pt idx="69">
                  <c:v>226.8</c:v>
                </c:pt>
                <c:pt idx="70">
                  <c:v>227.4</c:v>
                </c:pt>
                <c:pt idx="71">
                  <c:v>226.5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F-02E2-4B3A-8735-6BB2B5D6095E}"/>
            </c:ext>
          </c:extLst>
        </c:ser>
        <c:ser>
          <c:idx val="16"/>
          <c:order val="16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SOLARCALC!$AR$2401:$AR$2472</c:f>
              <c:numCache>
                <c:formatCode>General</c:formatCode>
                <c:ptCount val="72"/>
                <c:pt idx="0">
                  <c:v>246.4</c:v>
                </c:pt>
                <c:pt idx="1">
                  <c:v>246.4</c:v>
                </c:pt>
                <c:pt idx="2">
                  <c:v>232.7</c:v>
                </c:pt>
                <c:pt idx="3">
                  <c:v>228.9</c:v>
                </c:pt>
                <c:pt idx="4">
                  <c:v>228.2</c:v>
                </c:pt>
                <c:pt idx="5">
                  <c:v>228.1</c:v>
                </c:pt>
                <c:pt idx="6">
                  <c:v>226.1</c:v>
                </c:pt>
                <c:pt idx="7">
                  <c:v>232.9</c:v>
                </c:pt>
                <c:pt idx="8">
                  <c:v>246.5</c:v>
                </c:pt>
                <c:pt idx="9">
                  <c:v>251.9</c:v>
                </c:pt>
                <c:pt idx="10">
                  <c:v>242.8</c:v>
                </c:pt>
                <c:pt idx="11">
                  <c:v>238.2</c:v>
                </c:pt>
                <c:pt idx="12">
                  <c:v>235.7</c:v>
                </c:pt>
                <c:pt idx="13">
                  <c:v>236.1</c:v>
                </c:pt>
                <c:pt idx="14">
                  <c:v>238.9</c:v>
                </c:pt>
                <c:pt idx="15">
                  <c:v>246.6</c:v>
                </c:pt>
                <c:pt idx="16">
                  <c:v>252.9</c:v>
                </c:pt>
                <c:pt idx="17">
                  <c:v>246.4</c:v>
                </c:pt>
                <c:pt idx="18">
                  <c:v>246.2</c:v>
                </c:pt>
                <c:pt idx="19">
                  <c:v>246.3</c:v>
                </c:pt>
                <c:pt idx="20">
                  <c:v>246.6</c:v>
                </c:pt>
                <c:pt idx="21">
                  <c:v>246.2</c:v>
                </c:pt>
                <c:pt idx="22">
                  <c:v>246.5</c:v>
                </c:pt>
                <c:pt idx="23">
                  <c:v>246.6</c:v>
                </c:pt>
                <c:pt idx="24">
                  <c:v>246.1</c:v>
                </c:pt>
                <c:pt idx="25">
                  <c:v>246.3</c:v>
                </c:pt>
                <c:pt idx="26">
                  <c:v>246.4</c:v>
                </c:pt>
                <c:pt idx="27">
                  <c:v>241.7</c:v>
                </c:pt>
                <c:pt idx="28">
                  <c:v>228.6</c:v>
                </c:pt>
                <c:pt idx="29">
                  <c:v>228.7</c:v>
                </c:pt>
                <c:pt idx="30">
                  <c:v>226.1</c:v>
                </c:pt>
                <c:pt idx="31">
                  <c:v>233.9</c:v>
                </c:pt>
                <c:pt idx="32">
                  <c:v>245.4</c:v>
                </c:pt>
                <c:pt idx="33">
                  <c:v>252.7</c:v>
                </c:pt>
                <c:pt idx="34">
                  <c:v>246.3</c:v>
                </c:pt>
                <c:pt idx="35">
                  <c:v>241.5</c:v>
                </c:pt>
                <c:pt idx="36">
                  <c:v>238.8</c:v>
                </c:pt>
                <c:pt idx="37">
                  <c:v>238.1</c:v>
                </c:pt>
                <c:pt idx="38">
                  <c:v>241.4</c:v>
                </c:pt>
                <c:pt idx="39">
                  <c:v>247.8</c:v>
                </c:pt>
                <c:pt idx="40">
                  <c:v>252.5</c:v>
                </c:pt>
                <c:pt idx="41">
                  <c:v>246.4</c:v>
                </c:pt>
                <c:pt idx="42">
                  <c:v>246.5</c:v>
                </c:pt>
                <c:pt idx="43">
                  <c:v>246.3</c:v>
                </c:pt>
                <c:pt idx="44">
                  <c:v>246.6</c:v>
                </c:pt>
                <c:pt idx="45">
                  <c:v>246.4</c:v>
                </c:pt>
                <c:pt idx="46">
                  <c:v>246.2</c:v>
                </c:pt>
                <c:pt idx="47">
                  <c:v>246.4</c:v>
                </c:pt>
                <c:pt idx="48">
                  <c:v>246.4</c:v>
                </c:pt>
                <c:pt idx="49">
                  <c:v>246.4</c:v>
                </c:pt>
                <c:pt idx="50">
                  <c:v>233.8</c:v>
                </c:pt>
                <c:pt idx="51">
                  <c:v>228.7</c:v>
                </c:pt>
                <c:pt idx="52">
                  <c:v>228.7</c:v>
                </c:pt>
                <c:pt idx="53">
                  <c:v>227.9</c:v>
                </c:pt>
                <c:pt idx="54">
                  <c:v>227</c:v>
                </c:pt>
                <c:pt idx="55">
                  <c:v>232.8</c:v>
                </c:pt>
                <c:pt idx="56">
                  <c:v>243.6</c:v>
                </c:pt>
                <c:pt idx="57">
                  <c:v>252.6</c:v>
                </c:pt>
                <c:pt idx="58">
                  <c:v>251.1</c:v>
                </c:pt>
                <c:pt idx="59">
                  <c:v>251.6</c:v>
                </c:pt>
                <c:pt idx="60">
                  <c:v>250.2</c:v>
                </c:pt>
                <c:pt idx="61">
                  <c:v>248.1</c:v>
                </c:pt>
                <c:pt idx="62">
                  <c:v>251.5</c:v>
                </c:pt>
                <c:pt idx="63">
                  <c:v>252.5</c:v>
                </c:pt>
                <c:pt idx="64">
                  <c:v>250.1</c:v>
                </c:pt>
                <c:pt idx="65">
                  <c:v>246.2</c:v>
                </c:pt>
                <c:pt idx="66">
                  <c:v>246.1</c:v>
                </c:pt>
                <c:pt idx="67">
                  <c:v>246.2</c:v>
                </c:pt>
                <c:pt idx="68">
                  <c:v>240.3</c:v>
                </c:pt>
                <c:pt idx="69">
                  <c:v>226.8</c:v>
                </c:pt>
                <c:pt idx="70">
                  <c:v>227.4</c:v>
                </c:pt>
                <c:pt idx="71">
                  <c:v>226.5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0-02E2-4B3A-8735-6BB2B5D6095E}"/>
            </c:ext>
          </c:extLst>
        </c:ser>
        <c:ser>
          <c:idx val="17"/>
          <c:order val="17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SOLARCALC!$AS$2401:$AS$2472</c:f>
              <c:numCache>
                <c:formatCode>General</c:formatCode>
                <c:ptCount val="72"/>
                <c:pt idx="0">
                  <c:v>241.3</c:v>
                </c:pt>
                <c:pt idx="1">
                  <c:v>241.4</c:v>
                </c:pt>
                <c:pt idx="2">
                  <c:v>231.6</c:v>
                </c:pt>
                <c:pt idx="3">
                  <c:v>228.9</c:v>
                </c:pt>
                <c:pt idx="4">
                  <c:v>228.2</c:v>
                </c:pt>
                <c:pt idx="5">
                  <c:v>228.2</c:v>
                </c:pt>
                <c:pt idx="6">
                  <c:v>226.3</c:v>
                </c:pt>
                <c:pt idx="7">
                  <c:v>232.8</c:v>
                </c:pt>
                <c:pt idx="8">
                  <c:v>245.9</c:v>
                </c:pt>
                <c:pt idx="9">
                  <c:v>252.8</c:v>
                </c:pt>
                <c:pt idx="10">
                  <c:v>248.8</c:v>
                </c:pt>
                <c:pt idx="11">
                  <c:v>246.9</c:v>
                </c:pt>
                <c:pt idx="12">
                  <c:v>245.6</c:v>
                </c:pt>
                <c:pt idx="13">
                  <c:v>245.8</c:v>
                </c:pt>
                <c:pt idx="14">
                  <c:v>246.9</c:v>
                </c:pt>
                <c:pt idx="15">
                  <c:v>250.6</c:v>
                </c:pt>
                <c:pt idx="16">
                  <c:v>252.3</c:v>
                </c:pt>
                <c:pt idx="17">
                  <c:v>244.6</c:v>
                </c:pt>
                <c:pt idx="18">
                  <c:v>241.3</c:v>
                </c:pt>
                <c:pt idx="19">
                  <c:v>240.4</c:v>
                </c:pt>
                <c:pt idx="20">
                  <c:v>240.8</c:v>
                </c:pt>
                <c:pt idx="21">
                  <c:v>240.7</c:v>
                </c:pt>
                <c:pt idx="22">
                  <c:v>240.9</c:v>
                </c:pt>
                <c:pt idx="23">
                  <c:v>241.3</c:v>
                </c:pt>
                <c:pt idx="24">
                  <c:v>241.1</c:v>
                </c:pt>
                <c:pt idx="25">
                  <c:v>241.3</c:v>
                </c:pt>
                <c:pt idx="26">
                  <c:v>241.4</c:v>
                </c:pt>
                <c:pt idx="27">
                  <c:v>238.1</c:v>
                </c:pt>
                <c:pt idx="28">
                  <c:v>228.6</c:v>
                </c:pt>
                <c:pt idx="29">
                  <c:v>228.7</c:v>
                </c:pt>
                <c:pt idx="30">
                  <c:v>226.4</c:v>
                </c:pt>
                <c:pt idx="31">
                  <c:v>233.7</c:v>
                </c:pt>
                <c:pt idx="32">
                  <c:v>244.8</c:v>
                </c:pt>
                <c:pt idx="33">
                  <c:v>252.8</c:v>
                </c:pt>
                <c:pt idx="34">
                  <c:v>250.5</c:v>
                </c:pt>
                <c:pt idx="35">
                  <c:v>248.3</c:v>
                </c:pt>
                <c:pt idx="36">
                  <c:v>247.1</c:v>
                </c:pt>
                <c:pt idx="37">
                  <c:v>246.6</c:v>
                </c:pt>
                <c:pt idx="38">
                  <c:v>248.1</c:v>
                </c:pt>
                <c:pt idx="39">
                  <c:v>251</c:v>
                </c:pt>
                <c:pt idx="40">
                  <c:v>252.1</c:v>
                </c:pt>
                <c:pt idx="41">
                  <c:v>244.7</c:v>
                </c:pt>
                <c:pt idx="42">
                  <c:v>242</c:v>
                </c:pt>
                <c:pt idx="43">
                  <c:v>240.7</c:v>
                </c:pt>
                <c:pt idx="44">
                  <c:v>241</c:v>
                </c:pt>
                <c:pt idx="45">
                  <c:v>241</c:v>
                </c:pt>
                <c:pt idx="46">
                  <c:v>240.8</c:v>
                </c:pt>
                <c:pt idx="47">
                  <c:v>241.3</c:v>
                </c:pt>
                <c:pt idx="48">
                  <c:v>241.3</c:v>
                </c:pt>
                <c:pt idx="49">
                  <c:v>241.4</c:v>
                </c:pt>
                <c:pt idx="50">
                  <c:v>232.4</c:v>
                </c:pt>
                <c:pt idx="51">
                  <c:v>228.8</c:v>
                </c:pt>
                <c:pt idx="52">
                  <c:v>228.7</c:v>
                </c:pt>
                <c:pt idx="53">
                  <c:v>228</c:v>
                </c:pt>
                <c:pt idx="54">
                  <c:v>227.1</c:v>
                </c:pt>
                <c:pt idx="55">
                  <c:v>232.7</c:v>
                </c:pt>
                <c:pt idx="56">
                  <c:v>243</c:v>
                </c:pt>
                <c:pt idx="57">
                  <c:v>252.3</c:v>
                </c:pt>
                <c:pt idx="58">
                  <c:v>252.6</c:v>
                </c:pt>
                <c:pt idx="59">
                  <c:v>252.9</c:v>
                </c:pt>
                <c:pt idx="60">
                  <c:v>252.5</c:v>
                </c:pt>
                <c:pt idx="61">
                  <c:v>251.1</c:v>
                </c:pt>
                <c:pt idx="62">
                  <c:v>252.7</c:v>
                </c:pt>
                <c:pt idx="63">
                  <c:v>252.5</c:v>
                </c:pt>
                <c:pt idx="64">
                  <c:v>249.4</c:v>
                </c:pt>
                <c:pt idx="65">
                  <c:v>244.3</c:v>
                </c:pt>
                <c:pt idx="66">
                  <c:v>241.6</c:v>
                </c:pt>
                <c:pt idx="67">
                  <c:v>240.6</c:v>
                </c:pt>
                <c:pt idx="68">
                  <c:v>236.1</c:v>
                </c:pt>
                <c:pt idx="69">
                  <c:v>226.8</c:v>
                </c:pt>
                <c:pt idx="70">
                  <c:v>227.4</c:v>
                </c:pt>
                <c:pt idx="71">
                  <c:v>226.6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1-02E2-4B3A-8735-6BB2B5D6095E}"/>
            </c:ext>
          </c:extLst>
        </c:ser>
        <c:ser>
          <c:idx val="18"/>
          <c:order val="18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SOLARCALC!$AT$2401:$AT$2472</c:f>
              <c:numCache>
                <c:formatCode>General</c:formatCode>
                <c:ptCount val="72"/>
                <c:pt idx="0">
                  <c:v>241.3</c:v>
                </c:pt>
                <c:pt idx="1">
                  <c:v>241.4</c:v>
                </c:pt>
                <c:pt idx="2">
                  <c:v>231.6</c:v>
                </c:pt>
                <c:pt idx="3">
                  <c:v>228.9</c:v>
                </c:pt>
                <c:pt idx="4">
                  <c:v>228.1</c:v>
                </c:pt>
                <c:pt idx="5">
                  <c:v>228.2</c:v>
                </c:pt>
                <c:pt idx="6">
                  <c:v>226.3</c:v>
                </c:pt>
                <c:pt idx="7">
                  <c:v>232.8</c:v>
                </c:pt>
                <c:pt idx="8">
                  <c:v>245.8</c:v>
                </c:pt>
                <c:pt idx="9">
                  <c:v>252.8</c:v>
                </c:pt>
                <c:pt idx="10">
                  <c:v>248.8</c:v>
                </c:pt>
                <c:pt idx="11">
                  <c:v>246.9</c:v>
                </c:pt>
                <c:pt idx="12">
                  <c:v>245.6</c:v>
                </c:pt>
                <c:pt idx="13">
                  <c:v>245.7</c:v>
                </c:pt>
                <c:pt idx="14">
                  <c:v>246.9</c:v>
                </c:pt>
                <c:pt idx="15">
                  <c:v>250.6</c:v>
                </c:pt>
                <c:pt idx="16">
                  <c:v>252.3</c:v>
                </c:pt>
                <c:pt idx="17">
                  <c:v>244.6</c:v>
                </c:pt>
                <c:pt idx="18">
                  <c:v>241.2</c:v>
                </c:pt>
                <c:pt idx="19">
                  <c:v>240.4</c:v>
                </c:pt>
                <c:pt idx="20">
                  <c:v>240.8</c:v>
                </c:pt>
                <c:pt idx="21">
                  <c:v>240.6</c:v>
                </c:pt>
                <c:pt idx="22">
                  <c:v>240.9</c:v>
                </c:pt>
                <c:pt idx="23">
                  <c:v>241.3</c:v>
                </c:pt>
                <c:pt idx="24">
                  <c:v>241.1</c:v>
                </c:pt>
                <c:pt idx="25">
                  <c:v>241.3</c:v>
                </c:pt>
                <c:pt idx="26">
                  <c:v>241.4</c:v>
                </c:pt>
                <c:pt idx="27">
                  <c:v>238</c:v>
                </c:pt>
                <c:pt idx="28">
                  <c:v>228.6</c:v>
                </c:pt>
                <c:pt idx="29">
                  <c:v>228.7</c:v>
                </c:pt>
                <c:pt idx="30">
                  <c:v>226.3</c:v>
                </c:pt>
                <c:pt idx="31">
                  <c:v>233.7</c:v>
                </c:pt>
                <c:pt idx="32">
                  <c:v>244.8</c:v>
                </c:pt>
                <c:pt idx="33">
                  <c:v>252.8</c:v>
                </c:pt>
                <c:pt idx="34">
                  <c:v>250.4</c:v>
                </c:pt>
                <c:pt idx="35">
                  <c:v>248.3</c:v>
                </c:pt>
                <c:pt idx="36">
                  <c:v>247.1</c:v>
                </c:pt>
                <c:pt idx="37">
                  <c:v>246.6</c:v>
                </c:pt>
                <c:pt idx="38">
                  <c:v>248.1</c:v>
                </c:pt>
                <c:pt idx="39">
                  <c:v>251</c:v>
                </c:pt>
                <c:pt idx="40">
                  <c:v>252</c:v>
                </c:pt>
                <c:pt idx="41">
                  <c:v>244.7</c:v>
                </c:pt>
                <c:pt idx="42">
                  <c:v>241.9</c:v>
                </c:pt>
                <c:pt idx="43">
                  <c:v>240.6</c:v>
                </c:pt>
                <c:pt idx="44">
                  <c:v>241</c:v>
                </c:pt>
                <c:pt idx="45">
                  <c:v>240.9</c:v>
                </c:pt>
                <c:pt idx="46">
                  <c:v>240.8</c:v>
                </c:pt>
                <c:pt idx="47">
                  <c:v>241.3</c:v>
                </c:pt>
                <c:pt idx="48">
                  <c:v>241.3</c:v>
                </c:pt>
                <c:pt idx="49">
                  <c:v>241.4</c:v>
                </c:pt>
                <c:pt idx="50">
                  <c:v>232.4</c:v>
                </c:pt>
                <c:pt idx="51">
                  <c:v>228.8</c:v>
                </c:pt>
                <c:pt idx="52">
                  <c:v>228.7</c:v>
                </c:pt>
                <c:pt idx="53">
                  <c:v>228</c:v>
                </c:pt>
                <c:pt idx="54">
                  <c:v>227.1</c:v>
                </c:pt>
                <c:pt idx="55">
                  <c:v>232.6</c:v>
                </c:pt>
                <c:pt idx="56">
                  <c:v>243</c:v>
                </c:pt>
                <c:pt idx="57">
                  <c:v>252.3</c:v>
                </c:pt>
                <c:pt idx="58">
                  <c:v>252.5</c:v>
                </c:pt>
                <c:pt idx="59">
                  <c:v>252.9</c:v>
                </c:pt>
                <c:pt idx="60">
                  <c:v>252.4</c:v>
                </c:pt>
                <c:pt idx="61">
                  <c:v>251.1</c:v>
                </c:pt>
                <c:pt idx="62">
                  <c:v>252.7</c:v>
                </c:pt>
                <c:pt idx="63">
                  <c:v>252.5</c:v>
                </c:pt>
                <c:pt idx="64">
                  <c:v>249.3</c:v>
                </c:pt>
                <c:pt idx="65">
                  <c:v>244.2</c:v>
                </c:pt>
                <c:pt idx="66">
                  <c:v>241.5</c:v>
                </c:pt>
                <c:pt idx="67">
                  <c:v>240.5</c:v>
                </c:pt>
                <c:pt idx="68">
                  <c:v>236.1</c:v>
                </c:pt>
                <c:pt idx="69">
                  <c:v>226.7</c:v>
                </c:pt>
                <c:pt idx="70">
                  <c:v>227.4</c:v>
                </c:pt>
                <c:pt idx="71">
                  <c:v>226.6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2-02E2-4B3A-8735-6BB2B5D6095E}"/>
            </c:ext>
          </c:extLst>
        </c:ser>
        <c:ser>
          <c:idx val="19"/>
          <c:order val="19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SOLARCALC!$AU$2401:$AU$2472</c:f>
              <c:numCache>
                <c:formatCode>General</c:formatCode>
                <c:ptCount val="72"/>
                <c:pt idx="0">
                  <c:v>236.9</c:v>
                </c:pt>
                <c:pt idx="1">
                  <c:v>237</c:v>
                </c:pt>
                <c:pt idx="2">
                  <c:v>230.7</c:v>
                </c:pt>
                <c:pt idx="3">
                  <c:v>229</c:v>
                </c:pt>
                <c:pt idx="4">
                  <c:v>228.5</c:v>
                </c:pt>
                <c:pt idx="5">
                  <c:v>228.5</c:v>
                </c:pt>
                <c:pt idx="6">
                  <c:v>227</c:v>
                </c:pt>
                <c:pt idx="7">
                  <c:v>232.1</c:v>
                </c:pt>
                <c:pt idx="8">
                  <c:v>242.9</c:v>
                </c:pt>
                <c:pt idx="9">
                  <c:v>249.2</c:v>
                </c:pt>
                <c:pt idx="10">
                  <c:v>248.2</c:v>
                </c:pt>
                <c:pt idx="11">
                  <c:v>247.9</c:v>
                </c:pt>
                <c:pt idx="12">
                  <c:v>247.4</c:v>
                </c:pt>
                <c:pt idx="13">
                  <c:v>247.5</c:v>
                </c:pt>
                <c:pt idx="14">
                  <c:v>247.7</c:v>
                </c:pt>
                <c:pt idx="15">
                  <c:v>248.8</c:v>
                </c:pt>
                <c:pt idx="16">
                  <c:v>248</c:v>
                </c:pt>
                <c:pt idx="17">
                  <c:v>241.1</c:v>
                </c:pt>
                <c:pt idx="18">
                  <c:v>236.4</c:v>
                </c:pt>
                <c:pt idx="19">
                  <c:v>235.6</c:v>
                </c:pt>
                <c:pt idx="20">
                  <c:v>235.9</c:v>
                </c:pt>
                <c:pt idx="21">
                  <c:v>235.9</c:v>
                </c:pt>
                <c:pt idx="22">
                  <c:v>236.1</c:v>
                </c:pt>
                <c:pt idx="23">
                  <c:v>236.7</c:v>
                </c:pt>
                <c:pt idx="24">
                  <c:v>236.7</c:v>
                </c:pt>
                <c:pt idx="25">
                  <c:v>236.9</c:v>
                </c:pt>
                <c:pt idx="26">
                  <c:v>237</c:v>
                </c:pt>
                <c:pt idx="27">
                  <c:v>234.9</c:v>
                </c:pt>
                <c:pt idx="28">
                  <c:v>228.7</c:v>
                </c:pt>
                <c:pt idx="29">
                  <c:v>228.9</c:v>
                </c:pt>
                <c:pt idx="30">
                  <c:v>227</c:v>
                </c:pt>
                <c:pt idx="31">
                  <c:v>232.9</c:v>
                </c:pt>
                <c:pt idx="32">
                  <c:v>241.8</c:v>
                </c:pt>
                <c:pt idx="33">
                  <c:v>248.8</c:v>
                </c:pt>
                <c:pt idx="34">
                  <c:v>248.8</c:v>
                </c:pt>
                <c:pt idx="35">
                  <c:v>248.2</c:v>
                </c:pt>
                <c:pt idx="36">
                  <c:v>247.9</c:v>
                </c:pt>
                <c:pt idx="37">
                  <c:v>247.6</c:v>
                </c:pt>
                <c:pt idx="38">
                  <c:v>248.1</c:v>
                </c:pt>
                <c:pt idx="39">
                  <c:v>248.8</c:v>
                </c:pt>
                <c:pt idx="40">
                  <c:v>247.9</c:v>
                </c:pt>
                <c:pt idx="41">
                  <c:v>241.2</c:v>
                </c:pt>
                <c:pt idx="42">
                  <c:v>237.6</c:v>
                </c:pt>
                <c:pt idx="43">
                  <c:v>236</c:v>
                </c:pt>
                <c:pt idx="44">
                  <c:v>236.3</c:v>
                </c:pt>
                <c:pt idx="45">
                  <c:v>236.3</c:v>
                </c:pt>
                <c:pt idx="46">
                  <c:v>236.3</c:v>
                </c:pt>
                <c:pt idx="47">
                  <c:v>236.7</c:v>
                </c:pt>
                <c:pt idx="48">
                  <c:v>236.8</c:v>
                </c:pt>
                <c:pt idx="49">
                  <c:v>237</c:v>
                </c:pt>
                <c:pt idx="50">
                  <c:v>231.3</c:v>
                </c:pt>
                <c:pt idx="51">
                  <c:v>229</c:v>
                </c:pt>
                <c:pt idx="52">
                  <c:v>228.8</c:v>
                </c:pt>
                <c:pt idx="53">
                  <c:v>228.2</c:v>
                </c:pt>
                <c:pt idx="54">
                  <c:v>227.3</c:v>
                </c:pt>
                <c:pt idx="55">
                  <c:v>231.9</c:v>
                </c:pt>
                <c:pt idx="56">
                  <c:v>240.3</c:v>
                </c:pt>
                <c:pt idx="57">
                  <c:v>248.2</c:v>
                </c:pt>
                <c:pt idx="58">
                  <c:v>249.1</c:v>
                </c:pt>
                <c:pt idx="59">
                  <c:v>249.1</c:v>
                </c:pt>
                <c:pt idx="60">
                  <c:v>249.2</c:v>
                </c:pt>
                <c:pt idx="61">
                  <c:v>248.8</c:v>
                </c:pt>
                <c:pt idx="62">
                  <c:v>249.3</c:v>
                </c:pt>
                <c:pt idx="63">
                  <c:v>248.4</c:v>
                </c:pt>
                <c:pt idx="64">
                  <c:v>245.5</c:v>
                </c:pt>
                <c:pt idx="65">
                  <c:v>240.8</c:v>
                </c:pt>
                <c:pt idx="66">
                  <c:v>237.2</c:v>
                </c:pt>
                <c:pt idx="67">
                  <c:v>235.6</c:v>
                </c:pt>
                <c:pt idx="68">
                  <c:v>232.6</c:v>
                </c:pt>
                <c:pt idx="69">
                  <c:v>227.1</c:v>
                </c:pt>
                <c:pt idx="70">
                  <c:v>227.8</c:v>
                </c:pt>
                <c:pt idx="71">
                  <c:v>226.9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3-02E2-4B3A-8735-6BB2B5D6095E}"/>
            </c:ext>
          </c:extLst>
        </c:ser>
        <c:ser>
          <c:idx val="20"/>
          <c:order val="20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SOLARCALC!$AV$2401:$AV$2472</c:f>
              <c:numCache>
                <c:formatCode>General</c:formatCode>
                <c:ptCount val="72"/>
                <c:pt idx="0">
                  <c:v>236.8</c:v>
                </c:pt>
                <c:pt idx="1">
                  <c:v>237</c:v>
                </c:pt>
                <c:pt idx="2">
                  <c:v>230.7</c:v>
                </c:pt>
                <c:pt idx="3">
                  <c:v>229</c:v>
                </c:pt>
                <c:pt idx="4">
                  <c:v>228.4</c:v>
                </c:pt>
                <c:pt idx="5">
                  <c:v>228.5</c:v>
                </c:pt>
                <c:pt idx="6">
                  <c:v>226.9</c:v>
                </c:pt>
                <c:pt idx="7">
                  <c:v>231.9</c:v>
                </c:pt>
                <c:pt idx="8">
                  <c:v>243.2</c:v>
                </c:pt>
                <c:pt idx="9">
                  <c:v>249.7</c:v>
                </c:pt>
                <c:pt idx="10">
                  <c:v>248.9</c:v>
                </c:pt>
                <c:pt idx="11">
                  <c:v>248.7</c:v>
                </c:pt>
                <c:pt idx="12">
                  <c:v>248.3</c:v>
                </c:pt>
                <c:pt idx="13">
                  <c:v>248.4</c:v>
                </c:pt>
                <c:pt idx="14">
                  <c:v>248.6</c:v>
                </c:pt>
                <c:pt idx="15">
                  <c:v>249.4</c:v>
                </c:pt>
                <c:pt idx="16">
                  <c:v>248.5</c:v>
                </c:pt>
                <c:pt idx="17">
                  <c:v>241.3</c:v>
                </c:pt>
                <c:pt idx="18">
                  <c:v>236.4</c:v>
                </c:pt>
                <c:pt idx="19">
                  <c:v>235.5</c:v>
                </c:pt>
                <c:pt idx="20">
                  <c:v>235.8</c:v>
                </c:pt>
                <c:pt idx="21">
                  <c:v>235.8</c:v>
                </c:pt>
                <c:pt idx="22">
                  <c:v>236</c:v>
                </c:pt>
                <c:pt idx="23">
                  <c:v>236.6</c:v>
                </c:pt>
                <c:pt idx="24">
                  <c:v>236.6</c:v>
                </c:pt>
                <c:pt idx="25">
                  <c:v>236.9</c:v>
                </c:pt>
                <c:pt idx="26">
                  <c:v>237</c:v>
                </c:pt>
                <c:pt idx="27">
                  <c:v>234.8</c:v>
                </c:pt>
                <c:pt idx="28">
                  <c:v>228.7</c:v>
                </c:pt>
                <c:pt idx="29">
                  <c:v>228.8</c:v>
                </c:pt>
                <c:pt idx="30">
                  <c:v>226.9</c:v>
                </c:pt>
                <c:pt idx="31">
                  <c:v>233</c:v>
                </c:pt>
                <c:pt idx="32">
                  <c:v>242.1</c:v>
                </c:pt>
                <c:pt idx="33">
                  <c:v>249.3</c:v>
                </c:pt>
                <c:pt idx="34">
                  <c:v>249.5</c:v>
                </c:pt>
                <c:pt idx="35">
                  <c:v>249</c:v>
                </c:pt>
                <c:pt idx="36">
                  <c:v>248.8</c:v>
                </c:pt>
                <c:pt idx="37">
                  <c:v>248.5</c:v>
                </c:pt>
                <c:pt idx="38">
                  <c:v>248.8</c:v>
                </c:pt>
                <c:pt idx="39">
                  <c:v>249.4</c:v>
                </c:pt>
                <c:pt idx="40">
                  <c:v>248.4</c:v>
                </c:pt>
                <c:pt idx="41">
                  <c:v>241.5</c:v>
                </c:pt>
                <c:pt idx="42">
                  <c:v>237.6</c:v>
                </c:pt>
                <c:pt idx="43">
                  <c:v>235.8</c:v>
                </c:pt>
                <c:pt idx="44">
                  <c:v>236.2</c:v>
                </c:pt>
                <c:pt idx="45">
                  <c:v>236.2</c:v>
                </c:pt>
                <c:pt idx="46">
                  <c:v>236.2</c:v>
                </c:pt>
                <c:pt idx="47">
                  <c:v>236.6</c:v>
                </c:pt>
                <c:pt idx="48">
                  <c:v>236.7</c:v>
                </c:pt>
                <c:pt idx="49">
                  <c:v>237</c:v>
                </c:pt>
                <c:pt idx="50">
                  <c:v>231.2</c:v>
                </c:pt>
                <c:pt idx="51">
                  <c:v>228.9</c:v>
                </c:pt>
                <c:pt idx="52">
                  <c:v>228.8</c:v>
                </c:pt>
                <c:pt idx="53">
                  <c:v>228.2</c:v>
                </c:pt>
                <c:pt idx="54">
                  <c:v>227.2</c:v>
                </c:pt>
                <c:pt idx="55">
                  <c:v>231.9</c:v>
                </c:pt>
                <c:pt idx="56">
                  <c:v>240.5</c:v>
                </c:pt>
                <c:pt idx="57">
                  <c:v>248.6</c:v>
                </c:pt>
                <c:pt idx="58">
                  <c:v>249.6</c:v>
                </c:pt>
                <c:pt idx="59">
                  <c:v>249.6</c:v>
                </c:pt>
                <c:pt idx="60">
                  <c:v>249.8</c:v>
                </c:pt>
                <c:pt idx="61">
                  <c:v>249.4</c:v>
                </c:pt>
                <c:pt idx="62">
                  <c:v>249.8</c:v>
                </c:pt>
                <c:pt idx="63">
                  <c:v>248.9</c:v>
                </c:pt>
                <c:pt idx="64">
                  <c:v>245.9</c:v>
                </c:pt>
                <c:pt idx="65">
                  <c:v>241</c:v>
                </c:pt>
                <c:pt idx="66">
                  <c:v>237.3</c:v>
                </c:pt>
                <c:pt idx="67">
                  <c:v>235.5</c:v>
                </c:pt>
                <c:pt idx="68">
                  <c:v>232.5</c:v>
                </c:pt>
                <c:pt idx="69">
                  <c:v>227</c:v>
                </c:pt>
                <c:pt idx="70">
                  <c:v>227.7</c:v>
                </c:pt>
                <c:pt idx="71">
                  <c:v>226.5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4-02E2-4B3A-8735-6BB2B5D6095E}"/>
            </c:ext>
          </c:extLst>
        </c:ser>
        <c:ser>
          <c:idx val="21"/>
          <c:order val="21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SOLARCALC!$AW$2401:$AW$2472</c:f>
              <c:numCache>
                <c:formatCode>General</c:formatCode>
                <c:ptCount val="72"/>
                <c:pt idx="0">
                  <c:v>236.7</c:v>
                </c:pt>
                <c:pt idx="1">
                  <c:v>236.9</c:v>
                </c:pt>
                <c:pt idx="2">
                  <c:v>230.6</c:v>
                </c:pt>
                <c:pt idx="3">
                  <c:v>228.9</c:v>
                </c:pt>
                <c:pt idx="4">
                  <c:v>228.4</c:v>
                </c:pt>
                <c:pt idx="5">
                  <c:v>228.4</c:v>
                </c:pt>
                <c:pt idx="6">
                  <c:v>226.9</c:v>
                </c:pt>
                <c:pt idx="7">
                  <c:v>232.1</c:v>
                </c:pt>
                <c:pt idx="8">
                  <c:v>243.7</c:v>
                </c:pt>
                <c:pt idx="9">
                  <c:v>250.5</c:v>
                </c:pt>
                <c:pt idx="10">
                  <c:v>250</c:v>
                </c:pt>
                <c:pt idx="11">
                  <c:v>250.1</c:v>
                </c:pt>
                <c:pt idx="12">
                  <c:v>249.7</c:v>
                </c:pt>
                <c:pt idx="13">
                  <c:v>249.7</c:v>
                </c:pt>
                <c:pt idx="14">
                  <c:v>249.8</c:v>
                </c:pt>
                <c:pt idx="15">
                  <c:v>250.5</c:v>
                </c:pt>
                <c:pt idx="16">
                  <c:v>249.2</c:v>
                </c:pt>
                <c:pt idx="17">
                  <c:v>241.7</c:v>
                </c:pt>
                <c:pt idx="18">
                  <c:v>236.4</c:v>
                </c:pt>
                <c:pt idx="19">
                  <c:v>235.3</c:v>
                </c:pt>
                <c:pt idx="20">
                  <c:v>235.7</c:v>
                </c:pt>
                <c:pt idx="21">
                  <c:v>235.7</c:v>
                </c:pt>
                <c:pt idx="22">
                  <c:v>235.9</c:v>
                </c:pt>
                <c:pt idx="23">
                  <c:v>236.5</c:v>
                </c:pt>
                <c:pt idx="24">
                  <c:v>236.5</c:v>
                </c:pt>
                <c:pt idx="25">
                  <c:v>236.9</c:v>
                </c:pt>
                <c:pt idx="26">
                  <c:v>237</c:v>
                </c:pt>
                <c:pt idx="27">
                  <c:v>234.8</c:v>
                </c:pt>
                <c:pt idx="28">
                  <c:v>228.6</c:v>
                </c:pt>
                <c:pt idx="29">
                  <c:v>228.8</c:v>
                </c:pt>
                <c:pt idx="30">
                  <c:v>226.9</c:v>
                </c:pt>
                <c:pt idx="31">
                  <c:v>233.1</c:v>
                </c:pt>
                <c:pt idx="32">
                  <c:v>242.5</c:v>
                </c:pt>
                <c:pt idx="33">
                  <c:v>250.1</c:v>
                </c:pt>
                <c:pt idx="34">
                  <c:v>250.5</c:v>
                </c:pt>
                <c:pt idx="35">
                  <c:v>250.2</c:v>
                </c:pt>
                <c:pt idx="36">
                  <c:v>250.1</c:v>
                </c:pt>
                <c:pt idx="37">
                  <c:v>249.8</c:v>
                </c:pt>
                <c:pt idx="38">
                  <c:v>250</c:v>
                </c:pt>
                <c:pt idx="39">
                  <c:v>250.4</c:v>
                </c:pt>
                <c:pt idx="40">
                  <c:v>249.1</c:v>
                </c:pt>
                <c:pt idx="41">
                  <c:v>241.9</c:v>
                </c:pt>
                <c:pt idx="42">
                  <c:v>237.7</c:v>
                </c:pt>
                <c:pt idx="43">
                  <c:v>235.7</c:v>
                </c:pt>
                <c:pt idx="44">
                  <c:v>236.1</c:v>
                </c:pt>
                <c:pt idx="45">
                  <c:v>236.1</c:v>
                </c:pt>
                <c:pt idx="46">
                  <c:v>236</c:v>
                </c:pt>
                <c:pt idx="47">
                  <c:v>236.4</c:v>
                </c:pt>
                <c:pt idx="48">
                  <c:v>236.5</c:v>
                </c:pt>
                <c:pt idx="49">
                  <c:v>236.9</c:v>
                </c:pt>
                <c:pt idx="50">
                  <c:v>231.2</c:v>
                </c:pt>
                <c:pt idx="51">
                  <c:v>228.9</c:v>
                </c:pt>
                <c:pt idx="52">
                  <c:v>228.7</c:v>
                </c:pt>
                <c:pt idx="53">
                  <c:v>228.1</c:v>
                </c:pt>
                <c:pt idx="54">
                  <c:v>227.2</c:v>
                </c:pt>
                <c:pt idx="55">
                  <c:v>232.1</c:v>
                </c:pt>
                <c:pt idx="56">
                  <c:v>240.9</c:v>
                </c:pt>
                <c:pt idx="57">
                  <c:v>249.3</c:v>
                </c:pt>
                <c:pt idx="58">
                  <c:v>250.5</c:v>
                </c:pt>
                <c:pt idx="59">
                  <c:v>250.5</c:v>
                </c:pt>
                <c:pt idx="60">
                  <c:v>250.8</c:v>
                </c:pt>
                <c:pt idx="61">
                  <c:v>250.4</c:v>
                </c:pt>
                <c:pt idx="62">
                  <c:v>250.7</c:v>
                </c:pt>
                <c:pt idx="63">
                  <c:v>249.7</c:v>
                </c:pt>
                <c:pt idx="64">
                  <c:v>246.5</c:v>
                </c:pt>
                <c:pt idx="65">
                  <c:v>241.3</c:v>
                </c:pt>
                <c:pt idx="66">
                  <c:v>237.3</c:v>
                </c:pt>
                <c:pt idx="67">
                  <c:v>235.4</c:v>
                </c:pt>
                <c:pt idx="68">
                  <c:v>232.4</c:v>
                </c:pt>
                <c:pt idx="69">
                  <c:v>226.9</c:v>
                </c:pt>
                <c:pt idx="70">
                  <c:v>227.6</c:v>
                </c:pt>
                <c:pt idx="71">
                  <c:v>226.4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5-02E2-4B3A-8735-6BB2B5D6095E}"/>
            </c:ext>
          </c:extLst>
        </c:ser>
        <c:ser>
          <c:idx val="22"/>
          <c:order val="22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SOLARCALC!$AX$2401:$AX$2472</c:f>
              <c:numCache>
                <c:formatCode>General</c:formatCode>
                <c:ptCount val="72"/>
                <c:pt idx="0">
                  <c:v>236.7</c:v>
                </c:pt>
                <c:pt idx="1">
                  <c:v>236.9</c:v>
                </c:pt>
                <c:pt idx="2">
                  <c:v>230.6</c:v>
                </c:pt>
                <c:pt idx="3">
                  <c:v>228.9</c:v>
                </c:pt>
                <c:pt idx="4">
                  <c:v>228.4</c:v>
                </c:pt>
                <c:pt idx="5">
                  <c:v>228.4</c:v>
                </c:pt>
                <c:pt idx="6">
                  <c:v>226.9</c:v>
                </c:pt>
                <c:pt idx="7">
                  <c:v>232.1</c:v>
                </c:pt>
                <c:pt idx="8">
                  <c:v>243.7</c:v>
                </c:pt>
                <c:pt idx="9">
                  <c:v>250.5</c:v>
                </c:pt>
                <c:pt idx="10">
                  <c:v>250</c:v>
                </c:pt>
                <c:pt idx="11">
                  <c:v>250.1</c:v>
                </c:pt>
                <c:pt idx="12">
                  <c:v>249.7</c:v>
                </c:pt>
                <c:pt idx="13">
                  <c:v>249.7</c:v>
                </c:pt>
                <c:pt idx="14">
                  <c:v>249.8</c:v>
                </c:pt>
                <c:pt idx="15">
                  <c:v>250.5</c:v>
                </c:pt>
                <c:pt idx="16">
                  <c:v>249.2</c:v>
                </c:pt>
                <c:pt idx="17">
                  <c:v>241.7</c:v>
                </c:pt>
                <c:pt idx="18">
                  <c:v>236.3</c:v>
                </c:pt>
                <c:pt idx="19">
                  <c:v>235.3</c:v>
                </c:pt>
                <c:pt idx="20">
                  <c:v>235.6</c:v>
                </c:pt>
                <c:pt idx="21">
                  <c:v>235.7</c:v>
                </c:pt>
                <c:pt idx="22">
                  <c:v>235.9</c:v>
                </c:pt>
                <c:pt idx="23">
                  <c:v>236.4</c:v>
                </c:pt>
                <c:pt idx="24">
                  <c:v>236.5</c:v>
                </c:pt>
                <c:pt idx="25">
                  <c:v>236.9</c:v>
                </c:pt>
                <c:pt idx="26">
                  <c:v>236.9</c:v>
                </c:pt>
                <c:pt idx="27">
                  <c:v>234.8</c:v>
                </c:pt>
                <c:pt idx="28">
                  <c:v>228.6</c:v>
                </c:pt>
                <c:pt idx="29">
                  <c:v>228.7</c:v>
                </c:pt>
                <c:pt idx="30">
                  <c:v>226.8</c:v>
                </c:pt>
                <c:pt idx="31">
                  <c:v>233.1</c:v>
                </c:pt>
                <c:pt idx="32">
                  <c:v>242.5</c:v>
                </c:pt>
                <c:pt idx="33">
                  <c:v>250.1</c:v>
                </c:pt>
                <c:pt idx="34">
                  <c:v>250.5</c:v>
                </c:pt>
                <c:pt idx="35">
                  <c:v>250.2</c:v>
                </c:pt>
                <c:pt idx="36">
                  <c:v>250</c:v>
                </c:pt>
                <c:pt idx="37">
                  <c:v>249.8</c:v>
                </c:pt>
                <c:pt idx="38">
                  <c:v>250</c:v>
                </c:pt>
                <c:pt idx="39">
                  <c:v>250.4</c:v>
                </c:pt>
                <c:pt idx="40">
                  <c:v>249.1</c:v>
                </c:pt>
                <c:pt idx="41">
                  <c:v>241.9</c:v>
                </c:pt>
                <c:pt idx="42">
                  <c:v>237.6</c:v>
                </c:pt>
                <c:pt idx="43">
                  <c:v>235.6</c:v>
                </c:pt>
                <c:pt idx="44">
                  <c:v>236</c:v>
                </c:pt>
                <c:pt idx="45">
                  <c:v>236</c:v>
                </c:pt>
                <c:pt idx="46">
                  <c:v>235.9</c:v>
                </c:pt>
                <c:pt idx="47">
                  <c:v>236.3</c:v>
                </c:pt>
                <c:pt idx="48">
                  <c:v>236.4</c:v>
                </c:pt>
                <c:pt idx="49">
                  <c:v>236.9</c:v>
                </c:pt>
                <c:pt idx="50">
                  <c:v>231.2</c:v>
                </c:pt>
                <c:pt idx="51">
                  <c:v>228.9</c:v>
                </c:pt>
                <c:pt idx="52">
                  <c:v>228.7</c:v>
                </c:pt>
                <c:pt idx="53">
                  <c:v>228.1</c:v>
                </c:pt>
                <c:pt idx="54">
                  <c:v>227.2</c:v>
                </c:pt>
                <c:pt idx="55">
                  <c:v>232</c:v>
                </c:pt>
                <c:pt idx="56">
                  <c:v>240.9</c:v>
                </c:pt>
                <c:pt idx="57">
                  <c:v>249.3</c:v>
                </c:pt>
                <c:pt idx="58">
                  <c:v>250.4</c:v>
                </c:pt>
                <c:pt idx="59">
                  <c:v>250.5</c:v>
                </c:pt>
                <c:pt idx="60">
                  <c:v>250.7</c:v>
                </c:pt>
                <c:pt idx="61">
                  <c:v>250.4</c:v>
                </c:pt>
                <c:pt idx="62">
                  <c:v>250.7</c:v>
                </c:pt>
                <c:pt idx="63">
                  <c:v>249.6</c:v>
                </c:pt>
                <c:pt idx="64">
                  <c:v>246.5</c:v>
                </c:pt>
                <c:pt idx="65">
                  <c:v>241.3</c:v>
                </c:pt>
                <c:pt idx="66">
                  <c:v>237.3</c:v>
                </c:pt>
                <c:pt idx="67">
                  <c:v>235.4</c:v>
                </c:pt>
                <c:pt idx="68">
                  <c:v>232.3</c:v>
                </c:pt>
                <c:pt idx="69">
                  <c:v>226.8</c:v>
                </c:pt>
                <c:pt idx="70">
                  <c:v>227.5</c:v>
                </c:pt>
                <c:pt idx="71">
                  <c:v>226.3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6-02E2-4B3A-8735-6BB2B5D6095E}"/>
            </c:ext>
          </c:extLst>
        </c:ser>
        <c:ser>
          <c:idx val="23"/>
          <c:order val="23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SOLARCALC!$AY$2401:$AY$2472</c:f>
              <c:numCache>
                <c:formatCode>General</c:formatCode>
                <c:ptCount val="72"/>
                <c:pt idx="0">
                  <c:v>236.2</c:v>
                </c:pt>
                <c:pt idx="1">
                  <c:v>236.4</c:v>
                </c:pt>
                <c:pt idx="2">
                  <c:v>230.6</c:v>
                </c:pt>
                <c:pt idx="3">
                  <c:v>229.1</c:v>
                </c:pt>
                <c:pt idx="4">
                  <c:v>228.6</c:v>
                </c:pt>
                <c:pt idx="5">
                  <c:v>228.6</c:v>
                </c:pt>
                <c:pt idx="6">
                  <c:v>227.2</c:v>
                </c:pt>
                <c:pt idx="7">
                  <c:v>232.1</c:v>
                </c:pt>
                <c:pt idx="8">
                  <c:v>242.1</c:v>
                </c:pt>
                <c:pt idx="9">
                  <c:v>248.2</c:v>
                </c:pt>
                <c:pt idx="10">
                  <c:v>247.5</c:v>
                </c:pt>
                <c:pt idx="11">
                  <c:v>247.3</c:v>
                </c:pt>
                <c:pt idx="12">
                  <c:v>247</c:v>
                </c:pt>
                <c:pt idx="13">
                  <c:v>247.1</c:v>
                </c:pt>
                <c:pt idx="14">
                  <c:v>247.1</c:v>
                </c:pt>
                <c:pt idx="15">
                  <c:v>247.9</c:v>
                </c:pt>
                <c:pt idx="16">
                  <c:v>247</c:v>
                </c:pt>
                <c:pt idx="17">
                  <c:v>240.4</c:v>
                </c:pt>
                <c:pt idx="18">
                  <c:v>235.9</c:v>
                </c:pt>
                <c:pt idx="19">
                  <c:v>235</c:v>
                </c:pt>
                <c:pt idx="20">
                  <c:v>235.4</c:v>
                </c:pt>
                <c:pt idx="21">
                  <c:v>235.3</c:v>
                </c:pt>
                <c:pt idx="22">
                  <c:v>235.5</c:v>
                </c:pt>
                <c:pt idx="23">
                  <c:v>236.1</c:v>
                </c:pt>
                <c:pt idx="24">
                  <c:v>236.1</c:v>
                </c:pt>
                <c:pt idx="25">
                  <c:v>236.3</c:v>
                </c:pt>
                <c:pt idx="26">
                  <c:v>236.4</c:v>
                </c:pt>
                <c:pt idx="27">
                  <c:v>234.4</c:v>
                </c:pt>
                <c:pt idx="28">
                  <c:v>228.8</c:v>
                </c:pt>
                <c:pt idx="29">
                  <c:v>229</c:v>
                </c:pt>
                <c:pt idx="30">
                  <c:v>227.3</c:v>
                </c:pt>
                <c:pt idx="31">
                  <c:v>232.7</c:v>
                </c:pt>
                <c:pt idx="32">
                  <c:v>241.1</c:v>
                </c:pt>
                <c:pt idx="33">
                  <c:v>247.7</c:v>
                </c:pt>
                <c:pt idx="34">
                  <c:v>247.9</c:v>
                </c:pt>
                <c:pt idx="35">
                  <c:v>247.6</c:v>
                </c:pt>
                <c:pt idx="36">
                  <c:v>247.4</c:v>
                </c:pt>
                <c:pt idx="37">
                  <c:v>247.1</c:v>
                </c:pt>
                <c:pt idx="38">
                  <c:v>247.4</c:v>
                </c:pt>
                <c:pt idx="39">
                  <c:v>247.9</c:v>
                </c:pt>
                <c:pt idx="40">
                  <c:v>246.9</c:v>
                </c:pt>
                <c:pt idx="41">
                  <c:v>240.5</c:v>
                </c:pt>
                <c:pt idx="42">
                  <c:v>237</c:v>
                </c:pt>
                <c:pt idx="43">
                  <c:v>235.4</c:v>
                </c:pt>
                <c:pt idx="44">
                  <c:v>235.7</c:v>
                </c:pt>
                <c:pt idx="45">
                  <c:v>235.7</c:v>
                </c:pt>
                <c:pt idx="46">
                  <c:v>235.7</c:v>
                </c:pt>
                <c:pt idx="47">
                  <c:v>236.1</c:v>
                </c:pt>
                <c:pt idx="48">
                  <c:v>236.2</c:v>
                </c:pt>
                <c:pt idx="49">
                  <c:v>236.3</c:v>
                </c:pt>
                <c:pt idx="50">
                  <c:v>231.1</c:v>
                </c:pt>
                <c:pt idx="51">
                  <c:v>229</c:v>
                </c:pt>
                <c:pt idx="52">
                  <c:v>228.9</c:v>
                </c:pt>
                <c:pt idx="53">
                  <c:v>228.1</c:v>
                </c:pt>
                <c:pt idx="54">
                  <c:v>227.4</c:v>
                </c:pt>
                <c:pt idx="55">
                  <c:v>231.7</c:v>
                </c:pt>
                <c:pt idx="56">
                  <c:v>239.6</c:v>
                </c:pt>
                <c:pt idx="57">
                  <c:v>247.2</c:v>
                </c:pt>
                <c:pt idx="58">
                  <c:v>248.2</c:v>
                </c:pt>
                <c:pt idx="59">
                  <c:v>248.3</c:v>
                </c:pt>
                <c:pt idx="60">
                  <c:v>248.3</c:v>
                </c:pt>
                <c:pt idx="61">
                  <c:v>247.9</c:v>
                </c:pt>
                <c:pt idx="62">
                  <c:v>248.2</c:v>
                </c:pt>
                <c:pt idx="63">
                  <c:v>247.4</c:v>
                </c:pt>
                <c:pt idx="64">
                  <c:v>244.6</c:v>
                </c:pt>
                <c:pt idx="65">
                  <c:v>240</c:v>
                </c:pt>
                <c:pt idx="66">
                  <c:v>236.6</c:v>
                </c:pt>
                <c:pt idx="67">
                  <c:v>235</c:v>
                </c:pt>
                <c:pt idx="68">
                  <c:v>232.3</c:v>
                </c:pt>
                <c:pt idx="69">
                  <c:v>227.3</c:v>
                </c:pt>
                <c:pt idx="70">
                  <c:v>228</c:v>
                </c:pt>
                <c:pt idx="71">
                  <c:v>227.3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7-02E2-4B3A-8735-6BB2B5D6095E}"/>
            </c:ext>
          </c:extLst>
        </c:ser>
        <c:ser>
          <c:idx val="24"/>
          <c:order val="24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SOLARCALC!$AZ$2401:$AZ$2472</c:f>
              <c:numCache>
                <c:formatCode>General</c:formatCode>
                <c:ptCount val="72"/>
                <c:pt idx="0">
                  <c:v>236.2</c:v>
                </c:pt>
                <c:pt idx="1">
                  <c:v>236.3</c:v>
                </c:pt>
                <c:pt idx="2">
                  <c:v>230.6</c:v>
                </c:pt>
                <c:pt idx="3">
                  <c:v>229</c:v>
                </c:pt>
                <c:pt idx="4">
                  <c:v>228.5</c:v>
                </c:pt>
                <c:pt idx="5">
                  <c:v>228.5</c:v>
                </c:pt>
                <c:pt idx="6">
                  <c:v>227.1</c:v>
                </c:pt>
                <c:pt idx="7">
                  <c:v>232.2</c:v>
                </c:pt>
                <c:pt idx="8">
                  <c:v>242.6</c:v>
                </c:pt>
                <c:pt idx="9">
                  <c:v>249.1</c:v>
                </c:pt>
                <c:pt idx="10">
                  <c:v>248.7</c:v>
                </c:pt>
                <c:pt idx="11">
                  <c:v>248.6</c:v>
                </c:pt>
                <c:pt idx="12">
                  <c:v>248.4</c:v>
                </c:pt>
                <c:pt idx="13">
                  <c:v>248.5</c:v>
                </c:pt>
                <c:pt idx="14">
                  <c:v>248.4</c:v>
                </c:pt>
                <c:pt idx="15">
                  <c:v>249</c:v>
                </c:pt>
                <c:pt idx="16">
                  <c:v>247.7</c:v>
                </c:pt>
                <c:pt idx="17">
                  <c:v>240.8</c:v>
                </c:pt>
                <c:pt idx="18">
                  <c:v>235.9</c:v>
                </c:pt>
                <c:pt idx="19">
                  <c:v>234.9</c:v>
                </c:pt>
                <c:pt idx="20">
                  <c:v>235.4</c:v>
                </c:pt>
                <c:pt idx="21">
                  <c:v>235.3</c:v>
                </c:pt>
                <c:pt idx="22">
                  <c:v>235.5</c:v>
                </c:pt>
                <c:pt idx="23">
                  <c:v>236</c:v>
                </c:pt>
                <c:pt idx="24">
                  <c:v>236</c:v>
                </c:pt>
                <c:pt idx="25">
                  <c:v>236.2</c:v>
                </c:pt>
                <c:pt idx="26">
                  <c:v>236.4</c:v>
                </c:pt>
                <c:pt idx="27">
                  <c:v>234.4</c:v>
                </c:pt>
                <c:pt idx="28">
                  <c:v>228.8</c:v>
                </c:pt>
                <c:pt idx="29">
                  <c:v>228.9</c:v>
                </c:pt>
                <c:pt idx="30">
                  <c:v>227.2</c:v>
                </c:pt>
                <c:pt idx="31">
                  <c:v>232.8</c:v>
                </c:pt>
                <c:pt idx="32">
                  <c:v>241.6</c:v>
                </c:pt>
                <c:pt idx="33">
                  <c:v>248.5</c:v>
                </c:pt>
                <c:pt idx="34">
                  <c:v>248.9</c:v>
                </c:pt>
                <c:pt idx="35">
                  <c:v>248.8</c:v>
                </c:pt>
                <c:pt idx="36">
                  <c:v>248.6</c:v>
                </c:pt>
                <c:pt idx="37">
                  <c:v>248.4</c:v>
                </c:pt>
                <c:pt idx="38">
                  <c:v>248.6</c:v>
                </c:pt>
                <c:pt idx="39">
                  <c:v>248.9</c:v>
                </c:pt>
                <c:pt idx="40">
                  <c:v>247.6</c:v>
                </c:pt>
                <c:pt idx="41">
                  <c:v>240.9</c:v>
                </c:pt>
                <c:pt idx="42">
                  <c:v>237.1</c:v>
                </c:pt>
                <c:pt idx="43">
                  <c:v>235.3</c:v>
                </c:pt>
                <c:pt idx="44">
                  <c:v>235.7</c:v>
                </c:pt>
                <c:pt idx="45">
                  <c:v>235.7</c:v>
                </c:pt>
                <c:pt idx="46">
                  <c:v>235.6</c:v>
                </c:pt>
                <c:pt idx="47">
                  <c:v>236.1</c:v>
                </c:pt>
                <c:pt idx="48">
                  <c:v>236.1</c:v>
                </c:pt>
                <c:pt idx="49">
                  <c:v>236.3</c:v>
                </c:pt>
                <c:pt idx="50">
                  <c:v>231.1</c:v>
                </c:pt>
                <c:pt idx="51">
                  <c:v>229</c:v>
                </c:pt>
                <c:pt idx="52">
                  <c:v>228.8</c:v>
                </c:pt>
                <c:pt idx="53">
                  <c:v>227.9</c:v>
                </c:pt>
                <c:pt idx="54">
                  <c:v>227.2</c:v>
                </c:pt>
                <c:pt idx="55">
                  <c:v>231.7</c:v>
                </c:pt>
                <c:pt idx="56">
                  <c:v>240</c:v>
                </c:pt>
                <c:pt idx="57">
                  <c:v>248</c:v>
                </c:pt>
                <c:pt idx="58">
                  <c:v>249.2</c:v>
                </c:pt>
                <c:pt idx="59">
                  <c:v>249.2</c:v>
                </c:pt>
                <c:pt idx="60">
                  <c:v>249.3</c:v>
                </c:pt>
                <c:pt idx="61">
                  <c:v>248.9</c:v>
                </c:pt>
                <c:pt idx="62">
                  <c:v>249.1</c:v>
                </c:pt>
                <c:pt idx="63">
                  <c:v>248.2</c:v>
                </c:pt>
                <c:pt idx="64">
                  <c:v>245.2</c:v>
                </c:pt>
                <c:pt idx="65">
                  <c:v>240.4</c:v>
                </c:pt>
                <c:pt idx="66">
                  <c:v>236.6</c:v>
                </c:pt>
                <c:pt idx="67">
                  <c:v>234.9</c:v>
                </c:pt>
                <c:pt idx="68">
                  <c:v>232.2</c:v>
                </c:pt>
                <c:pt idx="69">
                  <c:v>227.2</c:v>
                </c:pt>
                <c:pt idx="70">
                  <c:v>227.9</c:v>
                </c:pt>
                <c:pt idx="71">
                  <c:v>227.2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8-02E2-4B3A-8735-6BB2B5D6095E}"/>
            </c:ext>
          </c:extLst>
        </c:ser>
        <c:ser>
          <c:idx val="25"/>
          <c:order val="25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SOLARCALC!$BA$2401:$BA$2472</c:f>
              <c:numCache>
                <c:formatCode>General</c:formatCode>
                <c:ptCount val="72"/>
                <c:pt idx="0">
                  <c:v>236.1</c:v>
                </c:pt>
                <c:pt idx="1">
                  <c:v>236.3</c:v>
                </c:pt>
                <c:pt idx="2">
                  <c:v>230.6</c:v>
                </c:pt>
                <c:pt idx="3">
                  <c:v>229</c:v>
                </c:pt>
                <c:pt idx="4">
                  <c:v>228.5</c:v>
                </c:pt>
                <c:pt idx="5">
                  <c:v>228.5</c:v>
                </c:pt>
                <c:pt idx="6">
                  <c:v>227.1</c:v>
                </c:pt>
                <c:pt idx="7">
                  <c:v>232.2</c:v>
                </c:pt>
                <c:pt idx="8">
                  <c:v>242.6</c:v>
                </c:pt>
                <c:pt idx="9">
                  <c:v>249</c:v>
                </c:pt>
                <c:pt idx="10">
                  <c:v>248.6</c:v>
                </c:pt>
                <c:pt idx="11">
                  <c:v>248.5</c:v>
                </c:pt>
                <c:pt idx="12">
                  <c:v>248.4</c:v>
                </c:pt>
                <c:pt idx="13">
                  <c:v>248.4</c:v>
                </c:pt>
                <c:pt idx="14">
                  <c:v>248.3</c:v>
                </c:pt>
                <c:pt idx="15">
                  <c:v>249</c:v>
                </c:pt>
                <c:pt idx="16">
                  <c:v>247.7</c:v>
                </c:pt>
                <c:pt idx="17">
                  <c:v>240.7</c:v>
                </c:pt>
                <c:pt idx="18">
                  <c:v>235.9</c:v>
                </c:pt>
                <c:pt idx="19">
                  <c:v>234.8</c:v>
                </c:pt>
                <c:pt idx="20">
                  <c:v>235.4</c:v>
                </c:pt>
                <c:pt idx="21">
                  <c:v>235.3</c:v>
                </c:pt>
                <c:pt idx="22">
                  <c:v>235.4</c:v>
                </c:pt>
                <c:pt idx="23">
                  <c:v>236</c:v>
                </c:pt>
                <c:pt idx="24">
                  <c:v>236</c:v>
                </c:pt>
                <c:pt idx="25">
                  <c:v>236.2</c:v>
                </c:pt>
                <c:pt idx="26">
                  <c:v>236.3</c:v>
                </c:pt>
                <c:pt idx="27">
                  <c:v>234.4</c:v>
                </c:pt>
                <c:pt idx="28">
                  <c:v>228.8</c:v>
                </c:pt>
                <c:pt idx="29">
                  <c:v>228.9</c:v>
                </c:pt>
                <c:pt idx="30">
                  <c:v>227.2</c:v>
                </c:pt>
                <c:pt idx="31">
                  <c:v>232.8</c:v>
                </c:pt>
                <c:pt idx="32">
                  <c:v>241.5</c:v>
                </c:pt>
                <c:pt idx="33">
                  <c:v>248.5</c:v>
                </c:pt>
                <c:pt idx="34">
                  <c:v>248.9</c:v>
                </c:pt>
                <c:pt idx="35">
                  <c:v>248.7</c:v>
                </c:pt>
                <c:pt idx="36">
                  <c:v>248.6</c:v>
                </c:pt>
                <c:pt idx="37">
                  <c:v>248.3</c:v>
                </c:pt>
                <c:pt idx="38">
                  <c:v>248.5</c:v>
                </c:pt>
                <c:pt idx="39">
                  <c:v>248.9</c:v>
                </c:pt>
                <c:pt idx="40">
                  <c:v>247.5</c:v>
                </c:pt>
                <c:pt idx="41">
                  <c:v>240.9</c:v>
                </c:pt>
                <c:pt idx="42">
                  <c:v>237.1</c:v>
                </c:pt>
                <c:pt idx="43">
                  <c:v>235.2</c:v>
                </c:pt>
                <c:pt idx="44">
                  <c:v>235.6</c:v>
                </c:pt>
                <c:pt idx="45">
                  <c:v>235.7</c:v>
                </c:pt>
                <c:pt idx="46">
                  <c:v>235.6</c:v>
                </c:pt>
                <c:pt idx="47">
                  <c:v>236</c:v>
                </c:pt>
                <c:pt idx="48">
                  <c:v>236.1</c:v>
                </c:pt>
                <c:pt idx="49">
                  <c:v>236.3</c:v>
                </c:pt>
                <c:pt idx="50">
                  <c:v>231</c:v>
                </c:pt>
                <c:pt idx="51">
                  <c:v>229</c:v>
                </c:pt>
                <c:pt idx="52">
                  <c:v>228.8</c:v>
                </c:pt>
                <c:pt idx="53">
                  <c:v>227.7</c:v>
                </c:pt>
                <c:pt idx="54">
                  <c:v>227</c:v>
                </c:pt>
                <c:pt idx="55">
                  <c:v>231.5</c:v>
                </c:pt>
                <c:pt idx="56">
                  <c:v>239.8</c:v>
                </c:pt>
                <c:pt idx="57">
                  <c:v>247.9</c:v>
                </c:pt>
                <c:pt idx="58">
                  <c:v>249.1</c:v>
                </c:pt>
                <c:pt idx="59">
                  <c:v>249.2</c:v>
                </c:pt>
                <c:pt idx="60">
                  <c:v>249.3</c:v>
                </c:pt>
                <c:pt idx="61">
                  <c:v>248.9</c:v>
                </c:pt>
                <c:pt idx="62">
                  <c:v>249.1</c:v>
                </c:pt>
                <c:pt idx="63">
                  <c:v>248.2</c:v>
                </c:pt>
                <c:pt idx="64">
                  <c:v>245.1</c:v>
                </c:pt>
                <c:pt idx="65">
                  <c:v>240.3</c:v>
                </c:pt>
                <c:pt idx="66">
                  <c:v>236.5</c:v>
                </c:pt>
                <c:pt idx="67">
                  <c:v>234.9</c:v>
                </c:pt>
                <c:pt idx="68">
                  <c:v>232.2</c:v>
                </c:pt>
                <c:pt idx="69">
                  <c:v>227.2</c:v>
                </c:pt>
                <c:pt idx="70">
                  <c:v>227.9</c:v>
                </c:pt>
                <c:pt idx="71">
                  <c:v>227.2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9-02E2-4B3A-8735-6BB2B5D609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68448"/>
        <c:axId val="47395200"/>
      </c:scatterChart>
      <c:valAx>
        <c:axId val="47368448"/>
        <c:scaling>
          <c:orientation val="minMax"/>
          <c:max val="72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l-GR"/>
                  <a:t>Ώρες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47395200"/>
        <c:crosses val="autoZero"/>
        <c:crossBetween val="midCat"/>
        <c:majorUnit val="12"/>
      </c:valAx>
      <c:valAx>
        <c:axId val="4739520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473684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l-GR" sz="1400" dirty="0">
                <a:solidFill>
                  <a:schemeClr val="tx1"/>
                </a:solidFill>
              </a:rPr>
              <a:t>Τάσεις</a:t>
            </a:r>
            <a:r>
              <a:rPr lang="el-GR" sz="1400" baseline="0" dirty="0">
                <a:solidFill>
                  <a:schemeClr val="tx1"/>
                </a:solidFill>
              </a:rPr>
              <a:t> (</a:t>
            </a:r>
            <a:r>
              <a:rPr lang="en-US" sz="1400" baseline="0" dirty="0">
                <a:solidFill>
                  <a:schemeClr val="tx1"/>
                </a:solidFill>
              </a:rPr>
              <a:t>V) </a:t>
            </a:r>
            <a:r>
              <a:rPr lang="el-GR" sz="1400" baseline="0" dirty="0">
                <a:solidFill>
                  <a:schemeClr val="tx1"/>
                </a:solidFill>
              </a:rPr>
              <a:t>στους </a:t>
            </a:r>
            <a:r>
              <a:rPr lang="el-GR" sz="1400" baseline="0" dirty="0" smtClean="0">
                <a:solidFill>
                  <a:schemeClr val="tx1"/>
                </a:solidFill>
              </a:rPr>
              <a:t>26 </a:t>
            </a:r>
            <a:r>
              <a:rPr lang="el-GR" sz="1400" baseline="0" dirty="0">
                <a:solidFill>
                  <a:schemeClr val="tx1"/>
                </a:solidFill>
              </a:rPr>
              <a:t>κόμβους</a:t>
            </a:r>
            <a:endParaRPr lang="en-US" sz="1400" baseline="0" dirty="0">
              <a:solidFill>
                <a:schemeClr val="tx1"/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l-GR" sz="1400" b="1" dirty="0">
                <a:solidFill>
                  <a:schemeClr val="tx1"/>
                </a:solidFill>
                <a:effectLst/>
              </a:rPr>
              <a:t>4 μπαταρίες, Φ/Β 150 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kW</a:t>
            </a:r>
            <a:r>
              <a:rPr lang="el-GR" sz="1400" b="1" dirty="0">
                <a:solidFill>
                  <a:schemeClr val="tx1"/>
                </a:solidFill>
                <a:effectLst/>
              </a:rPr>
              <a:t>, 3ημερο Απριλίου</a:t>
            </a:r>
            <a:endParaRPr lang="el-GR" sz="1400" dirty="0">
              <a:solidFill>
                <a:schemeClr val="tx1"/>
              </a:solidFill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7.4574793674256429E-2"/>
          <c:y val="0.21386372158025702"/>
          <c:w val="0.88674891270360157"/>
          <c:h val="0.62918089784231512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SOLARCALC!$AB$2401:$AB$2472</c:f>
              <c:numCache>
                <c:formatCode>General</c:formatCode>
                <c:ptCount val="72"/>
                <c:pt idx="0">
                  <c:v>229.8</c:v>
                </c:pt>
                <c:pt idx="1">
                  <c:v>229.8</c:v>
                </c:pt>
                <c:pt idx="2">
                  <c:v>229.8</c:v>
                </c:pt>
                <c:pt idx="3">
                  <c:v>229.9</c:v>
                </c:pt>
                <c:pt idx="4">
                  <c:v>229.8</c:v>
                </c:pt>
                <c:pt idx="5">
                  <c:v>229.8</c:v>
                </c:pt>
                <c:pt idx="6">
                  <c:v>229.6</c:v>
                </c:pt>
                <c:pt idx="7">
                  <c:v>230.3</c:v>
                </c:pt>
                <c:pt idx="8">
                  <c:v>231.7</c:v>
                </c:pt>
                <c:pt idx="9">
                  <c:v>232.5</c:v>
                </c:pt>
                <c:pt idx="10">
                  <c:v>232.6</c:v>
                </c:pt>
                <c:pt idx="11">
                  <c:v>232.7</c:v>
                </c:pt>
                <c:pt idx="12">
                  <c:v>232.7</c:v>
                </c:pt>
                <c:pt idx="13">
                  <c:v>232.8</c:v>
                </c:pt>
                <c:pt idx="14">
                  <c:v>232.7</c:v>
                </c:pt>
                <c:pt idx="15">
                  <c:v>232.6</c:v>
                </c:pt>
                <c:pt idx="16">
                  <c:v>232.4</c:v>
                </c:pt>
                <c:pt idx="17">
                  <c:v>231.6</c:v>
                </c:pt>
                <c:pt idx="18">
                  <c:v>231.3</c:v>
                </c:pt>
                <c:pt idx="19">
                  <c:v>231.4</c:v>
                </c:pt>
                <c:pt idx="20">
                  <c:v>231.3</c:v>
                </c:pt>
                <c:pt idx="21">
                  <c:v>231.4</c:v>
                </c:pt>
                <c:pt idx="22">
                  <c:v>231.4</c:v>
                </c:pt>
                <c:pt idx="23">
                  <c:v>231.2</c:v>
                </c:pt>
                <c:pt idx="24">
                  <c:v>229.8</c:v>
                </c:pt>
                <c:pt idx="25">
                  <c:v>229.8</c:v>
                </c:pt>
                <c:pt idx="26">
                  <c:v>229.8</c:v>
                </c:pt>
                <c:pt idx="27">
                  <c:v>229.8</c:v>
                </c:pt>
                <c:pt idx="28">
                  <c:v>229.8</c:v>
                </c:pt>
                <c:pt idx="29">
                  <c:v>229.8</c:v>
                </c:pt>
                <c:pt idx="30">
                  <c:v>229.6</c:v>
                </c:pt>
                <c:pt idx="31">
                  <c:v>230.4</c:v>
                </c:pt>
                <c:pt idx="32">
                  <c:v>231.6</c:v>
                </c:pt>
                <c:pt idx="33">
                  <c:v>232.4</c:v>
                </c:pt>
                <c:pt idx="34">
                  <c:v>232.5</c:v>
                </c:pt>
                <c:pt idx="35">
                  <c:v>232.6</c:v>
                </c:pt>
                <c:pt idx="36">
                  <c:v>232.7</c:v>
                </c:pt>
                <c:pt idx="37">
                  <c:v>232.6</c:v>
                </c:pt>
                <c:pt idx="38">
                  <c:v>232.7</c:v>
                </c:pt>
                <c:pt idx="39">
                  <c:v>232.5</c:v>
                </c:pt>
                <c:pt idx="40">
                  <c:v>232.4</c:v>
                </c:pt>
                <c:pt idx="41">
                  <c:v>231.6</c:v>
                </c:pt>
                <c:pt idx="42">
                  <c:v>231.4</c:v>
                </c:pt>
                <c:pt idx="43">
                  <c:v>231.3</c:v>
                </c:pt>
                <c:pt idx="44">
                  <c:v>231.4</c:v>
                </c:pt>
                <c:pt idx="45">
                  <c:v>231.3</c:v>
                </c:pt>
                <c:pt idx="46">
                  <c:v>231.3</c:v>
                </c:pt>
                <c:pt idx="47">
                  <c:v>230.3</c:v>
                </c:pt>
                <c:pt idx="48">
                  <c:v>229.8</c:v>
                </c:pt>
                <c:pt idx="49">
                  <c:v>229.8</c:v>
                </c:pt>
                <c:pt idx="50">
                  <c:v>229.8</c:v>
                </c:pt>
                <c:pt idx="51">
                  <c:v>229.8</c:v>
                </c:pt>
                <c:pt idx="52">
                  <c:v>229.8</c:v>
                </c:pt>
                <c:pt idx="53">
                  <c:v>229.7</c:v>
                </c:pt>
                <c:pt idx="54">
                  <c:v>229.6</c:v>
                </c:pt>
                <c:pt idx="55">
                  <c:v>230.2</c:v>
                </c:pt>
                <c:pt idx="56">
                  <c:v>231.4</c:v>
                </c:pt>
                <c:pt idx="57">
                  <c:v>232.3</c:v>
                </c:pt>
                <c:pt idx="58">
                  <c:v>232.5</c:v>
                </c:pt>
                <c:pt idx="59">
                  <c:v>232.4</c:v>
                </c:pt>
                <c:pt idx="60">
                  <c:v>232.4</c:v>
                </c:pt>
                <c:pt idx="61">
                  <c:v>232.5</c:v>
                </c:pt>
                <c:pt idx="62">
                  <c:v>232.4</c:v>
                </c:pt>
                <c:pt idx="63">
                  <c:v>232.4</c:v>
                </c:pt>
                <c:pt idx="64">
                  <c:v>232.1</c:v>
                </c:pt>
                <c:pt idx="65">
                  <c:v>231.6</c:v>
                </c:pt>
                <c:pt idx="66">
                  <c:v>231.3</c:v>
                </c:pt>
                <c:pt idx="67">
                  <c:v>231.3</c:v>
                </c:pt>
                <c:pt idx="68">
                  <c:v>230</c:v>
                </c:pt>
                <c:pt idx="69">
                  <c:v>229.6</c:v>
                </c:pt>
                <c:pt idx="70">
                  <c:v>229.7</c:v>
                </c:pt>
                <c:pt idx="71">
                  <c:v>229.6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469C-4DFD-A63C-4ECDE034F2E4}"/>
            </c:ext>
          </c:extLst>
        </c:ser>
        <c:ser>
          <c:idx val="1"/>
          <c:order val="1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SOLARCALC!$AC$2401:$AC$2472</c:f>
              <c:numCache>
                <c:formatCode>General</c:formatCode>
                <c:ptCount val="72"/>
                <c:pt idx="0">
                  <c:v>229.6</c:v>
                </c:pt>
                <c:pt idx="1">
                  <c:v>229.7</c:v>
                </c:pt>
                <c:pt idx="2">
                  <c:v>229.7</c:v>
                </c:pt>
                <c:pt idx="3">
                  <c:v>229.8</c:v>
                </c:pt>
                <c:pt idx="4">
                  <c:v>229.7</c:v>
                </c:pt>
                <c:pt idx="5">
                  <c:v>229.7</c:v>
                </c:pt>
                <c:pt idx="6">
                  <c:v>229.4</c:v>
                </c:pt>
                <c:pt idx="7">
                  <c:v>230.4</c:v>
                </c:pt>
                <c:pt idx="8">
                  <c:v>232.6</c:v>
                </c:pt>
                <c:pt idx="9">
                  <c:v>233.8</c:v>
                </c:pt>
                <c:pt idx="10">
                  <c:v>233.9</c:v>
                </c:pt>
                <c:pt idx="11">
                  <c:v>234.1</c:v>
                </c:pt>
                <c:pt idx="12">
                  <c:v>234.1</c:v>
                </c:pt>
                <c:pt idx="13">
                  <c:v>234.2</c:v>
                </c:pt>
                <c:pt idx="14">
                  <c:v>234.1</c:v>
                </c:pt>
                <c:pt idx="15">
                  <c:v>233.9</c:v>
                </c:pt>
                <c:pt idx="16">
                  <c:v>233.6</c:v>
                </c:pt>
                <c:pt idx="17">
                  <c:v>232.4</c:v>
                </c:pt>
                <c:pt idx="18">
                  <c:v>231.9</c:v>
                </c:pt>
                <c:pt idx="19">
                  <c:v>232</c:v>
                </c:pt>
                <c:pt idx="20">
                  <c:v>232</c:v>
                </c:pt>
                <c:pt idx="21">
                  <c:v>232.1</c:v>
                </c:pt>
                <c:pt idx="22">
                  <c:v>232.1</c:v>
                </c:pt>
                <c:pt idx="23">
                  <c:v>231.9</c:v>
                </c:pt>
                <c:pt idx="24">
                  <c:v>229.7</c:v>
                </c:pt>
                <c:pt idx="25">
                  <c:v>229.7</c:v>
                </c:pt>
                <c:pt idx="26">
                  <c:v>229.7</c:v>
                </c:pt>
                <c:pt idx="27">
                  <c:v>229.7</c:v>
                </c:pt>
                <c:pt idx="28">
                  <c:v>229.7</c:v>
                </c:pt>
                <c:pt idx="29">
                  <c:v>229.8</c:v>
                </c:pt>
                <c:pt idx="30">
                  <c:v>229.4</c:v>
                </c:pt>
                <c:pt idx="31">
                  <c:v>230.6</c:v>
                </c:pt>
                <c:pt idx="32">
                  <c:v>232.4</c:v>
                </c:pt>
                <c:pt idx="33">
                  <c:v>233.6</c:v>
                </c:pt>
                <c:pt idx="34">
                  <c:v>233.8</c:v>
                </c:pt>
                <c:pt idx="35">
                  <c:v>234</c:v>
                </c:pt>
                <c:pt idx="36">
                  <c:v>234</c:v>
                </c:pt>
                <c:pt idx="37">
                  <c:v>234</c:v>
                </c:pt>
                <c:pt idx="38">
                  <c:v>234.1</c:v>
                </c:pt>
                <c:pt idx="39">
                  <c:v>233.8</c:v>
                </c:pt>
                <c:pt idx="40">
                  <c:v>233.6</c:v>
                </c:pt>
                <c:pt idx="41">
                  <c:v>232.4</c:v>
                </c:pt>
                <c:pt idx="42">
                  <c:v>232.1</c:v>
                </c:pt>
                <c:pt idx="43">
                  <c:v>232</c:v>
                </c:pt>
                <c:pt idx="44">
                  <c:v>232.1</c:v>
                </c:pt>
                <c:pt idx="45">
                  <c:v>232</c:v>
                </c:pt>
                <c:pt idx="46">
                  <c:v>232</c:v>
                </c:pt>
                <c:pt idx="47">
                  <c:v>230.5</c:v>
                </c:pt>
                <c:pt idx="48">
                  <c:v>229.6</c:v>
                </c:pt>
                <c:pt idx="49">
                  <c:v>229.7</c:v>
                </c:pt>
                <c:pt idx="50">
                  <c:v>229.7</c:v>
                </c:pt>
                <c:pt idx="51">
                  <c:v>229.8</c:v>
                </c:pt>
                <c:pt idx="52">
                  <c:v>229.7</c:v>
                </c:pt>
                <c:pt idx="53">
                  <c:v>229.6</c:v>
                </c:pt>
                <c:pt idx="54">
                  <c:v>229.4</c:v>
                </c:pt>
                <c:pt idx="55">
                  <c:v>230.4</c:v>
                </c:pt>
                <c:pt idx="56">
                  <c:v>232.1</c:v>
                </c:pt>
                <c:pt idx="57">
                  <c:v>233.5</c:v>
                </c:pt>
                <c:pt idx="58">
                  <c:v>233.8</c:v>
                </c:pt>
                <c:pt idx="59">
                  <c:v>233.6</c:v>
                </c:pt>
                <c:pt idx="60">
                  <c:v>233.7</c:v>
                </c:pt>
                <c:pt idx="61">
                  <c:v>233.8</c:v>
                </c:pt>
                <c:pt idx="62">
                  <c:v>233.7</c:v>
                </c:pt>
                <c:pt idx="63">
                  <c:v>233.7</c:v>
                </c:pt>
                <c:pt idx="64">
                  <c:v>233.2</c:v>
                </c:pt>
                <c:pt idx="65">
                  <c:v>232.5</c:v>
                </c:pt>
                <c:pt idx="66">
                  <c:v>232</c:v>
                </c:pt>
                <c:pt idx="67">
                  <c:v>231.9</c:v>
                </c:pt>
                <c:pt idx="68">
                  <c:v>230</c:v>
                </c:pt>
                <c:pt idx="69">
                  <c:v>229.4</c:v>
                </c:pt>
                <c:pt idx="70">
                  <c:v>229.5</c:v>
                </c:pt>
                <c:pt idx="71">
                  <c:v>229.4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469C-4DFD-A63C-4ECDE034F2E4}"/>
            </c:ext>
          </c:extLst>
        </c:ser>
        <c:ser>
          <c:idx val="2"/>
          <c:order val="2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SOLARCALC!$AD$2401:$AD$2472</c:f>
              <c:numCache>
                <c:formatCode>General</c:formatCode>
                <c:ptCount val="72"/>
                <c:pt idx="0">
                  <c:v>229.5</c:v>
                </c:pt>
                <c:pt idx="1">
                  <c:v>229.6</c:v>
                </c:pt>
                <c:pt idx="2">
                  <c:v>229.6</c:v>
                </c:pt>
                <c:pt idx="3">
                  <c:v>229.7</c:v>
                </c:pt>
                <c:pt idx="4">
                  <c:v>229.5</c:v>
                </c:pt>
                <c:pt idx="5">
                  <c:v>229.5</c:v>
                </c:pt>
                <c:pt idx="6">
                  <c:v>229</c:v>
                </c:pt>
                <c:pt idx="7">
                  <c:v>230.6</c:v>
                </c:pt>
                <c:pt idx="8">
                  <c:v>233.9</c:v>
                </c:pt>
                <c:pt idx="9">
                  <c:v>235.7</c:v>
                </c:pt>
                <c:pt idx="10">
                  <c:v>235.8</c:v>
                </c:pt>
                <c:pt idx="11">
                  <c:v>236.2</c:v>
                </c:pt>
                <c:pt idx="12">
                  <c:v>236.1</c:v>
                </c:pt>
                <c:pt idx="13">
                  <c:v>236.3</c:v>
                </c:pt>
                <c:pt idx="14">
                  <c:v>236.1</c:v>
                </c:pt>
                <c:pt idx="15">
                  <c:v>235.9</c:v>
                </c:pt>
                <c:pt idx="16">
                  <c:v>235.4</c:v>
                </c:pt>
                <c:pt idx="17">
                  <c:v>233.6</c:v>
                </c:pt>
                <c:pt idx="18">
                  <c:v>232.9</c:v>
                </c:pt>
                <c:pt idx="19">
                  <c:v>233.1</c:v>
                </c:pt>
                <c:pt idx="20">
                  <c:v>233</c:v>
                </c:pt>
                <c:pt idx="21">
                  <c:v>233.1</c:v>
                </c:pt>
                <c:pt idx="22">
                  <c:v>233.1</c:v>
                </c:pt>
                <c:pt idx="23">
                  <c:v>232.8</c:v>
                </c:pt>
                <c:pt idx="24">
                  <c:v>229.5</c:v>
                </c:pt>
                <c:pt idx="25">
                  <c:v>229.6</c:v>
                </c:pt>
                <c:pt idx="26">
                  <c:v>229.6</c:v>
                </c:pt>
                <c:pt idx="27">
                  <c:v>229.6</c:v>
                </c:pt>
                <c:pt idx="28">
                  <c:v>229.6</c:v>
                </c:pt>
                <c:pt idx="29">
                  <c:v>229.6</c:v>
                </c:pt>
                <c:pt idx="30">
                  <c:v>229.1</c:v>
                </c:pt>
                <c:pt idx="31">
                  <c:v>230.8</c:v>
                </c:pt>
                <c:pt idx="32">
                  <c:v>233.6</c:v>
                </c:pt>
                <c:pt idx="33">
                  <c:v>235.4</c:v>
                </c:pt>
                <c:pt idx="34">
                  <c:v>235.8</c:v>
                </c:pt>
                <c:pt idx="35">
                  <c:v>236</c:v>
                </c:pt>
                <c:pt idx="36">
                  <c:v>236</c:v>
                </c:pt>
                <c:pt idx="37">
                  <c:v>236</c:v>
                </c:pt>
                <c:pt idx="38">
                  <c:v>236.2</c:v>
                </c:pt>
                <c:pt idx="39">
                  <c:v>235.8</c:v>
                </c:pt>
                <c:pt idx="40">
                  <c:v>235.4</c:v>
                </c:pt>
                <c:pt idx="41">
                  <c:v>233.6</c:v>
                </c:pt>
                <c:pt idx="42">
                  <c:v>233.1</c:v>
                </c:pt>
                <c:pt idx="43">
                  <c:v>233</c:v>
                </c:pt>
                <c:pt idx="44">
                  <c:v>233.2</c:v>
                </c:pt>
                <c:pt idx="45">
                  <c:v>233</c:v>
                </c:pt>
                <c:pt idx="46">
                  <c:v>233</c:v>
                </c:pt>
                <c:pt idx="47">
                  <c:v>230.8</c:v>
                </c:pt>
                <c:pt idx="48">
                  <c:v>229.5</c:v>
                </c:pt>
                <c:pt idx="49">
                  <c:v>229.6</c:v>
                </c:pt>
                <c:pt idx="50">
                  <c:v>229.6</c:v>
                </c:pt>
                <c:pt idx="51">
                  <c:v>229.7</c:v>
                </c:pt>
                <c:pt idx="52">
                  <c:v>229.6</c:v>
                </c:pt>
                <c:pt idx="53">
                  <c:v>229.4</c:v>
                </c:pt>
                <c:pt idx="54">
                  <c:v>229.1</c:v>
                </c:pt>
                <c:pt idx="55">
                  <c:v>230.5</c:v>
                </c:pt>
                <c:pt idx="56">
                  <c:v>233.1</c:v>
                </c:pt>
                <c:pt idx="57">
                  <c:v>235.3</c:v>
                </c:pt>
                <c:pt idx="58">
                  <c:v>235.7</c:v>
                </c:pt>
                <c:pt idx="59">
                  <c:v>235.5</c:v>
                </c:pt>
                <c:pt idx="60">
                  <c:v>235.6</c:v>
                </c:pt>
                <c:pt idx="61">
                  <c:v>235.7</c:v>
                </c:pt>
                <c:pt idx="62">
                  <c:v>235.6</c:v>
                </c:pt>
                <c:pt idx="63">
                  <c:v>235.5</c:v>
                </c:pt>
                <c:pt idx="64">
                  <c:v>234.7</c:v>
                </c:pt>
                <c:pt idx="65">
                  <c:v>233.7</c:v>
                </c:pt>
                <c:pt idx="66">
                  <c:v>233</c:v>
                </c:pt>
                <c:pt idx="67">
                  <c:v>232.9</c:v>
                </c:pt>
                <c:pt idx="68">
                  <c:v>230</c:v>
                </c:pt>
                <c:pt idx="69">
                  <c:v>229</c:v>
                </c:pt>
                <c:pt idx="70">
                  <c:v>229.3</c:v>
                </c:pt>
                <c:pt idx="71">
                  <c:v>229.1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469C-4DFD-A63C-4ECDE034F2E4}"/>
            </c:ext>
          </c:extLst>
        </c:ser>
        <c:ser>
          <c:idx val="3"/>
          <c:order val="3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SOLARCALC!$AE$2401:$AE$2472</c:f>
              <c:numCache>
                <c:formatCode>General</c:formatCode>
                <c:ptCount val="72"/>
                <c:pt idx="0">
                  <c:v>228.9</c:v>
                </c:pt>
                <c:pt idx="1">
                  <c:v>229.2</c:v>
                </c:pt>
                <c:pt idx="2">
                  <c:v>229.2</c:v>
                </c:pt>
                <c:pt idx="3">
                  <c:v>229.3</c:v>
                </c:pt>
                <c:pt idx="4">
                  <c:v>229</c:v>
                </c:pt>
                <c:pt idx="5">
                  <c:v>229</c:v>
                </c:pt>
                <c:pt idx="6">
                  <c:v>228</c:v>
                </c:pt>
                <c:pt idx="7">
                  <c:v>231.4</c:v>
                </c:pt>
                <c:pt idx="8">
                  <c:v>238.4</c:v>
                </c:pt>
                <c:pt idx="9">
                  <c:v>242.2</c:v>
                </c:pt>
                <c:pt idx="10">
                  <c:v>242.4</c:v>
                </c:pt>
                <c:pt idx="11">
                  <c:v>243.3</c:v>
                </c:pt>
                <c:pt idx="12">
                  <c:v>243</c:v>
                </c:pt>
                <c:pt idx="13">
                  <c:v>243.3</c:v>
                </c:pt>
                <c:pt idx="14">
                  <c:v>243</c:v>
                </c:pt>
                <c:pt idx="15">
                  <c:v>242.5</c:v>
                </c:pt>
                <c:pt idx="16">
                  <c:v>241.5</c:v>
                </c:pt>
                <c:pt idx="17">
                  <c:v>237.7</c:v>
                </c:pt>
                <c:pt idx="18">
                  <c:v>236.4</c:v>
                </c:pt>
                <c:pt idx="19">
                  <c:v>236.7</c:v>
                </c:pt>
                <c:pt idx="20">
                  <c:v>236.4</c:v>
                </c:pt>
                <c:pt idx="21">
                  <c:v>236.7</c:v>
                </c:pt>
                <c:pt idx="22">
                  <c:v>236.7</c:v>
                </c:pt>
                <c:pt idx="23">
                  <c:v>236.1</c:v>
                </c:pt>
                <c:pt idx="24">
                  <c:v>229</c:v>
                </c:pt>
                <c:pt idx="25">
                  <c:v>229.1</c:v>
                </c:pt>
                <c:pt idx="26">
                  <c:v>229.2</c:v>
                </c:pt>
                <c:pt idx="27">
                  <c:v>229.2</c:v>
                </c:pt>
                <c:pt idx="28">
                  <c:v>229.2</c:v>
                </c:pt>
                <c:pt idx="29">
                  <c:v>229.3</c:v>
                </c:pt>
                <c:pt idx="30">
                  <c:v>228</c:v>
                </c:pt>
                <c:pt idx="31">
                  <c:v>231.9</c:v>
                </c:pt>
                <c:pt idx="32">
                  <c:v>237.7</c:v>
                </c:pt>
                <c:pt idx="33">
                  <c:v>241.6</c:v>
                </c:pt>
                <c:pt idx="34">
                  <c:v>242.2</c:v>
                </c:pt>
                <c:pt idx="35">
                  <c:v>242.8</c:v>
                </c:pt>
                <c:pt idx="36">
                  <c:v>242.9</c:v>
                </c:pt>
                <c:pt idx="37">
                  <c:v>242.8</c:v>
                </c:pt>
                <c:pt idx="38">
                  <c:v>243.1</c:v>
                </c:pt>
                <c:pt idx="39">
                  <c:v>242.4</c:v>
                </c:pt>
                <c:pt idx="40">
                  <c:v>241.6</c:v>
                </c:pt>
                <c:pt idx="41">
                  <c:v>237.8</c:v>
                </c:pt>
                <c:pt idx="42">
                  <c:v>236.8</c:v>
                </c:pt>
                <c:pt idx="43">
                  <c:v>236.6</c:v>
                </c:pt>
                <c:pt idx="44">
                  <c:v>237</c:v>
                </c:pt>
                <c:pt idx="45">
                  <c:v>236.5</c:v>
                </c:pt>
                <c:pt idx="46">
                  <c:v>236.5</c:v>
                </c:pt>
                <c:pt idx="47">
                  <c:v>231.7</c:v>
                </c:pt>
                <c:pt idx="48">
                  <c:v>228.9</c:v>
                </c:pt>
                <c:pt idx="49">
                  <c:v>229.2</c:v>
                </c:pt>
                <c:pt idx="50">
                  <c:v>229.2</c:v>
                </c:pt>
                <c:pt idx="51">
                  <c:v>229.3</c:v>
                </c:pt>
                <c:pt idx="52">
                  <c:v>229.2</c:v>
                </c:pt>
                <c:pt idx="53">
                  <c:v>228.8</c:v>
                </c:pt>
                <c:pt idx="54">
                  <c:v>228.2</c:v>
                </c:pt>
                <c:pt idx="55">
                  <c:v>231.2</c:v>
                </c:pt>
                <c:pt idx="56">
                  <c:v>236.7</c:v>
                </c:pt>
                <c:pt idx="57">
                  <c:v>241.3</c:v>
                </c:pt>
                <c:pt idx="58">
                  <c:v>242.1</c:v>
                </c:pt>
                <c:pt idx="59">
                  <c:v>241.7</c:v>
                </c:pt>
                <c:pt idx="60">
                  <c:v>241.9</c:v>
                </c:pt>
                <c:pt idx="61">
                  <c:v>242.1</c:v>
                </c:pt>
                <c:pt idx="62">
                  <c:v>241.9</c:v>
                </c:pt>
                <c:pt idx="63">
                  <c:v>241.8</c:v>
                </c:pt>
                <c:pt idx="64">
                  <c:v>240.1</c:v>
                </c:pt>
                <c:pt idx="65">
                  <c:v>238</c:v>
                </c:pt>
                <c:pt idx="66">
                  <c:v>236.7</c:v>
                </c:pt>
                <c:pt idx="67">
                  <c:v>236.3</c:v>
                </c:pt>
                <c:pt idx="68">
                  <c:v>230</c:v>
                </c:pt>
                <c:pt idx="69">
                  <c:v>228.1</c:v>
                </c:pt>
                <c:pt idx="70">
                  <c:v>228.5</c:v>
                </c:pt>
                <c:pt idx="71">
                  <c:v>228.1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469C-4DFD-A63C-4ECDE034F2E4}"/>
            </c:ext>
          </c:extLst>
        </c:ser>
        <c:ser>
          <c:idx val="4"/>
          <c:order val="4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SOLARCALC!$AF$2401:$AF$2472</c:f>
              <c:numCache>
                <c:formatCode>General</c:formatCode>
                <c:ptCount val="72"/>
                <c:pt idx="0">
                  <c:v>228.5</c:v>
                </c:pt>
                <c:pt idx="1">
                  <c:v>228.9</c:v>
                </c:pt>
                <c:pt idx="2">
                  <c:v>228.9</c:v>
                </c:pt>
                <c:pt idx="3">
                  <c:v>229.1</c:v>
                </c:pt>
                <c:pt idx="4">
                  <c:v>228.6</c:v>
                </c:pt>
                <c:pt idx="5">
                  <c:v>228.6</c:v>
                </c:pt>
                <c:pt idx="6">
                  <c:v>227.3</c:v>
                </c:pt>
                <c:pt idx="7">
                  <c:v>232</c:v>
                </c:pt>
                <c:pt idx="8">
                  <c:v>241.8</c:v>
                </c:pt>
                <c:pt idx="9">
                  <c:v>247</c:v>
                </c:pt>
                <c:pt idx="10">
                  <c:v>247.4</c:v>
                </c:pt>
                <c:pt idx="11">
                  <c:v>248.6</c:v>
                </c:pt>
                <c:pt idx="12">
                  <c:v>248.2</c:v>
                </c:pt>
                <c:pt idx="13">
                  <c:v>248.7</c:v>
                </c:pt>
                <c:pt idx="14">
                  <c:v>248.2</c:v>
                </c:pt>
                <c:pt idx="15">
                  <c:v>247.5</c:v>
                </c:pt>
                <c:pt idx="16">
                  <c:v>246.1</c:v>
                </c:pt>
                <c:pt idx="17">
                  <c:v>240.9</c:v>
                </c:pt>
                <c:pt idx="18">
                  <c:v>239.1</c:v>
                </c:pt>
                <c:pt idx="19">
                  <c:v>239.4</c:v>
                </c:pt>
                <c:pt idx="20">
                  <c:v>239.1</c:v>
                </c:pt>
                <c:pt idx="21">
                  <c:v>239.5</c:v>
                </c:pt>
                <c:pt idx="22">
                  <c:v>239.5</c:v>
                </c:pt>
                <c:pt idx="23">
                  <c:v>238.6</c:v>
                </c:pt>
                <c:pt idx="24">
                  <c:v>228.6</c:v>
                </c:pt>
                <c:pt idx="25">
                  <c:v>228.8</c:v>
                </c:pt>
                <c:pt idx="26">
                  <c:v>228.9</c:v>
                </c:pt>
                <c:pt idx="27">
                  <c:v>228.9</c:v>
                </c:pt>
                <c:pt idx="28">
                  <c:v>228.8</c:v>
                </c:pt>
                <c:pt idx="29">
                  <c:v>229</c:v>
                </c:pt>
                <c:pt idx="30">
                  <c:v>227.3</c:v>
                </c:pt>
                <c:pt idx="31">
                  <c:v>232.7</c:v>
                </c:pt>
                <c:pt idx="32">
                  <c:v>240.9</c:v>
                </c:pt>
                <c:pt idx="33">
                  <c:v>246.2</c:v>
                </c:pt>
                <c:pt idx="34">
                  <c:v>247.1</c:v>
                </c:pt>
                <c:pt idx="35">
                  <c:v>247.9</c:v>
                </c:pt>
                <c:pt idx="36">
                  <c:v>248</c:v>
                </c:pt>
                <c:pt idx="37">
                  <c:v>248</c:v>
                </c:pt>
                <c:pt idx="38">
                  <c:v>248.4</c:v>
                </c:pt>
                <c:pt idx="39">
                  <c:v>247.3</c:v>
                </c:pt>
                <c:pt idx="40">
                  <c:v>246.2</c:v>
                </c:pt>
                <c:pt idx="41">
                  <c:v>241</c:v>
                </c:pt>
                <c:pt idx="42">
                  <c:v>239.6</c:v>
                </c:pt>
                <c:pt idx="43">
                  <c:v>239.3</c:v>
                </c:pt>
                <c:pt idx="44">
                  <c:v>239.8</c:v>
                </c:pt>
                <c:pt idx="45">
                  <c:v>239.2</c:v>
                </c:pt>
                <c:pt idx="46">
                  <c:v>239.2</c:v>
                </c:pt>
                <c:pt idx="47">
                  <c:v>232.4</c:v>
                </c:pt>
                <c:pt idx="48">
                  <c:v>228.5</c:v>
                </c:pt>
                <c:pt idx="49">
                  <c:v>228.9</c:v>
                </c:pt>
                <c:pt idx="50">
                  <c:v>228.9</c:v>
                </c:pt>
                <c:pt idx="51">
                  <c:v>229.1</c:v>
                </c:pt>
                <c:pt idx="52">
                  <c:v>228.9</c:v>
                </c:pt>
                <c:pt idx="53">
                  <c:v>228.3</c:v>
                </c:pt>
                <c:pt idx="54">
                  <c:v>227.6</c:v>
                </c:pt>
                <c:pt idx="55">
                  <c:v>231.8</c:v>
                </c:pt>
                <c:pt idx="56">
                  <c:v>239.5</c:v>
                </c:pt>
                <c:pt idx="57">
                  <c:v>245.9</c:v>
                </c:pt>
                <c:pt idx="58">
                  <c:v>247</c:v>
                </c:pt>
                <c:pt idx="59">
                  <c:v>246.4</c:v>
                </c:pt>
                <c:pt idx="60">
                  <c:v>246.7</c:v>
                </c:pt>
                <c:pt idx="61">
                  <c:v>246.9</c:v>
                </c:pt>
                <c:pt idx="62">
                  <c:v>246.6</c:v>
                </c:pt>
                <c:pt idx="63">
                  <c:v>246.5</c:v>
                </c:pt>
                <c:pt idx="64">
                  <c:v>244.2</c:v>
                </c:pt>
                <c:pt idx="65">
                  <c:v>241.2</c:v>
                </c:pt>
                <c:pt idx="66">
                  <c:v>239.5</c:v>
                </c:pt>
                <c:pt idx="67">
                  <c:v>239</c:v>
                </c:pt>
                <c:pt idx="68">
                  <c:v>230.2</c:v>
                </c:pt>
                <c:pt idx="69">
                  <c:v>227.4</c:v>
                </c:pt>
                <c:pt idx="70">
                  <c:v>228</c:v>
                </c:pt>
                <c:pt idx="71">
                  <c:v>227.3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4-469C-4DFD-A63C-4ECDE034F2E4}"/>
            </c:ext>
          </c:extLst>
        </c:ser>
        <c:ser>
          <c:idx val="5"/>
          <c:order val="5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SOLARCALC!$AG$2401:$AG$2472</c:f>
              <c:numCache>
                <c:formatCode>General</c:formatCode>
                <c:ptCount val="72"/>
                <c:pt idx="0">
                  <c:v>228.4</c:v>
                </c:pt>
                <c:pt idx="1">
                  <c:v>228.8</c:v>
                </c:pt>
                <c:pt idx="2">
                  <c:v>228.8</c:v>
                </c:pt>
                <c:pt idx="3">
                  <c:v>229.1</c:v>
                </c:pt>
                <c:pt idx="4">
                  <c:v>228.5</c:v>
                </c:pt>
                <c:pt idx="5">
                  <c:v>228.5</c:v>
                </c:pt>
                <c:pt idx="6">
                  <c:v>227.1</c:v>
                </c:pt>
                <c:pt idx="7">
                  <c:v>232.1</c:v>
                </c:pt>
                <c:pt idx="8">
                  <c:v>242.7</c:v>
                </c:pt>
                <c:pt idx="9">
                  <c:v>248.3</c:v>
                </c:pt>
                <c:pt idx="10">
                  <c:v>248.5</c:v>
                </c:pt>
                <c:pt idx="11">
                  <c:v>249.8</c:v>
                </c:pt>
                <c:pt idx="12">
                  <c:v>249.3</c:v>
                </c:pt>
                <c:pt idx="13">
                  <c:v>249.9</c:v>
                </c:pt>
                <c:pt idx="14">
                  <c:v>249.4</c:v>
                </c:pt>
                <c:pt idx="15">
                  <c:v>248.7</c:v>
                </c:pt>
                <c:pt idx="16">
                  <c:v>247.3</c:v>
                </c:pt>
                <c:pt idx="17">
                  <c:v>241.7</c:v>
                </c:pt>
                <c:pt idx="18">
                  <c:v>240</c:v>
                </c:pt>
                <c:pt idx="19">
                  <c:v>240.4</c:v>
                </c:pt>
                <c:pt idx="20">
                  <c:v>240</c:v>
                </c:pt>
                <c:pt idx="21">
                  <c:v>240.4</c:v>
                </c:pt>
                <c:pt idx="22">
                  <c:v>240.4</c:v>
                </c:pt>
                <c:pt idx="23">
                  <c:v>239.5</c:v>
                </c:pt>
                <c:pt idx="24">
                  <c:v>228.5</c:v>
                </c:pt>
                <c:pt idx="25">
                  <c:v>228.7</c:v>
                </c:pt>
                <c:pt idx="26">
                  <c:v>228.8</c:v>
                </c:pt>
                <c:pt idx="27">
                  <c:v>228.9</c:v>
                </c:pt>
                <c:pt idx="28">
                  <c:v>228.8</c:v>
                </c:pt>
                <c:pt idx="29">
                  <c:v>228.9</c:v>
                </c:pt>
                <c:pt idx="30">
                  <c:v>227.1</c:v>
                </c:pt>
                <c:pt idx="31">
                  <c:v>232.9</c:v>
                </c:pt>
                <c:pt idx="32">
                  <c:v>241.7</c:v>
                </c:pt>
                <c:pt idx="33">
                  <c:v>247.4</c:v>
                </c:pt>
                <c:pt idx="34">
                  <c:v>248.3</c:v>
                </c:pt>
                <c:pt idx="35">
                  <c:v>249</c:v>
                </c:pt>
                <c:pt idx="36">
                  <c:v>249.1</c:v>
                </c:pt>
                <c:pt idx="37">
                  <c:v>249.1</c:v>
                </c:pt>
                <c:pt idx="38">
                  <c:v>249.6</c:v>
                </c:pt>
                <c:pt idx="39">
                  <c:v>248.5</c:v>
                </c:pt>
                <c:pt idx="40">
                  <c:v>247.4</c:v>
                </c:pt>
                <c:pt idx="41">
                  <c:v>241.9</c:v>
                </c:pt>
                <c:pt idx="42">
                  <c:v>240.5</c:v>
                </c:pt>
                <c:pt idx="43">
                  <c:v>240.3</c:v>
                </c:pt>
                <c:pt idx="44">
                  <c:v>240.8</c:v>
                </c:pt>
                <c:pt idx="45">
                  <c:v>240.1</c:v>
                </c:pt>
                <c:pt idx="46">
                  <c:v>240.1</c:v>
                </c:pt>
                <c:pt idx="47">
                  <c:v>232.6</c:v>
                </c:pt>
                <c:pt idx="48">
                  <c:v>228.3</c:v>
                </c:pt>
                <c:pt idx="49">
                  <c:v>228.8</c:v>
                </c:pt>
                <c:pt idx="50">
                  <c:v>228.9</c:v>
                </c:pt>
                <c:pt idx="51">
                  <c:v>229</c:v>
                </c:pt>
                <c:pt idx="52">
                  <c:v>228.8</c:v>
                </c:pt>
                <c:pt idx="53">
                  <c:v>228.2</c:v>
                </c:pt>
                <c:pt idx="54">
                  <c:v>227.4</c:v>
                </c:pt>
                <c:pt idx="55">
                  <c:v>231.9</c:v>
                </c:pt>
                <c:pt idx="56">
                  <c:v>240.2</c:v>
                </c:pt>
                <c:pt idx="57">
                  <c:v>247</c:v>
                </c:pt>
                <c:pt idx="58">
                  <c:v>248.2</c:v>
                </c:pt>
                <c:pt idx="59">
                  <c:v>247.5</c:v>
                </c:pt>
                <c:pt idx="60">
                  <c:v>247.8</c:v>
                </c:pt>
                <c:pt idx="61">
                  <c:v>248.1</c:v>
                </c:pt>
                <c:pt idx="62">
                  <c:v>247.8</c:v>
                </c:pt>
                <c:pt idx="63">
                  <c:v>247.7</c:v>
                </c:pt>
                <c:pt idx="64">
                  <c:v>245.3</c:v>
                </c:pt>
                <c:pt idx="65">
                  <c:v>242.2</c:v>
                </c:pt>
                <c:pt idx="66">
                  <c:v>240.4</c:v>
                </c:pt>
                <c:pt idx="67">
                  <c:v>240</c:v>
                </c:pt>
                <c:pt idx="68">
                  <c:v>230.3</c:v>
                </c:pt>
                <c:pt idx="69">
                  <c:v>227.2</c:v>
                </c:pt>
                <c:pt idx="70">
                  <c:v>227.9</c:v>
                </c:pt>
                <c:pt idx="71">
                  <c:v>227.1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5-469C-4DFD-A63C-4ECDE034F2E4}"/>
            </c:ext>
          </c:extLst>
        </c:ser>
        <c:ser>
          <c:idx val="6"/>
          <c:order val="6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SOLARCALC!$AH$2401:$AH$2472</c:f>
              <c:numCache>
                <c:formatCode>General</c:formatCode>
                <c:ptCount val="72"/>
                <c:pt idx="0">
                  <c:v>228.4</c:v>
                </c:pt>
                <c:pt idx="1">
                  <c:v>228.8</c:v>
                </c:pt>
                <c:pt idx="2">
                  <c:v>228.8</c:v>
                </c:pt>
                <c:pt idx="3">
                  <c:v>229</c:v>
                </c:pt>
                <c:pt idx="4">
                  <c:v>228.4</c:v>
                </c:pt>
                <c:pt idx="5">
                  <c:v>228.5</c:v>
                </c:pt>
                <c:pt idx="6">
                  <c:v>227</c:v>
                </c:pt>
                <c:pt idx="7">
                  <c:v>232.2</c:v>
                </c:pt>
                <c:pt idx="8">
                  <c:v>243</c:v>
                </c:pt>
                <c:pt idx="9">
                  <c:v>248.7</c:v>
                </c:pt>
                <c:pt idx="10">
                  <c:v>249</c:v>
                </c:pt>
                <c:pt idx="11">
                  <c:v>250.1</c:v>
                </c:pt>
                <c:pt idx="12">
                  <c:v>249.7</c:v>
                </c:pt>
                <c:pt idx="13">
                  <c:v>250.3</c:v>
                </c:pt>
                <c:pt idx="14">
                  <c:v>249.8</c:v>
                </c:pt>
                <c:pt idx="15">
                  <c:v>249.1</c:v>
                </c:pt>
                <c:pt idx="16">
                  <c:v>247.6</c:v>
                </c:pt>
                <c:pt idx="17">
                  <c:v>242</c:v>
                </c:pt>
                <c:pt idx="18">
                  <c:v>240.2</c:v>
                </c:pt>
                <c:pt idx="19">
                  <c:v>240.7</c:v>
                </c:pt>
                <c:pt idx="20">
                  <c:v>240.3</c:v>
                </c:pt>
                <c:pt idx="21">
                  <c:v>240.7</c:v>
                </c:pt>
                <c:pt idx="22">
                  <c:v>240.7</c:v>
                </c:pt>
                <c:pt idx="23">
                  <c:v>239.8</c:v>
                </c:pt>
                <c:pt idx="24">
                  <c:v>228.5</c:v>
                </c:pt>
                <c:pt idx="25">
                  <c:v>228.7</c:v>
                </c:pt>
                <c:pt idx="26">
                  <c:v>228.8</c:v>
                </c:pt>
                <c:pt idx="27">
                  <c:v>228.8</c:v>
                </c:pt>
                <c:pt idx="28">
                  <c:v>228.7</c:v>
                </c:pt>
                <c:pt idx="29">
                  <c:v>228.9</c:v>
                </c:pt>
                <c:pt idx="30">
                  <c:v>227</c:v>
                </c:pt>
                <c:pt idx="31">
                  <c:v>233</c:v>
                </c:pt>
                <c:pt idx="32">
                  <c:v>242</c:v>
                </c:pt>
                <c:pt idx="33">
                  <c:v>247.8</c:v>
                </c:pt>
                <c:pt idx="34">
                  <c:v>248.7</c:v>
                </c:pt>
                <c:pt idx="35">
                  <c:v>249.4</c:v>
                </c:pt>
                <c:pt idx="36">
                  <c:v>249.5</c:v>
                </c:pt>
                <c:pt idx="37">
                  <c:v>249.5</c:v>
                </c:pt>
                <c:pt idx="38">
                  <c:v>250</c:v>
                </c:pt>
                <c:pt idx="39">
                  <c:v>249</c:v>
                </c:pt>
                <c:pt idx="40">
                  <c:v>247.9</c:v>
                </c:pt>
                <c:pt idx="41">
                  <c:v>242.2</c:v>
                </c:pt>
                <c:pt idx="42">
                  <c:v>240.9</c:v>
                </c:pt>
                <c:pt idx="43">
                  <c:v>240.6</c:v>
                </c:pt>
                <c:pt idx="44">
                  <c:v>241.1</c:v>
                </c:pt>
                <c:pt idx="45">
                  <c:v>240.4</c:v>
                </c:pt>
                <c:pt idx="46">
                  <c:v>240.4</c:v>
                </c:pt>
                <c:pt idx="47">
                  <c:v>232.7</c:v>
                </c:pt>
                <c:pt idx="48">
                  <c:v>228.3</c:v>
                </c:pt>
                <c:pt idx="49">
                  <c:v>228.8</c:v>
                </c:pt>
                <c:pt idx="50">
                  <c:v>228.8</c:v>
                </c:pt>
                <c:pt idx="51">
                  <c:v>229</c:v>
                </c:pt>
                <c:pt idx="52">
                  <c:v>228.8</c:v>
                </c:pt>
                <c:pt idx="53">
                  <c:v>228.2</c:v>
                </c:pt>
                <c:pt idx="54">
                  <c:v>227.3</c:v>
                </c:pt>
                <c:pt idx="55">
                  <c:v>231.9</c:v>
                </c:pt>
                <c:pt idx="56">
                  <c:v>240.4</c:v>
                </c:pt>
                <c:pt idx="57">
                  <c:v>247.5</c:v>
                </c:pt>
                <c:pt idx="58">
                  <c:v>248.6</c:v>
                </c:pt>
                <c:pt idx="59">
                  <c:v>247.8</c:v>
                </c:pt>
                <c:pt idx="60">
                  <c:v>248.1</c:v>
                </c:pt>
                <c:pt idx="61">
                  <c:v>248.5</c:v>
                </c:pt>
                <c:pt idx="62">
                  <c:v>248.3</c:v>
                </c:pt>
                <c:pt idx="63">
                  <c:v>248.2</c:v>
                </c:pt>
                <c:pt idx="64">
                  <c:v>245.7</c:v>
                </c:pt>
                <c:pt idx="65">
                  <c:v>242.5</c:v>
                </c:pt>
                <c:pt idx="66">
                  <c:v>240.7</c:v>
                </c:pt>
                <c:pt idx="67">
                  <c:v>240.3</c:v>
                </c:pt>
                <c:pt idx="68">
                  <c:v>230.3</c:v>
                </c:pt>
                <c:pt idx="69">
                  <c:v>227.2</c:v>
                </c:pt>
                <c:pt idx="70">
                  <c:v>227.8</c:v>
                </c:pt>
                <c:pt idx="71">
                  <c:v>227.1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6-469C-4DFD-A63C-4ECDE034F2E4}"/>
            </c:ext>
          </c:extLst>
        </c:ser>
        <c:ser>
          <c:idx val="7"/>
          <c:order val="7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SOLARCALC!$AI$2401:$AI$2472</c:f>
              <c:numCache>
                <c:formatCode>General</c:formatCode>
                <c:ptCount val="72"/>
                <c:pt idx="0">
                  <c:v>228.3</c:v>
                </c:pt>
                <c:pt idx="1">
                  <c:v>228.7</c:v>
                </c:pt>
                <c:pt idx="2">
                  <c:v>228.8</c:v>
                </c:pt>
                <c:pt idx="3">
                  <c:v>229</c:v>
                </c:pt>
                <c:pt idx="4">
                  <c:v>228.4</c:v>
                </c:pt>
                <c:pt idx="5">
                  <c:v>228.4</c:v>
                </c:pt>
                <c:pt idx="6">
                  <c:v>226.8</c:v>
                </c:pt>
                <c:pt idx="7">
                  <c:v>232.4</c:v>
                </c:pt>
                <c:pt idx="8">
                  <c:v>243.7</c:v>
                </c:pt>
                <c:pt idx="9">
                  <c:v>249.6</c:v>
                </c:pt>
                <c:pt idx="10">
                  <c:v>249.8</c:v>
                </c:pt>
                <c:pt idx="11">
                  <c:v>250.9</c:v>
                </c:pt>
                <c:pt idx="12">
                  <c:v>250.4</c:v>
                </c:pt>
                <c:pt idx="13">
                  <c:v>251.2</c:v>
                </c:pt>
                <c:pt idx="14">
                  <c:v>250.7</c:v>
                </c:pt>
                <c:pt idx="15">
                  <c:v>250</c:v>
                </c:pt>
                <c:pt idx="16">
                  <c:v>248.5</c:v>
                </c:pt>
                <c:pt idx="17">
                  <c:v>242.6</c:v>
                </c:pt>
                <c:pt idx="18">
                  <c:v>240.7</c:v>
                </c:pt>
                <c:pt idx="19">
                  <c:v>241.3</c:v>
                </c:pt>
                <c:pt idx="20">
                  <c:v>240.9</c:v>
                </c:pt>
                <c:pt idx="21">
                  <c:v>241.3</c:v>
                </c:pt>
                <c:pt idx="22">
                  <c:v>241.2</c:v>
                </c:pt>
                <c:pt idx="23">
                  <c:v>240.4</c:v>
                </c:pt>
                <c:pt idx="24">
                  <c:v>228.4</c:v>
                </c:pt>
                <c:pt idx="25">
                  <c:v>228.7</c:v>
                </c:pt>
                <c:pt idx="26">
                  <c:v>228.8</c:v>
                </c:pt>
                <c:pt idx="27">
                  <c:v>228.8</c:v>
                </c:pt>
                <c:pt idx="28">
                  <c:v>228.7</c:v>
                </c:pt>
                <c:pt idx="29">
                  <c:v>228.8</c:v>
                </c:pt>
                <c:pt idx="30">
                  <c:v>226.9</c:v>
                </c:pt>
                <c:pt idx="31">
                  <c:v>233.1</c:v>
                </c:pt>
                <c:pt idx="32">
                  <c:v>242.6</c:v>
                </c:pt>
                <c:pt idx="33">
                  <c:v>248.6</c:v>
                </c:pt>
                <c:pt idx="34">
                  <c:v>249.5</c:v>
                </c:pt>
                <c:pt idx="35">
                  <c:v>250.1</c:v>
                </c:pt>
                <c:pt idx="36">
                  <c:v>250.2</c:v>
                </c:pt>
                <c:pt idx="37">
                  <c:v>250.4</c:v>
                </c:pt>
                <c:pt idx="38">
                  <c:v>250.9</c:v>
                </c:pt>
                <c:pt idx="39">
                  <c:v>249.9</c:v>
                </c:pt>
                <c:pt idx="40">
                  <c:v>248.8</c:v>
                </c:pt>
                <c:pt idx="41">
                  <c:v>242.9</c:v>
                </c:pt>
                <c:pt idx="42">
                  <c:v>241.5</c:v>
                </c:pt>
                <c:pt idx="43">
                  <c:v>241.3</c:v>
                </c:pt>
                <c:pt idx="44">
                  <c:v>241.8</c:v>
                </c:pt>
                <c:pt idx="45">
                  <c:v>241.1</c:v>
                </c:pt>
                <c:pt idx="46">
                  <c:v>241.1</c:v>
                </c:pt>
                <c:pt idx="47">
                  <c:v>233</c:v>
                </c:pt>
                <c:pt idx="48">
                  <c:v>228.3</c:v>
                </c:pt>
                <c:pt idx="49">
                  <c:v>228.7</c:v>
                </c:pt>
                <c:pt idx="50">
                  <c:v>228.8</c:v>
                </c:pt>
                <c:pt idx="51">
                  <c:v>228.9</c:v>
                </c:pt>
                <c:pt idx="52">
                  <c:v>228.7</c:v>
                </c:pt>
                <c:pt idx="53">
                  <c:v>228.1</c:v>
                </c:pt>
                <c:pt idx="54">
                  <c:v>227.2</c:v>
                </c:pt>
                <c:pt idx="55">
                  <c:v>232</c:v>
                </c:pt>
                <c:pt idx="56">
                  <c:v>240.9</c:v>
                </c:pt>
                <c:pt idx="57">
                  <c:v>248.4</c:v>
                </c:pt>
                <c:pt idx="58">
                  <c:v>249.4</c:v>
                </c:pt>
                <c:pt idx="59">
                  <c:v>248.4</c:v>
                </c:pt>
                <c:pt idx="60">
                  <c:v>248.7</c:v>
                </c:pt>
                <c:pt idx="61">
                  <c:v>249.4</c:v>
                </c:pt>
                <c:pt idx="62">
                  <c:v>249.1</c:v>
                </c:pt>
                <c:pt idx="63">
                  <c:v>249.1</c:v>
                </c:pt>
                <c:pt idx="64">
                  <c:v>246.5</c:v>
                </c:pt>
                <c:pt idx="65">
                  <c:v>243.2</c:v>
                </c:pt>
                <c:pt idx="66">
                  <c:v>241.4</c:v>
                </c:pt>
                <c:pt idx="67">
                  <c:v>241</c:v>
                </c:pt>
                <c:pt idx="68">
                  <c:v>230.5</c:v>
                </c:pt>
                <c:pt idx="69">
                  <c:v>227.1</c:v>
                </c:pt>
                <c:pt idx="70">
                  <c:v>227.8</c:v>
                </c:pt>
                <c:pt idx="71">
                  <c:v>227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7-469C-4DFD-A63C-4ECDE034F2E4}"/>
            </c:ext>
          </c:extLst>
        </c:ser>
        <c:ser>
          <c:idx val="8"/>
          <c:order val="8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SOLARCALC!$AJ$2401:$AJ$2472</c:f>
              <c:numCache>
                <c:formatCode>General</c:formatCode>
                <c:ptCount val="72"/>
                <c:pt idx="0">
                  <c:v>228.3</c:v>
                </c:pt>
                <c:pt idx="1">
                  <c:v>228.7</c:v>
                </c:pt>
                <c:pt idx="2">
                  <c:v>228.8</c:v>
                </c:pt>
                <c:pt idx="3">
                  <c:v>229</c:v>
                </c:pt>
                <c:pt idx="4">
                  <c:v>228.4</c:v>
                </c:pt>
                <c:pt idx="5">
                  <c:v>228.4</c:v>
                </c:pt>
                <c:pt idx="6">
                  <c:v>226.8</c:v>
                </c:pt>
                <c:pt idx="7">
                  <c:v>232.5</c:v>
                </c:pt>
                <c:pt idx="8">
                  <c:v>244.1</c:v>
                </c:pt>
                <c:pt idx="9">
                  <c:v>250.1</c:v>
                </c:pt>
                <c:pt idx="10">
                  <c:v>250.2</c:v>
                </c:pt>
                <c:pt idx="11">
                  <c:v>251.3</c:v>
                </c:pt>
                <c:pt idx="12">
                  <c:v>250.8</c:v>
                </c:pt>
                <c:pt idx="13">
                  <c:v>251.6</c:v>
                </c:pt>
                <c:pt idx="14">
                  <c:v>251.1</c:v>
                </c:pt>
                <c:pt idx="15">
                  <c:v>250.4</c:v>
                </c:pt>
                <c:pt idx="16">
                  <c:v>249</c:v>
                </c:pt>
                <c:pt idx="17">
                  <c:v>243</c:v>
                </c:pt>
                <c:pt idx="18">
                  <c:v>241.2</c:v>
                </c:pt>
                <c:pt idx="19">
                  <c:v>241.7</c:v>
                </c:pt>
                <c:pt idx="20">
                  <c:v>241.3</c:v>
                </c:pt>
                <c:pt idx="21">
                  <c:v>241.7</c:v>
                </c:pt>
                <c:pt idx="22">
                  <c:v>241.6</c:v>
                </c:pt>
                <c:pt idx="23">
                  <c:v>240.8</c:v>
                </c:pt>
                <c:pt idx="24">
                  <c:v>228.4</c:v>
                </c:pt>
                <c:pt idx="25">
                  <c:v>228.7</c:v>
                </c:pt>
                <c:pt idx="26">
                  <c:v>228.8</c:v>
                </c:pt>
                <c:pt idx="27">
                  <c:v>228.8</c:v>
                </c:pt>
                <c:pt idx="28">
                  <c:v>228.7</c:v>
                </c:pt>
                <c:pt idx="29">
                  <c:v>228.8</c:v>
                </c:pt>
                <c:pt idx="30">
                  <c:v>226.9</c:v>
                </c:pt>
                <c:pt idx="31">
                  <c:v>233.2</c:v>
                </c:pt>
                <c:pt idx="32">
                  <c:v>242.9</c:v>
                </c:pt>
                <c:pt idx="33">
                  <c:v>249.1</c:v>
                </c:pt>
                <c:pt idx="34">
                  <c:v>250</c:v>
                </c:pt>
                <c:pt idx="35">
                  <c:v>250.6</c:v>
                </c:pt>
                <c:pt idx="36">
                  <c:v>250.7</c:v>
                </c:pt>
                <c:pt idx="37">
                  <c:v>250.8</c:v>
                </c:pt>
                <c:pt idx="38">
                  <c:v>251.3</c:v>
                </c:pt>
                <c:pt idx="39">
                  <c:v>250.3</c:v>
                </c:pt>
                <c:pt idx="40">
                  <c:v>249.2</c:v>
                </c:pt>
                <c:pt idx="41">
                  <c:v>243.3</c:v>
                </c:pt>
                <c:pt idx="42">
                  <c:v>241.9</c:v>
                </c:pt>
                <c:pt idx="43">
                  <c:v>241.7</c:v>
                </c:pt>
                <c:pt idx="44">
                  <c:v>242.3</c:v>
                </c:pt>
                <c:pt idx="45">
                  <c:v>241.5</c:v>
                </c:pt>
                <c:pt idx="46">
                  <c:v>241.5</c:v>
                </c:pt>
                <c:pt idx="47">
                  <c:v>233.1</c:v>
                </c:pt>
                <c:pt idx="48">
                  <c:v>228.3</c:v>
                </c:pt>
                <c:pt idx="49">
                  <c:v>228.7</c:v>
                </c:pt>
                <c:pt idx="50">
                  <c:v>228.8</c:v>
                </c:pt>
                <c:pt idx="51">
                  <c:v>228.9</c:v>
                </c:pt>
                <c:pt idx="52">
                  <c:v>228.7</c:v>
                </c:pt>
                <c:pt idx="53">
                  <c:v>228.1</c:v>
                </c:pt>
                <c:pt idx="54">
                  <c:v>227.1</c:v>
                </c:pt>
                <c:pt idx="55">
                  <c:v>232.1</c:v>
                </c:pt>
                <c:pt idx="56">
                  <c:v>241.3</c:v>
                </c:pt>
                <c:pt idx="57">
                  <c:v>248.8</c:v>
                </c:pt>
                <c:pt idx="58">
                  <c:v>249.9</c:v>
                </c:pt>
                <c:pt idx="59">
                  <c:v>248.9</c:v>
                </c:pt>
                <c:pt idx="60">
                  <c:v>249.2</c:v>
                </c:pt>
                <c:pt idx="61">
                  <c:v>249.8</c:v>
                </c:pt>
                <c:pt idx="62">
                  <c:v>249.6</c:v>
                </c:pt>
                <c:pt idx="63">
                  <c:v>249.5</c:v>
                </c:pt>
                <c:pt idx="64">
                  <c:v>247</c:v>
                </c:pt>
                <c:pt idx="65">
                  <c:v>243.6</c:v>
                </c:pt>
                <c:pt idx="66">
                  <c:v>241.8</c:v>
                </c:pt>
                <c:pt idx="67">
                  <c:v>241.4</c:v>
                </c:pt>
                <c:pt idx="68">
                  <c:v>230.6</c:v>
                </c:pt>
                <c:pt idx="69">
                  <c:v>227.1</c:v>
                </c:pt>
                <c:pt idx="70">
                  <c:v>227.8</c:v>
                </c:pt>
                <c:pt idx="71">
                  <c:v>227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8-469C-4DFD-A63C-4ECDE034F2E4}"/>
            </c:ext>
          </c:extLst>
        </c:ser>
        <c:ser>
          <c:idx val="9"/>
          <c:order val="9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SOLARCALC!$AK$2401:$AK$2472</c:f>
              <c:numCache>
                <c:formatCode>General</c:formatCode>
                <c:ptCount val="72"/>
                <c:pt idx="0">
                  <c:v>228.3</c:v>
                </c:pt>
                <c:pt idx="1">
                  <c:v>228.7</c:v>
                </c:pt>
                <c:pt idx="2">
                  <c:v>228.7</c:v>
                </c:pt>
                <c:pt idx="3">
                  <c:v>229</c:v>
                </c:pt>
                <c:pt idx="4">
                  <c:v>228.4</c:v>
                </c:pt>
                <c:pt idx="5">
                  <c:v>228.3</c:v>
                </c:pt>
                <c:pt idx="6">
                  <c:v>226.7</c:v>
                </c:pt>
                <c:pt idx="7">
                  <c:v>232.6</c:v>
                </c:pt>
                <c:pt idx="8">
                  <c:v>244.4</c:v>
                </c:pt>
                <c:pt idx="9">
                  <c:v>250.4</c:v>
                </c:pt>
                <c:pt idx="10">
                  <c:v>250.3</c:v>
                </c:pt>
                <c:pt idx="11">
                  <c:v>251.3</c:v>
                </c:pt>
                <c:pt idx="12">
                  <c:v>250.7</c:v>
                </c:pt>
                <c:pt idx="13">
                  <c:v>251.6</c:v>
                </c:pt>
                <c:pt idx="14">
                  <c:v>251.1</c:v>
                </c:pt>
                <c:pt idx="15">
                  <c:v>250.6</c:v>
                </c:pt>
                <c:pt idx="16">
                  <c:v>249.4</c:v>
                </c:pt>
                <c:pt idx="17">
                  <c:v>243.5</c:v>
                </c:pt>
                <c:pt idx="18">
                  <c:v>241.9</c:v>
                </c:pt>
                <c:pt idx="19">
                  <c:v>242.6</c:v>
                </c:pt>
                <c:pt idx="20">
                  <c:v>242.1</c:v>
                </c:pt>
                <c:pt idx="21">
                  <c:v>242.5</c:v>
                </c:pt>
                <c:pt idx="22">
                  <c:v>242.5</c:v>
                </c:pt>
                <c:pt idx="23">
                  <c:v>241.5</c:v>
                </c:pt>
                <c:pt idx="24">
                  <c:v>228.4</c:v>
                </c:pt>
                <c:pt idx="25">
                  <c:v>228.7</c:v>
                </c:pt>
                <c:pt idx="26">
                  <c:v>228.8</c:v>
                </c:pt>
                <c:pt idx="27">
                  <c:v>228.8</c:v>
                </c:pt>
                <c:pt idx="28">
                  <c:v>228.6</c:v>
                </c:pt>
                <c:pt idx="29">
                  <c:v>228.8</c:v>
                </c:pt>
                <c:pt idx="30">
                  <c:v>226.8</c:v>
                </c:pt>
                <c:pt idx="31">
                  <c:v>233.3</c:v>
                </c:pt>
                <c:pt idx="32">
                  <c:v>243.2</c:v>
                </c:pt>
                <c:pt idx="33">
                  <c:v>249.4</c:v>
                </c:pt>
                <c:pt idx="34">
                  <c:v>250.1</c:v>
                </c:pt>
                <c:pt idx="35">
                  <c:v>250.6</c:v>
                </c:pt>
                <c:pt idx="36">
                  <c:v>250.7</c:v>
                </c:pt>
                <c:pt idx="37">
                  <c:v>250.8</c:v>
                </c:pt>
                <c:pt idx="38">
                  <c:v>251.4</c:v>
                </c:pt>
                <c:pt idx="39">
                  <c:v>250.5</c:v>
                </c:pt>
                <c:pt idx="40">
                  <c:v>249.6</c:v>
                </c:pt>
                <c:pt idx="41">
                  <c:v>243.8</c:v>
                </c:pt>
                <c:pt idx="42">
                  <c:v>242.6</c:v>
                </c:pt>
                <c:pt idx="43">
                  <c:v>242.5</c:v>
                </c:pt>
                <c:pt idx="44">
                  <c:v>243.1</c:v>
                </c:pt>
                <c:pt idx="45">
                  <c:v>242.2</c:v>
                </c:pt>
                <c:pt idx="46">
                  <c:v>242.3</c:v>
                </c:pt>
                <c:pt idx="47">
                  <c:v>233.3</c:v>
                </c:pt>
                <c:pt idx="48">
                  <c:v>228.3</c:v>
                </c:pt>
                <c:pt idx="49">
                  <c:v>228.7</c:v>
                </c:pt>
                <c:pt idx="50">
                  <c:v>228.8</c:v>
                </c:pt>
                <c:pt idx="51">
                  <c:v>228.9</c:v>
                </c:pt>
                <c:pt idx="52">
                  <c:v>228.7</c:v>
                </c:pt>
                <c:pt idx="53">
                  <c:v>228</c:v>
                </c:pt>
                <c:pt idx="54">
                  <c:v>227.1</c:v>
                </c:pt>
                <c:pt idx="55">
                  <c:v>232.2</c:v>
                </c:pt>
                <c:pt idx="56">
                  <c:v>241.6</c:v>
                </c:pt>
                <c:pt idx="57">
                  <c:v>249.2</c:v>
                </c:pt>
                <c:pt idx="58">
                  <c:v>250.2</c:v>
                </c:pt>
                <c:pt idx="59">
                  <c:v>249.3</c:v>
                </c:pt>
                <c:pt idx="60">
                  <c:v>249.4</c:v>
                </c:pt>
                <c:pt idx="61">
                  <c:v>250.1</c:v>
                </c:pt>
                <c:pt idx="62">
                  <c:v>249.9</c:v>
                </c:pt>
                <c:pt idx="63">
                  <c:v>249.9</c:v>
                </c:pt>
                <c:pt idx="64">
                  <c:v>247.4</c:v>
                </c:pt>
                <c:pt idx="65">
                  <c:v>244.1</c:v>
                </c:pt>
                <c:pt idx="66">
                  <c:v>242.4</c:v>
                </c:pt>
                <c:pt idx="67">
                  <c:v>242.2</c:v>
                </c:pt>
                <c:pt idx="68">
                  <c:v>230.9</c:v>
                </c:pt>
                <c:pt idx="69">
                  <c:v>227.1</c:v>
                </c:pt>
                <c:pt idx="70">
                  <c:v>227.8</c:v>
                </c:pt>
                <c:pt idx="71">
                  <c:v>227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9-469C-4DFD-A63C-4ECDE034F2E4}"/>
            </c:ext>
          </c:extLst>
        </c:ser>
        <c:ser>
          <c:idx val="10"/>
          <c:order val="10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SOLARCALC!$AL$2401:$AL$2472</c:f>
              <c:numCache>
                <c:formatCode>General</c:formatCode>
                <c:ptCount val="72"/>
                <c:pt idx="0">
                  <c:v>228.3</c:v>
                </c:pt>
                <c:pt idx="1">
                  <c:v>228.7</c:v>
                </c:pt>
                <c:pt idx="2">
                  <c:v>228.7</c:v>
                </c:pt>
                <c:pt idx="3">
                  <c:v>229</c:v>
                </c:pt>
                <c:pt idx="4">
                  <c:v>228.4</c:v>
                </c:pt>
                <c:pt idx="5">
                  <c:v>228.3</c:v>
                </c:pt>
                <c:pt idx="6">
                  <c:v>226.7</c:v>
                </c:pt>
                <c:pt idx="7">
                  <c:v>232.8</c:v>
                </c:pt>
                <c:pt idx="8">
                  <c:v>245</c:v>
                </c:pt>
                <c:pt idx="9">
                  <c:v>250.9</c:v>
                </c:pt>
                <c:pt idx="10">
                  <c:v>250.4</c:v>
                </c:pt>
                <c:pt idx="11">
                  <c:v>251.4</c:v>
                </c:pt>
                <c:pt idx="12">
                  <c:v>250.6</c:v>
                </c:pt>
                <c:pt idx="13">
                  <c:v>251.6</c:v>
                </c:pt>
                <c:pt idx="14">
                  <c:v>251.2</c:v>
                </c:pt>
                <c:pt idx="15">
                  <c:v>251</c:v>
                </c:pt>
                <c:pt idx="16">
                  <c:v>250.1</c:v>
                </c:pt>
                <c:pt idx="17">
                  <c:v>244.2</c:v>
                </c:pt>
                <c:pt idx="18">
                  <c:v>243.1</c:v>
                </c:pt>
                <c:pt idx="19">
                  <c:v>243.9</c:v>
                </c:pt>
                <c:pt idx="20">
                  <c:v>243.3</c:v>
                </c:pt>
                <c:pt idx="21">
                  <c:v>243.7</c:v>
                </c:pt>
                <c:pt idx="22">
                  <c:v>243.7</c:v>
                </c:pt>
                <c:pt idx="23">
                  <c:v>242.5</c:v>
                </c:pt>
                <c:pt idx="24">
                  <c:v>228.4</c:v>
                </c:pt>
                <c:pt idx="25">
                  <c:v>228.7</c:v>
                </c:pt>
                <c:pt idx="26">
                  <c:v>228.8</c:v>
                </c:pt>
                <c:pt idx="27">
                  <c:v>228.8</c:v>
                </c:pt>
                <c:pt idx="28">
                  <c:v>228.6</c:v>
                </c:pt>
                <c:pt idx="29">
                  <c:v>228.8</c:v>
                </c:pt>
                <c:pt idx="30">
                  <c:v>226.8</c:v>
                </c:pt>
                <c:pt idx="31">
                  <c:v>233.5</c:v>
                </c:pt>
                <c:pt idx="32">
                  <c:v>243.7</c:v>
                </c:pt>
                <c:pt idx="33">
                  <c:v>250</c:v>
                </c:pt>
                <c:pt idx="34">
                  <c:v>250.4</c:v>
                </c:pt>
                <c:pt idx="35">
                  <c:v>250.8</c:v>
                </c:pt>
                <c:pt idx="36">
                  <c:v>250.7</c:v>
                </c:pt>
                <c:pt idx="37">
                  <c:v>250.7</c:v>
                </c:pt>
                <c:pt idx="38">
                  <c:v>251.6</c:v>
                </c:pt>
                <c:pt idx="39">
                  <c:v>250.9</c:v>
                </c:pt>
                <c:pt idx="40">
                  <c:v>250.3</c:v>
                </c:pt>
                <c:pt idx="41">
                  <c:v>244.5</c:v>
                </c:pt>
                <c:pt idx="42">
                  <c:v>243.7</c:v>
                </c:pt>
                <c:pt idx="43">
                  <c:v>243.8</c:v>
                </c:pt>
                <c:pt idx="44">
                  <c:v>244.3</c:v>
                </c:pt>
                <c:pt idx="45">
                  <c:v>243.4</c:v>
                </c:pt>
                <c:pt idx="46">
                  <c:v>243.4</c:v>
                </c:pt>
                <c:pt idx="47">
                  <c:v>233.7</c:v>
                </c:pt>
                <c:pt idx="48">
                  <c:v>228.3</c:v>
                </c:pt>
                <c:pt idx="49">
                  <c:v>228.7</c:v>
                </c:pt>
                <c:pt idx="50">
                  <c:v>228.8</c:v>
                </c:pt>
                <c:pt idx="51">
                  <c:v>228.9</c:v>
                </c:pt>
                <c:pt idx="52">
                  <c:v>228.7</c:v>
                </c:pt>
                <c:pt idx="53">
                  <c:v>228</c:v>
                </c:pt>
                <c:pt idx="54">
                  <c:v>227.1</c:v>
                </c:pt>
                <c:pt idx="55">
                  <c:v>232.4</c:v>
                </c:pt>
                <c:pt idx="56">
                  <c:v>242.1</c:v>
                </c:pt>
                <c:pt idx="57">
                  <c:v>249.8</c:v>
                </c:pt>
                <c:pt idx="58">
                  <c:v>250.7</c:v>
                </c:pt>
                <c:pt idx="59">
                  <c:v>249.8</c:v>
                </c:pt>
                <c:pt idx="60">
                  <c:v>249.8</c:v>
                </c:pt>
                <c:pt idx="61">
                  <c:v>250.4</c:v>
                </c:pt>
                <c:pt idx="62">
                  <c:v>250.3</c:v>
                </c:pt>
                <c:pt idx="63">
                  <c:v>250.5</c:v>
                </c:pt>
                <c:pt idx="64">
                  <c:v>248</c:v>
                </c:pt>
                <c:pt idx="65">
                  <c:v>244.8</c:v>
                </c:pt>
                <c:pt idx="66">
                  <c:v>243.5</c:v>
                </c:pt>
                <c:pt idx="67">
                  <c:v>243.4</c:v>
                </c:pt>
                <c:pt idx="68">
                  <c:v>231.3</c:v>
                </c:pt>
                <c:pt idx="69">
                  <c:v>227.1</c:v>
                </c:pt>
                <c:pt idx="70">
                  <c:v>227.8</c:v>
                </c:pt>
                <c:pt idx="71">
                  <c:v>227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A-469C-4DFD-A63C-4ECDE034F2E4}"/>
            </c:ext>
          </c:extLst>
        </c:ser>
        <c:ser>
          <c:idx val="11"/>
          <c:order val="11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SOLARCALC!$AM$2401:$AM$2472</c:f>
              <c:numCache>
                <c:formatCode>General</c:formatCode>
                <c:ptCount val="72"/>
                <c:pt idx="0">
                  <c:v>228.2</c:v>
                </c:pt>
                <c:pt idx="1">
                  <c:v>228.7</c:v>
                </c:pt>
                <c:pt idx="2">
                  <c:v>228.7</c:v>
                </c:pt>
                <c:pt idx="3">
                  <c:v>229</c:v>
                </c:pt>
                <c:pt idx="4">
                  <c:v>228.4</c:v>
                </c:pt>
                <c:pt idx="5">
                  <c:v>228.4</c:v>
                </c:pt>
                <c:pt idx="6">
                  <c:v>226.7</c:v>
                </c:pt>
                <c:pt idx="7">
                  <c:v>232.5</c:v>
                </c:pt>
                <c:pt idx="8">
                  <c:v>244.4</c:v>
                </c:pt>
                <c:pt idx="9">
                  <c:v>250.5</c:v>
                </c:pt>
                <c:pt idx="10">
                  <c:v>250.4</c:v>
                </c:pt>
                <c:pt idx="11">
                  <c:v>251.7</c:v>
                </c:pt>
                <c:pt idx="12">
                  <c:v>251</c:v>
                </c:pt>
                <c:pt idx="13">
                  <c:v>251.6</c:v>
                </c:pt>
                <c:pt idx="14">
                  <c:v>251.1</c:v>
                </c:pt>
                <c:pt idx="15">
                  <c:v>250.8</c:v>
                </c:pt>
                <c:pt idx="16">
                  <c:v>249.6</c:v>
                </c:pt>
                <c:pt idx="17">
                  <c:v>243.6</c:v>
                </c:pt>
                <c:pt idx="18">
                  <c:v>242.3</c:v>
                </c:pt>
                <c:pt idx="19">
                  <c:v>242.9</c:v>
                </c:pt>
                <c:pt idx="20">
                  <c:v>242.4</c:v>
                </c:pt>
                <c:pt idx="21">
                  <c:v>242.9</c:v>
                </c:pt>
                <c:pt idx="22">
                  <c:v>242.8</c:v>
                </c:pt>
                <c:pt idx="23">
                  <c:v>241.5</c:v>
                </c:pt>
                <c:pt idx="24">
                  <c:v>228.4</c:v>
                </c:pt>
                <c:pt idx="25">
                  <c:v>228.6</c:v>
                </c:pt>
                <c:pt idx="26">
                  <c:v>228.7</c:v>
                </c:pt>
                <c:pt idx="27">
                  <c:v>228.7</c:v>
                </c:pt>
                <c:pt idx="28">
                  <c:v>228.7</c:v>
                </c:pt>
                <c:pt idx="29">
                  <c:v>228.8</c:v>
                </c:pt>
                <c:pt idx="30">
                  <c:v>226.8</c:v>
                </c:pt>
                <c:pt idx="31">
                  <c:v>233.4</c:v>
                </c:pt>
                <c:pt idx="32">
                  <c:v>243.3</c:v>
                </c:pt>
                <c:pt idx="33">
                  <c:v>249.5</c:v>
                </c:pt>
                <c:pt idx="34">
                  <c:v>250.2</c:v>
                </c:pt>
                <c:pt idx="35">
                  <c:v>250.9</c:v>
                </c:pt>
                <c:pt idx="36">
                  <c:v>250.8</c:v>
                </c:pt>
                <c:pt idx="37">
                  <c:v>250.8</c:v>
                </c:pt>
                <c:pt idx="38">
                  <c:v>251.5</c:v>
                </c:pt>
                <c:pt idx="39">
                  <c:v>250.6</c:v>
                </c:pt>
                <c:pt idx="40">
                  <c:v>249.7</c:v>
                </c:pt>
                <c:pt idx="41">
                  <c:v>243.7</c:v>
                </c:pt>
                <c:pt idx="42">
                  <c:v>242.6</c:v>
                </c:pt>
                <c:pt idx="43">
                  <c:v>242.6</c:v>
                </c:pt>
                <c:pt idx="44">
                  <c:v>243.2</c:v>
                </c:pt>
                <c:pt idx="45">
                  <c:v>242.4</c:v>
                </c:pt>
                <c:pt idx="46">
                  <c:v>242.3</c:v>
                </c:pt>
                <c:pt idx="47">
                  <c:v>233.3</c:v>
                </c:pt>
                <c:pt idx="48">
                  <c:v>228.2</c:v>
                </c:pt>
                <c:pt idx="49">
                  <c:v>228.7</c:v>
                </c:pt>
                <c:pt idx="50">
                  <c:v>228.7</c:v>
                </c:pt>
                <c:pt idx="51">
                  <c:v>228.9</c:v>
                </c:pt>
                <c:pt idx="52">
                  <c:v>228.8</c:v>
                </c:pt>
                <c:pt idx="53">
                  <c:v>228.1</c:v>
                </c:pt>
                <c:pt idx="54">
                  <c:v>227.3</c:v>
                </c:pt>
                <c:pt idx="55">
                  <c:v>232.3</c:v>
                </c:pt>
                <c:pt idx="56">
                  <c:v>241.7</c:v>
                </c:pt>
                <c:pt idx="57">
                  <c:v>249.3</c:v>
                </c:pt>
                <c:pt idx="58">
                  <c:v>250.4</c:v>
                </c:pt>
                <c:pt idx="59">
                  <c:v>249.7</c:v>
                </c:pt>
                <c:pt idx="60">
                  <c:v>250</c:v>
                </c:pt>
                <c:pt idx="61">
                  <c:v>250</c:v>
                </c:pt>
                <c:pt idx="62">
                  <c:v>249.9</c:v>
                </c:pt>
                <c:pt idx="63">
                  <c:v>250</c:v>
                </c:pt>
                <c:pt idx="64">
                  <c:v>247.4</c:v>
                </c:pt>
                <c:pt idx="65">
                  <c:v>244.1</c:v>
                </c:pt>
                <c:pt idx="66">
                  <c:v>242.5</c:v>
                </c:pt>
                <c:pt idx="67">
                  <c:v>242.4</c:v>
                </c:pt>
                <c:pt idx="68">
                  <c:v>230.9</c:v>
                </c:pt>
                <c:pt idx="69">
                  <c:v>227.1</c:v>
                </c:pt>
                <c:pt idx="70">
                  <c:v>227.7</c:v>
                </c:pt>
                <c:pt idx="71">
                  <c:v>226.9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B-469C-4DFD-A63C-4ECDE034F2E4}"/>
            </c:ext>
          </c:extLst>
        </c:ser>
        <c:ser>
          <c:idx val="12"/>
          <c:order val="12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SOLARCALC!$AN$2401:$AN$2472</c:f>
              <c:numCache>
                <c:formatCode>General</c:formatCode>
                <c:ptCount val="72"/>
                <c:pt idx="0">
                  <c:v>228.1</c:v>
                </c:pt>
                <c:pt idx="1">
                  <c:v>228.6</c:v>
                </c:pt>
                <c:pt idx="2">
                  <c:v>228.7</c:v>
                </c:pt>
                <c:pt idx="3">
                  <c:v>229</c:v>
                </c:pt>
                <c:pt idx="4">
                  <c:v>228.3</c:v>
                </c:pt>
                <c:pt idx="5">
                  <c:v>228.3</c:v>
                </c:pt>
                <c:pt idx="6">
                  <c:v>226.6</c:v>
                </c:pt>
                <c:pt idx="7">
                  <c:v>232.7</c:v>
                </c:pt>
                <c:pt idx="8">
                  <c:v>245.1</c:v>
                </c:pt>
                <c:pt idx="9">
                  <c:v>251.3</c:v>
                </c:pt>
                <c:pt idx="10">
                  <c:v>250.9</c:v>
                </c:pt>
                <c:pt idx="11">
                  <c:v>252.2</c:v>
                </c:pt>
                <c:pt idx="12">
                  <c:v>251.3</c:v>
                </c:pt>
                <c:pt idx="13">
                  <c:v>252</c:v>
                </c:pt>
                <c:pt idx="14">
                  <c:v>251.6</c:v>
                </c:pt>
                <c:pt idx="15">
                  <c:v>251.5</c:v>
                </c:pt>
                <c:pt idx="16">
                  <c:v>250.6</c:v>
                </c:pt>
                <c:pt idx="17">
                  <c:v>244.4</c:v>
                </c:pt>
                <c:pt idx="18">
                  <c:v>243.5</c:v>
                </c:pt>
                <c:pt idx="19">
                  <c:v>244.2</c:v>
                </c:pt>
                <c:pt idx="20">
                  <c:v>243.6</c:v>
                </c:pt>
                <c:pt idx="21">
                  <c:v>244.2</c:v>
                </c:pt>
                <c:pt idx="22">
                  <c:v>244</c:v>
                </c:pt>
                <c:pt idx="23">
                  <c:v>242.6</c:v>
                </c:pt>
                <c:pt idx="24">
                  <c:v>228.3</c:v>
                </c:pt>
                <c:pt idx="25">
                  <c:v>228.5</c:v>
                </c:pt>
                <c:pt idx="26">
                  <c:v>228.6</c:v>
                </c:pt>
                <c:pt idx="27">
                  <c:v>228.7</c:v>
                </c:pt>
                <c:pt idx="28">
                  <c:v>228.7</c:v>
                </c:pt>
                <c:pt idx="29">
                  <c:v>228.8</c:v>
                </c:pt>
                <c:pt idx="30">
                  <c:v>226.6</c:v>
                </c:pt>
                <c:pt idx="31">
                  <c:v>233.6</c:v>
                </c:pt>
                <c:pt idx="32">
                  <c:v>244</c:v>
                </c:pt>
                <c:pt idx="33">
                  <c:v>250.4</c:v>
                </c:pt>
                <c:pt idx="34">
                  <c:v>250.8</c:v>
                </c:pt>
                <c:pt idx="35">
                  <c:v>251.4</c:v>
                </c:pt>
                <c:pt idx="36">
                  <c:v>251.3</c:v>
                </c:pt>
                <c:pt idx="37">
                  <c:v>251.2</c:v>
                </c:pt>
                <c:pt idx="38">
                  <c:v>252.1</c:v>
                </c:pt>
                <c:pt idx="39">
                  <c:v>251.3</c:v>
                </c:pt>
                <c:pt idx="40">
                  <c:v>250.7</c:v>
                </c:pt>
                <c:pt idx="41">
                  <c:v>244.5</c:v>
                </c:pt>
                <c:pt idx="42">
                  <c:v>243.7</c:v>
                </c:pt>
                <c:pt idx="43">
                  <c:v>243.9</c:v>
                </c:pt>
                <c:pt idx="44">
                  <c:v>244.5</c:v>
                </c:pt>
                <c:pt idx="45">
                  <c:v>243.6</c:v>
                </c:pt>
                <c:pt idx="46">
                  <c:v>243.4</c:v>
                </c:pt>
                <c:pt idx="47">
                  <c:v>233.7</c:v>
                </c:pt>
                <c:pt idx="48">
                  <c:v>228.1</c:v>
                </c:pt>
                <c:pt idx="49">
                  <c:v>228.6</c:v>
                </c:pt>
                <c:pt idx="50">
                  <c:v>228.6</c:v>
                </c:pt>
                <c:pt idx="51">
                  <c:v>228.9</c:v>
                </c:pt>
                <c:pt idx="52">
                  <c:v>228.7</c:v>
                </c:pt>
                <c:pt idx="53">
                  <c:v>228.1</c:v>
                </c:pt>
                <c:pt idx="54">
                  <c:v>227.2</c:v>
                </c:pt>
                <c:pt idx="55">
                  <c:v>232.5</c:v>
                </c:pt>
                <c:pt idx="56">
                  <c:v>242.3</c:v>
                </c:pt>
                <c:pt idx="57">
                  <c:v>250.1</c:v>
                </c:pt>
                <c:pt idx="58">
                  <c:v>251.2</c:v>
                </c:pt>
                <c:pt idx="59">
                  <c:v>250.5</c:v>
                </c:pt>
                <c:pt idx="60">
                  <c:v>250.8</c:v>
                </c:pt>
                <c:pt idx="61">
                  <c:v>250.7</c:v>
                </c:pt>
                <c:pt idx="62">
                  <c:v>250.7</c:v>
                </c:pt>
                <c:pt idx="63">
                  <c:v>251</c:v>
                </c:pt>
                <c:pt idx="64">
                  <c:v>248.3</c:v>
                </c:pt>
                <c:pt idx="65">
                  <c:v>245</c:v>
                </c:pt>
                <c:pt idx="66">
                  <c:v>243.7</c:v>
                </c:pt>
                <c:pt idx="67">
                  <c:v>243.7</c:v>
                </c:pt>
                <c:pt idx="68">
                  <c:v>231.2</c:v>
                </c:pt>
                <c:pt idx="69">
                  <c:v>227</c:v>
                </c:pt>
                <c:pt idx="70">
                  <c:v>227.6</c:v>
                </c:pt>
                <c:pt idx="71">
                  <c:v>226.8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C-469C-4DFD-A63C-4ECDE034F2E4}"/>
            </c:ext>
          </c:extLst>
        </c:ser>
        <c:ser>
          <c:idx val="13"/>
          <c:order val="13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SOLARCALC!$AO$2401:$AO$2472</c:f>
              <c:numCache>
                <c:formatCode>General</c:formatCode>
                <c:ptCount val="72"/>
                <c:pt idx="0">
                  <c:v>228</c:v>
                </c:pt>
                <c:pt idx="1">
                  <c:v>228.5</c:v>
                </c:pt>
                <c:pt idx="2">
                  <c:v>228.6</c:v>
                </c:pt>
                <c:pt idx="3">
                  <c:v>228.9</c:v>
                </c:pt>
                <c:pt idx="4">
                  <c:v>228.2</c:v>
                </c:pt>
                <c:pt idx="5">
                  <c:v>228.2</c:v>
                </c:pt>
                <c:pt idx="6">
                  <c:v>226.4</c:v>
                </c:pt>
                <c:pt idx="7">
                  <c:v>232.8</c:v>
                </c:pt>
                <c:pt idx="8">
                  <c:v>245.7</c:v>
                </c:pt>
                <c:pt idx="9">
                  <c:v>252.1</c:v>
                </c:pt>
                <c:pt idx="10">
                  <c:v>251.5</c:v>
                </c:pt>
                <c:pt idx="11">
                  <c:v>252.8</c:v>
                </c:pt>
                <c:pt idx="12">
                  <c:v>251.8</c:v>
                </c:pt>
                <c:pt idx="13">
                  <c:v>252.5</c:v>
                </c:pt>
                <c:pt idx="14">
                  <c:v>252.1</c:v>
                </c:pt>
                <c:pt idx="15">
                  <c:v>252.2</c:v>
                </c:pt>
                <c:pt idx="16">
                  <c:v>251.5</c:v>
                </c:pt>
                <c:pt idx="17">
                  <c:v>245.1</c:v>
                </c:pt>
                <c:pt idx="18">
                  <c:v>244.5</c:v>
                </c:pt>
                <c:pt idx="19">
                  <c:v>245.2</c:v>
                </c:pt>
                <c:pt idx="20">
                  <c:v>244.6</c:v>
                </c:pt>
                <c:pt idx="21">
                  <c:v>245.2</c:v>
                </c:pt>
                <c:pt idx="22">
                  <c:v>245.1</c:v>
                </c:pt>
                <c:pt idx="23">
                  <c:v>243.5</c:v>
                </c:pt>
                <c:pt idx="24">
                  <c:v>228.2</c:v>
                </c:pt>
                <c:pt idx="25">
                  <c:v>228.4</c:v>
                </c:pt>
                <c:pt idx="26">
                  <c:v>228.5</c:v>
                </c:pt>
                <c:pt idx="27">
                  <c:v>228.6</c:v>
                </c:pt>
                <c:pt idx="28">
                  <c:v>228.6</c:v>
                </c:pt>
                <c:pt idx="29">
                  <c:v>228.8</c:v>
                </c:pt>
                <c:pt idx="30">
                  <c:v>226.4</c:v>
                </c:pt>
                <c:pt idx="31">
                  <c:v>233.7</c:v>
                </c:pt>
                <c:pt idx="32">
                  <c:v>244.7</c:v>
                </c:pt>
                <c:pt idx="33">
                  <c:v>251.2</c:v>
                </c:pt>
                <c:pt idx="34">
                  <c:v>251.5</c:v>
                </c:pt>
                <c:pt idx="35">
                  <c:v>252</c:v>
                </c:pt>
                <c:pt idx="36">
                  <c:v>251.8</c:v>
                </c:pt>
                <c:pt idx="37">
                  <c:v>251.7</c:v>
                </c:pt>
                <c:pt idx="38">
                  <c:v>252.8</c:v>
                </c:pt>
                <c:pt idx="39">
                  <c:v>252</c:v>
                </c:pt>
                <c:pt idx="40">
                  <c:v>251.6</c:v>
                </c:pt>
                <c:pt idx="41">
                  <c:v>245.2</c:v>
                </c:pt>
                <c:pt idx="42">
                  <c:v>244.6</c:v>
                </c:pt>
                <c:pt idx="43">
                  <c:v>244.9</c:v>
                </c:pt>
                <c:pt idx="44">
                  <c:v>245.6</c:v>
                </c:pt>
                <c:pt idx="45">
                  <c:v>244.5</c:v>
                </c:pt>
                <c:pt idx="46">
                  <c:v>244.4</c:v>
                </c:pt>
                <c:pt idx="47">
                  <c:v>234</c:v>
                </c:pt>
                <c:pt idx="48">
                  <c:v>228</c:v>
                </c:pt>
                <c:pt idx="49">
                  <c:v>228.5</c:v>
                </c:pt>
                <c:pt idx="50">
                  <c:v>228.6</c:v>
                </c:pt>
                <c:pt idx="51">
                  <c:v>228.8</c:v>
                </c:pt>
                <c:pt idx="52">
                  <c:v>228.7</c:v>
                </c:pt>
                <c:pt idx="53">
                  <c:v>228</c:v>
                </c:pt>
                <c:pt idx="54">
                  <c:v>227.1</c:v>
                </c:pt>
                <c:pt idx="55">
                  <c:v>232.6</c:v>
                </c:pt>
                <c:pt idx="56">
                  <c:v>242.9</c:v>
                </c:pt>
                <c:pt idx="57">
                  <c:v>250.9</c:v>
                </c:pt>
                <c:pt idx="58">
                  <c:v>252</c:v>
                </c:pt>
                <c:pt idx="59">
                  <c:v>251.2</c:v>
                </c:pt>
                <c:pt idx="60">
                  <c:v>251.6</c:v>
                </c:pt>
                <c:pt idx="61">
                  <c:v>251.3</c:v>
                </c:pt>
                <c:pt idx="62">
                  <c:v>251.5</c:v>
                </c:pt>
                <c:pt idx="63">
                  <c:v>251.8</c:v>
                </c:pt>
                <c:pt idx="64">
                  <c:v>249.1</c:v>
                </c:pt>
                <c:pt idx="65">
                  <c:v>245.8</c:v>
                </c:pt>
                <c:pt idx="66">
                  <c:v>244.6</c:v>
                </c:pt>
                <c:pt idx="67">
                  <c:v>244.7</c:v>
                </c:pt>
                <c:pt idx="68">
                  <c:v>231.5</c:v>
                </c:pt>
                <c:pt idx="69">
                  <c:v>226.9</c:v>
                </c:pt>
                <c:pt idx="70">
                  <c:v>227.5</c:v>
                </c:pt>
                <c:pt idx="71">
                  <c:v>226.7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D-469C-4DFD-A63C-4ECDE034F2E4}"/>
            </c:ext>
          </c:extLst>
        </c:ser>
        <c:ser>
          <c:idx val="14"/>
          <c:order val="14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SOLARCALC!$AP$2401:$AP$2472</c:f>
              <c:numCache>
                <c:formatCode>General</c:formatCode>
                <c:ptCount val="72"/>
                <c:pt idx="0">
                  <c:v>227.8</c:v>
                </c:pt>
                <c:pt idx="1">
                  <c:v>228.4</c:v>
                </c:pt>
                <c:pt idx="2">
                  <c:v>228.5</c:v>
                </c:pt>
                <c:pt idx="3">
                  <c:v>228.9</c:v>
                </c:pt>
                <c:pt idx="4">
                  <c:v>228.2</c:v>
                </c:pt>
                <c:pt idx="5">
                  <c:v>228.1</c:v>
                </c:pt>
                <c:pt idx="6">
                  <c:v>226.1</c:v>
                </c:pt>
                <c:pt idx="7">
                  <c:v>232.7</c:v>
                </c:pt>
                <c:pt idx="8">
                  <c:v>246</c:v>
                </c:pt>
                <c:pt idx="9">
                  <c:v>252.4</c:v>
                </c:pt>
                <c:pt idx="10">
                  <c:v>251.5</c:v>
                </c:pt>
                <c:pt idx="11">
                  <c:v>252.8</c:v>
                </c:pt>
                <c:pt idx="12">
                  <c:v>251.6</c:v>
                </c:pt>
                <c:pt idx="13">
                  <c:v>252.3</c:v>
                </c:pt>
                <c:pt idx="14">
                  <c:v>252.1</c:v>
                </c:pt>
                <c:pt idx="15">
                  <c:v>252.3</c:v>
                </c:pt>
                <c:pt idx="16">
                  <c:v>251.8</c:v>
                </c:pt>
                <c:pt idx="17">
                  <c:v>245.4</c:v>
                </c:pt>
                <c:pt idx="18">
                  <c:v>245.2</c:v>
                </c:pt>
                <c:pt idx="19">
                  <c:v>245.9</c:v>
                </c:pt>
                <c:pt idx="20">
                  <c:v>245.3</c:v>
                </c:pt>
                <c:pt idx="21">
                  <c:v>246</c:v>
                </c:pt>
                <c:pt idx="22">
                  <c:v>245.7</c:v>
                </c:pt>
                <c:pt idx="23">
                  <c:v>244</c:v>
                </c:pt>
                <c:pt idx="24">
                  <c:v>228.1</c:v>
                </c:pt>
                <c:pt idx="25">
                  <c:v>228.3</c:v>
                </c:pt>
                <c:pt idx="26">
                  <c:v>228.4</c:v>
                </c:pt>
                <c:pt idx="27">
                  <c:v>228.5</c:v>
                </c:pt>
                <c:pt idx="28">
                  <c:v>228.6</c:v>
                </c:pt>
                <c:pt idx="29">
                  <c:v>228.7</c:v>
                </c:pt>
                <c:pt idx="30">
                  <c:v>226.1</c:v>
                </c:pt>
                <c:pt idx="31">
                  <c:v>233.8</c:v>
                </c:pt>
                <c:pt idx="32">
                  <c:v>245</c:v>
                </c:pt>
                <c:pt idx="33">
                  <c:v>251.5</c:v>
                </c:pt>
                <c:pt idx="34">
                  <c:v>251.6</c:v>
                </c:pt>
                <c:pt idx="35">
                  <c:v>252.1</c:v>
                </c:pt>
                <c:pt idx="36">
                  <c:v>251.7</c:v>
                </c:pt>
                <c:pt idx="37">
                  <c:v>251.7</c:v>
                </c:pt>
                <c:pt idx="38">
                  <c:v>252.8</c:v>
                </c:pt>
                <c:pt idx="39">
                  <c:v>252.1</c:v>
                </c:pt>
                <c:pt idx="40">
                  <c:v>252</c:v>
                </c:pt>
                <c:pt idx="41">
                  <c:v>245.4</c:v>
                </c:pt>
                <c:pt idx="42">
                  <c:v>245.1</c:v>
                </c:pt>
                <c:pt idx="43">
                  <c:v>245.6</c:v>
                </c:pt>
                <c:pt idx="44">
                  <c:v>246.3</c:v>
                </c:pt>
                <c:pt idx="45">
                  <c:v>245.3</c:v>
                </c:pt>
                <c:pt idx="46">
                  <c:v>245</c:v>
                </c:pt>
                <c:pt idx="47">
                  <c:v>234.1</c:v>
                </c:pt>
                <c:pt idx="48">
                  <c:v>227.8</c:v>
                </c:pt>
                <c:pt idx="49">
                  <c:v>228.4</c:v>
                </c:pt>
                <c:pt idx="50">
                  <c:v>228.5</c:v>
                </c:pt>
                <c:pt idx="51">
                  <c:v>228.8</c:v>
                </c:pt>
                <c:pt idx="52">
                  <c:v>228.7</c:v>
                </c:pt>
                <c:pt idx="53">
                  <c:v>227.9</c:v>
                </c:pt>
                <c:pt idx="54">
                  <c:v>227</c:v>
                </c:pt>
                <c:pt idx="55">
                  <c:v>232.6</c:v>
                </c:pt>
                <c:pt idx="56">
                  <c:v>243.1</c:v>
                </c:pt>
                <c:pt idx="57">
                  <c:v>251.2</c:v>
                </c:pt>
                <c:pt idx="58">
                  <c:v>252.3</c:v>
                </c:pt>
                <c:pt idx="59">
                  <c:v>251.3</c:v>
                </c:pt>
                <c:pt idx="60">
                  <c:v>251.8</c:v>
                </c:pt>
                <c:pt idx="61">
                  <c:v>251.4</c:v>
                </c:pt>
                <c:pt idx="62">
                  <c:v>251.7</c:v>
                </c:pt>
                <c:pt idx="63">
                  <c:v>252.2</c:v>
                </c:pt>
                <c:pt idx="64">
                  <c:v>249.5</c:v>
                </c:pt>
                <c:pt idx="65">
                  <c:v>246.1</c:v>
                </c:pt>
                <c:pt idx="66">
                  <c:v>245.2</c:v>
                </c:pt>
                <c:pt idx="67">
                  <c:v>245.5</c:v>
                </c:pt>
                <c:pt idx="68">
                  <c:v>231.6</c:v>
                </c:pt>
                <c:pt idx="69">
                  <c:v>226.8</c:v>
                </c:pt>
                <c:pt idx="70">
                  <c:v>227.4</c:v>
                </c:pt>
                <c:pt idx="71">
                  <c:v>226.5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E-469C-4DFD-A63C-4ECDE034F2E4}"/>
            </c:ext>
          </c:extLst>
        </c:ser>
        <c:ser>
          <c:idx val="15"/>
          <c:order val="15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SOLARCALC!$AQ$2401:$AQ$2472</c:f>
              <c:numCache>
                <c:formatCode>General</c:formatCode>
                <c:ptCount val="72"/>
                <c:pt idx="0">
                  <c:v>227.8</c:v>
                </c:pt>
                <c:pt idx="1">
                  <c:v>228.4</c:v>
                </c:pt>
                <c:pt idx="2">
                  <c:v>228.5</c:v>
                </c:pt>
                <c:pt idx="3">
                  <c:v>228.9</c:v>
                </c:pt>
                <c:pt idx="4">
                  <c:v>228.2</c:v>
                </c:pt>
                <c:pt idx="5">
                  <c:v>228.1</c:v>
                </c:pt>
                <c:pt idx="6">
                  <c:v>226.1</c:v>
                </c:pt>
                <c:pt idx="7">
                  <c:v>232.8</c:v>
                </c:pt>
                <c:pt idx="8">
                  <c:v>246.1</c:v>
                </c:pt>
                <c:pt idx="9">
                  <c:v>252.6</c:v>
                </c:pt>
                <c:pt idx="10">
                  <c:v>251.5</c:v>
                </c:pt>
                <c:pt idx="11">
                  <c:v>252.8</c:v>
                </c:pt>
                <c:pt idx="12">
                  <c:v>251.6</c:v>
                </c:pt>
                <c:pt idx="13">
                  <c:v>252.3</c:v>
                </c:pt>
                <c:pt idx="14">
                  <c:v>252.1</c:v>
                </c:pt>
                <c:pt idx="15">
                  <c:v>252.4</c:v>
                </c:pt>
                <c:pt idx="16">
                  <c:v>252</c:v>
                </c:pt>
                <c:pt idx="17">
                  <c:v>245.6</c:v>
                </c:pt>
                <c:pt idx="18">
                  <c:v>245.5</c:v>
                </c:pt>
                <c:pt idx="19">
                  <c:v>246.4</c:v>
                </c:pt>
                <c:pt idx="20">
                  <c:v>245.7</c:v>
                </c:pt>
                <c:pt idx="21">
                  <c:v>246.4</c:v>
                </c:pt>
                <c:pt idx="22">
                  <c:v>246.1</c:v>
                </c:pt>
                <c:pt idx="23">
                  <c:v>244.3</c:v>
                </c:pt>
                <c:pt idx="24">
                  <c:v>228.1</c:v>
                </c:pt>
                <c:pt idx="25">
                  <c:v>228.3</c:v>
                </c:pt>
                <c:pt idx="26">
                  <c:v>228.4</c:v>
                </c:pt>
                <c:pt idx="27">
                  <c:v>228.5</c:v>
                </c:pt>
                <c:pt idx="28">
                  <c:v>228.6</c:v>
                </c:pt>
                <c:pt idx="29">
                  <c:v>228.7</c:v>
                </c:pt>
                <c:pt idx="30">
                  <c:v>226.1</c:v>
                </c:pt>
                <c:pt idx="31">
                  <c:v>233.8</c:v>
                </c:pt>
                <c:pt idx="32">
                  <c:v>245.1</c:v>
                </c:pt>
                <c:pt idx="33">
                  <c:v>251.7</c:v>
                </c:pt>
                <c:pt idx="34">
                  <c:v>251.7</c:v>
                </c:pt>
                <c:pt idx="35">
                  <c:v>252.1</c:v>
                </c:pt>
                <c:pt idx="36">
                  <c:v>251.7</c:v>
                </c:pt>
                <c:pt idx="37">
                  <c:v>251.7</c:v>
                </c:pt>
                <c:pt idx="38">
                  <c:v>252.9</c:v>
                </c:pt>
                <c:pt idx="39">
                  <c:v>252.2</c:v>
                </c:pt>
                <c:pt idx="40">
                  <c:v>252.2</c:v>
                </c:pt>
                <c:pt idx="41">
                  <c:v>245.6</c:v>
                </c:pt>
                <c:pt idx="42">
                  <c:v>245.4</c:v>
                </c:pt>
                <c:pt idx="43">
                  <c:v>246</c:v>
                </c:pt>
                <c:pt idx="44">
                  <c:v>246.7</c:v>
                </c:pt>
                <c:pt idx="45">
                  <c:v>245.6</c:v>
                </c:pt>
                <c:pt idx="46">
                  <c:v>245.4</c:v>
                </c:pt>
                <c:pt idx="47">
                  <c:v>234.3</c:v>
                </c:pt>
                <c:pt idx="48">
                  <c:v>227.8</c:v>
                </c:pt>
                <c:pt idx="49">
                  <c:v>228.4</c:v>
                </c:pt>
                <c:pt idx="50">
                  <c:v>228.4</c:v>
                </c:pt>
                <c:pt idx="51">
                  <c:v>228.7</c:v>
                </c:pt>
                <c:pt idx="52">
                  <c:v>228.7</c:v>
                </c:pt>
                <c:pt idx="53">
                  <c:v>227.9</c:v>
                </c:pt>
                <c:pt idx="54">
                  <c:v>227</c:v>
                </c:pt>
                <c:pt idx="55">
                  <c:v>232.6</c:v>
                </c:pt>
                <c:pt idx="56">
                  <c:v>243.2</c:v>
                </c:pt>
                <c:pt idx="57">
                  <c:v>251.4</c:v>
                </c:pt>
                <c:pt idx="58">
                  <c:v>252.4</c:v>
                </c:pt>
                <c:pt idx="59">
                  <c:v>251.4</c:v>
                </c:pt>
                <c:pt idx="60">
                  <c:v>251.9</c:v>
                </c:pt>
                <c:pt idx="61">
                  <c:v>251.5</c:v>
                </c:pt>
                <c:pt idx="62">
                  <c:v>251.9</c:v>
                </c:pt>
                <c:pt idx="63">
                  <c:v>252.4</c:v>
                </c:pt>
                <c:pt idx="64">
                  <c:v>249.6</c:v>
                </c:pt>
                <c:pt idx="65">
                  <c:v>246.4</c:v>
                </c:pt>
                <c:pt idx="66">
                  <c:v>245.5</c:v>
                </c:pt>
                <c:pt idx="67">
                  <c:v>245.9</c:v>
                </c:pt>
                <c:pt idx="68">
                  <c:v>231.7</c:v>
                </c:pt>
                <c:pt idx="69">
                  <c:v>226.8</c:v>
                </c:pt>
                <c:pt idx="70">
                  <c:v>227.4</c:v>
                </c:pt>
                <c:pt idx="71">
                  <c:v>226.5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F-469C-4DFD-A63C-4ECDE034F2E4}"/>
            </c:ext>
          </c:extLst>
        </c:ser>
        <c:ser>
          <c:idx val="16"/>
          <c:order val="16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SOLARCALC!$AR$2401:$AR$2472</c:f>
              <c:numCache>
                <c:formatCode>General</c:formatCode>
                <c:ptCount val="72"/>
                <c:pt idx="0">
                  <c:v>227.8</c:v>
                </c:pt>
                <c:pt idx="1">
                  <c:v>228.4</c:v>
                </c:pt>
                <c:pt idx="2">
                  <c:v>228.5</c:v>
                </c:pt>
                <c:pt idx="3">
                  <c:v>228.9</c:v>
                </c:pt>
                <c:pt idx="4">
                  <c:v>228.2</c:v>
                </c:pt>
                <c:pt idx="5">
                  <c:v>228.1</c:v>
                </c:pt>
                <c:pt idx="6">
                  <c:v>226.1</c:v>
                </c:pt>
                <c:pt idx="7">
                  <c:v>232.9</c:v>
                </c:pt>
                <c:pt idx="8">
                  <c:v>246.5</c:v>
                </c:pt>
                <c:pt idx="9">
                  <c:v>252.9</c:v>
                </c:pt>
                <c:pt idx="10">
                  <c:v>251.6</c:v>
                </c:pt>
                <c:pt idx="11">
                  <c:v>252.8</c:v>
                </c:pt>
                <c:pt idx="12">
                  <c:v>251.5</c:v>
                </c:pt>
                <c:pt idx="13">
                  <c:v>252.3</c:v>
                </c:pt>
                <c:pt idx="14">
                  <c:v>252.1</c:v>
                </c:pt>
                <c:pt idx="15">
                  <c:v>252.6</c:v>
                </c:pt>
                <c:pt idx="16">
                  <c:v>252.5</c:v>
                </c:pt>
                <c:pt idx="17">
                  <c:v>246.1</c:v>
                </c:pt>
                <c:pt idx="18">
                  <c:v>246.3</c:v>
                </c:pt>
                <c:pt idx="19">
                  <c:v>247.3</c:v>
                </c:pt>
                <c:pt idx="20">
                  <c:v>246.5</c:v>
                </c:pt>
                <c:pt idx="21">
                  <c:v>247.2</c:v>
                </c:pt>
                <c:pt idx="22">
                  <c:v>247</c:v>
                </c:pt>
                <c:pt idx="23">
                  <c:v>245</c:v>
                </c:pt>
                <c:pt idx="24">
                  <c:v>228.1</c:v>
                </c:pt>
                <c:pt idx="25">
                  <c:v>228.3</c:v>
                </c:pt>
                <c:pt idx="26">
                  <c:v>228.4</c:v>
                </c:pt>
                <c:pt idx="27">
                  <c:v>228.5</c:v>
                </c:pt>
                <c:pt idx="28">
                  <c:v>228.6</c:v>
                </c:pt>
                <c:pt idx="29">
                  <c:v>228.7</c:v>
                </c:pt>
                <c:pt idx="30">
                  <c:v>226.1</c:v>
                </c:pt>
                <c:pt idx="31">
                  <c:v>233.9</c:v>
                </c:pt>
                <c:pt idx="32">
                  <c:v>245.4</c:v>
                </c:pt>
                <c:pt idx="33">
                  <c:v>252</c:v>
                </c:pt>
                <c:pt idx="34">
                  <c:v>251.9</c:v>
                </c:pt>
                <c:pt idx="35">
                  <c:v>252.2</c:v>
                </c:pt>
                <c:pt idx="36">
                  <c:v>251.7</c:v>
                </c:pt>
                <c:pt idx="37">
                  <c:v>251.7</c:v>
                </c:pt>
                <c:pt idx="38">
                  <c:v>253</c:v>
                </c:pt>
                <c:pt idx="39">
                  <c:v>252.5</c:v>
                </c:pt>
                <c:pt idx="40">
                  <c:v>252.6</c:v>
                </c:pt>
                <c:pt idx="41">
                  <c:v>246.1</c:v>
                </c:pt>
                <c:pt idx="42">
                  <c:v>246.1</c:v>
                </c:pt>
                <c:pt idx="43">
                  <c:v>246.8</c:v>
                </c:pt>
                <c:pt idx="44">
                  <c:v>247.6</c:v>
                </c:pt>
                <c:pt idx="45">
                  <c:v>246.4</c:v>
                </c:pt>
                <c:pt idx="46">
                  <c:v>246.2</c:v>
                </c:pt>
                <c:pt idx="47">
                  <c:v>234.5</c:v>
                </c:pt>
                <c:pt idx="48">
                  <c:v>227.8</c:v>
                </c:pt>
                <c:pt idx="49">
                  <c:v>228.4</c:v>
                </c:pt>
                <c:pt idx="50">
                  <c:v>228.4</c:v>
                </c:pt>
                <c:pt idx="51">
                  <c:v>228.7</c:v>
                </c:pt>
                <c:pt idx="52">
                  <c:v>228.7</c:v>
                </c:pt>
                <c:pt idx="53">
                  <c:v>227.9</c:v>
                </c:pt>
                <c:pt idx="54">
                  <c:v>227</c:v>
                </c:pt>
                <c:pt idx="55">
                  <c:v>232.8</c:v>
                </c:pt>
                <c:pt idx="56">
                  <c:v>243.6</c:v>
                </c:pt>
                <c:pt idx="57">
                  <c:v>251.8</c:v>
                </c:pt>
                <c:pt idx="58">
                  <c:v>252.8</c:v>
                </c:pt>
                <c:pt idx="59">
                  <c:v>251.8</c:v>
                </c:pt>
                <c:pt idx="60">
                  <c:v>252.1</c:v>
                </c:pt>
                <c:pt idx="61">
                  <c:v>251.7</c:v>
                </c:pt>
                <c:pt idx="62">
                  <c:v>252.2</c:v>
                </c:pt>
                <c:pt idx="63">
                  <c:v>252.8</c:v>
                </c:pt>
                <c:pt idx="64">
                  <c:v>250.1</c:v>
                </c:pt>
                <c:pt idx="65">
                  <c:v>246.9</c:v>
                </c:pt>
                <c:pt idx="66">
                  <c:v>246.2</c:v>
                </c:pt>
                <c:pt idx="67">
                  <c:v>246.7</c:v>
                </c:pt>
                <c:pt idx="68">
                  <c:v>232</c:v>
                </c:pt>
                <c:pt idx="69">
                  <c:v>226.8</c:v>
                </c:pt>
                <c:pt idx="70">
                  <c:v>227.4</c:v>
                </c:pt>
                <c:pt idx="71">
                  <c:v>226.5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0-469C-4DFD-A63C-4ECDE034F2E4}"/>
            </c:ext>
          </c:extLst>
        </c:ser>
        <c:ser>
          <c:idx val="17"/>
          <c:order val="17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SOLARCALC!$AS$2401:$AS$2472</c:f>
              <c:numCache>
                <c:formatCode>General</c:formatCode>
                <c:ptCount val="72"/>
                <c:pt idx="0">
                  <c:v>228</c:v>
                </c:pt>
                <c:pt idx="1">
                  <c:v>228.5</c:v>
                </c:pt>
                <c:pt idx="2">
                  <c:v>228.6</c:v>
                </c:pt>
                <c:pt idx="3">
                  <c:v>228.9</c:v>
                </c:pt>
                <c:pt idx="4">
                  <c:v>228.2</c:v>
                </c:pt>
                <c:pt idx="5">
                  <c:v>228.2</c:v>
                </c:pt>
                <c:pt idx="6">
                  <c:v>226.3</c:v>
                </c:pt>
                <c:pt idx="7">
                  <c:v>232.8</c:v>
                </c:pt>
                <c:pt idx="8">
                  <c:v>245.9</c:v>
                </c:pt>
                <c:pt idx="9">
                  <c:v>252.3</c:v>
                </c:pt>
                <c:pt idx="10">
                  <c:v>251.5</c:v>
                </c:pt>
                <c:pt idx="11">
                  <c:v>252.8</c:v>
                </c:pt>
                <c:pt idx="12">
                  <c:v>251.8</c:v>
                </c:pt>
                <c:pt idx="13">
                  <c:v>252.4</c:v>
                </c:pt>
                <c:pt idx="14">
                  <c:v>252.2</c:v>
                </c:pt>
                <c:pt idx="15">
                  <c:v>252.3</c:v>
                </c:pt>
                <c:pt idx="16">
                  <c:v>251.7</c:v>
                </c:pt>
                <c:pt idx="17">
                  <c:v>245.4</c:v>
                </c:pt>
                <c:pt idx="18">
                  <c:v>244.9</c:v>
                </c:pt>
                <c:pt idx="19">
                  <c:v>245.7</c:v>
                </c:pt>
                <c:pt idx="20">
                  <c:v>245</c:v>
                </c:pt>
                <c:pt idx="21">
                  <c:v>245.6</c:v>
                </c:pt>
                <c:pt idx="22">
                  <c:v>245.5</c:v>
                </c:pt>
                <c:pt idx="23">
                  <c:v>243.8</c:v>
                </c:pt>
                <c:pt idx="24">
                  <c:v>228.2</c:v>
                </c:pt>
                <c:pt idx="25">
                  <c:v>228.4</c:v>
                </c:pt>
                <c:pt idx="26">
                  <c:v>228.5</c:v>
                </c:pt>
                <c:pt idx="27">
                  <c:v>228.6</c:v>
                </c:pt>
                <c:pt idx="28">
                  <c:v>228.6</c:v>
                </c:pt>
                <c:pt idx="29">
                  <c:v>228.7</c:v>
                </c:pt>
                <c:pt idx="30">
                  <c:v>226.4</c:v>
                </c:pt>
                <c:pt idx="31">
                  <c:v>233.7</c:v>
                </c:pt>
                <c:pt idx="32">
                  <c:v>244.8</c:v>
                </c:pt>
                <c:pt idx="33">
                  <c:v>251.4</c:v>
                </c:pt>
                <c:pt idx="34">
                  <c:v>251.6</c:v>
                </c:pt>
                <c:pt idx="35">
                  <c:v>252.1</c:v>
                </c:pt>
                <c:pt idx="36">
                  <c:v>251.8</c:v>
                </c:pt>
                <c:pt idx="37">
                  <c:v>251.7</c:v>
                </c:pt>
                <c:pt idx="38">
                  <c:v>252.8</c:v>
                </c:pt>
                <c:pt idx="39">
                  <c:v>252.1</c:v>
                </c:pt>
                <c:pt idx="40">
                  <c:v>251.8</c:v>
                </c:pt>
                <c:pt idx="41">
                  <c:v>245.4</c:v>
                </c:pt>
                <c:pt idx="42">
                  <c:v>244.9</c:v>
                </c:pt>
                <c:pt idx="43">
                  <c:v>245.3</c:v>
                </c:pt>
                <c:pt idx="44">
                  <c:v>246</c:v>
                </c:pt>
                <c:pt idx="45">
                  <c:v>244.9</c:v>
                </c:pt>
                <c:pt idx="46">
                  <c:v>244.7</c:v>
                </c:pt>
                <c:pt idx="47">
                  <c:v>234.1</c:v>
                </c:pt>
                <c:pt idx="48">
                  <c:v>228</c:v>
                </c:pt>
                <c:pt idx="49">
                  <c:v>228.5</c:v>
                </c:pt>
                <c:pt idx="50">
                  <c:v>228.6</c:v>
                </c:pt>
                <c:pt idx="51">
                  <c:v>228.8</c:v>
                </c:pt>
                <c:pt idx="52">
                  <c:v>228.7</c:v>
                </c:pt>
                <c:pt idx="53">
                  <c:v>228</c:v>
                </c:pt>
                <c:pt idx="54">
                  <c:v>227.1</c:v>
                </c:pt>
                <c:pt idx="55">
                  <c:v>232.7</c:v>
                </c:pt>
                <c:pt idx="56">
                  <c:v>243</c:v>
                </c:pt>
                <c:pt idx="57">
                  <c:v>251.1</c:v>
                </c:pt>
                <c:pt idx="58">
                  <c:v>252.2</c:v>
                </c:pt>
                <c:pt idx="59">
                  <c:v>251.4</c:v>
                </c:pt>
                <c:pt idx="60">
                  <c:v>251.7</c:v>
                </c:pt>
                <c:pt idx="61">
                  <c:v>251.4</c:v>
                </c:pt>
                <c:pt idx="62">
                  <c:v>251.6</c:v>
                </c:pt>
                <c:pt idx="63">
                  <c:v>252</c:v>
                </c:pt>
                <c:pt idx="64">
                  <c:v>249.4</c:v>
                </c:pt>
                <c:pt idx="65">
                  <c:v>246</c:v>
                </c:pt>
                <c:pt idx="66">
                  <c:v>244.9</c:v>
                </c:pt>
                <c:pt idx="67">
                  <c:v>245.1</c:v>
                </c:pt>
                <c:pt idx="68">
                  <c:v>231.6</c:v>
                </c:pt>
                <c:pt idx="69">
                  <c:v>226.8</c:v>
                </c:pt>
                <c:pt idx="70">
                  <c:v>227.4</c:v>
                </c:pt>
                <c:pt idx="71">
                  <c:v>226.6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1-469C-4DFD-A63C-4ECDE034F2E4}"/>
            </c:ext>
          </c:extLst>
        </c:ser>
        <c:ser>
          <c:idx val="18"/>
          <c:order val="18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SOLARCALC!$AT$2401:$AT$2472</c:f>
              <c:numCache>
                <c:formatCode>General</c:formatCode>
                <c:ptCount val="72"/>
                <c:pt idx="0">
                  <c:v>228</c:v>
                </c:pt>
                <c:pt idx="1">
                  <c:v>228.5</c:v>
                </c:pt>
                <c:pt idx="2">
                  <c:v>228.6</c:v>
                </c:pt>
                <c:pt idx="3">
                  <c:v>228.9</c:v>
                </c:pt>
                <c:pt idx="4">
                  <c:v>228.1</c:v>
                </c:pt>
                <c:pt idx="5">
                  <c:v>228.2</c:v>
                </c:pt>
                <c:pt idx="6">
                  <c:v>226.3</c:v>
                </c:pt>
                <c:pt idx="7">
                  <c:v>232.8</c:v>
                </c:pt>
                <c:pt idx="8">
                  <c:v>245.8</c:v>
                </c:pt>
                <c:pt idx="9">
                  <c:v>252.3</c:v>
                </c:pt>
                <c:pt idx="10">
                  <c:v>251.5</c:v>
                </c:pt>
                <c:pt idx="11">
                  <c:v>252.8</c:v>
                </c:pt>
                <c:pt idx="12">
                  <c:v>251.7</c:v>
                </c:pt>
                <c:pt idx="13">
                  <c:v>252.4</c:v>
                </c:pt>
                <c:pt idx="14">
                  <c:v>252.1</c:v>
                </c:pt>
                <c:pt idx="15">
                  <c:v>252.3</c:v>
                </c:pt>
                <c:pt idx="16">
                  <c:v>251.7</c:v>
                </c:pt>
                <c:pt idx="17">
                  <c:v>245.3</c:v>
                </c:pt>
                <c:pt idx="18">
                  <c:v>244.9</c:v>
                </c:pt>
                <c:pt idx="19">
                  <c:v>245.6</c:v>
                </c:pt>
                <c:pt idx="20">
                  <c:v>245</c:v>
                </c:pt>
                <c:pt idx="21">
                  <c:v>245.6</c:v>
                </c:pt>
                <c:pt idx="22">
                  <c:v>245.4</c:v>
                </c:pt>
                <c:pt idx="23">
                  <c:v>243.8</c:v>
                </c:pt>
                <c:pt idx="24">
                  <c:v>228.2</c:v>
                </c:pt>
                <c:pt idx="25">
                  <c:v>228.4</c:v>
                </c:pt>
                <c:pt idx="26">
                  <c:v>228.5</c:v>
                </c:pt>
                <c:pt idx="27">
                  <c:v>228.6</c:v>
                </c:pt>
                <c:pt idx="28">
                  <c:v>228.6</c:v>
                </c:pt>
                <c:pt idx="29">
                  <c:v>228.7</c:v>
                </c:pt>
                <c:pt idx="30">
                  <c:v>226.3</c:v>
                </c:pt>
                <c:pt idx="31">
                  <c:v>233.7</c:v>
                </c:pt>
                <c:pt idx="32">
                  <c:v>244.8</c:v>
                </c:pt>
                <c:pt idx="33">
                  <c:v>251.4</c:v>
                </c:pt>
                <c:pt idx="34">
                  <c:v>251.6</c:v>
                </c:pt>
                <c:pt idx="35">
                  <c:v>252</c:v>
                </c:pt>
                <c:pt idx="36">
                  <c:v>251.8</c:v>
                </c:pt>
                <c:pt idx="37">
                  <c:v>251.7</c:v>
                </c:pt>
                <c:pt idx="38">
                  <c:v>252.8</c:v>
                </c:pt>
                <c:pt idx="39">
                  <c:v>252.1</c:v>
                </c:pt>
                <c:pt idx="40">
                  <c:v>251.8</c:v>
                </c:pt>
                <c:pt idx="41">
                  <c:v>245.4</c:v>
                </c:pt>
                <c:pt idx="42">
                  <c:v>244.9</c:v>
                </c:pt>
                <c:pt idx="43">
                  <c:v>245.2</c:v>
                </c:pt>
                <c:pt idx="44">
                  <c:v>245.9</c:v>
                </c:pt>
                <c:pt idx="45">
                  <c:v>244.9</c:v>
                </c:pt>
                <c:pt idx="46">
                  <c:v>244.7</c:v>
                </c:pt>
                <c:pt idx="47">
                  <c:v>234.1</c:v>
                </c:pt>
                <c:pt idx="48">
                  <c:v>227.9</c:v>
                </c:pt>
                <c:pt idx="49">
                  <c:v>228.5</c:v>
                </c:pt>
                <c:pt idx="50">
                  <c:v>228.5</c:v>
                </c:pt>
                <c:pt idx="51">
                  <c:v>228.8</c:v>
                </c:pt>
                <c:pt idx="52">
                  <c:v>228.7</c:v>
                </c:pt>
                <c:pt idx="53">
                  <c:v>228</c:v>
                </c:pt>
                <c:pt idx="54">
                  <c:v>227.1</c:v>
                </c:pt>
                <c:pt idx="55">
                  <c:v>232.6</c:v>
                </c:pt>
                <c:pt idx="56">
                  <c:v>243</c:v>
                </c:pt>
                <c:pt idx="57">
                  <c:v>251.1</c:v>
                </c:pt>
                <c:pt idx="58">
                  <c:v>252.2</c:v>
                </c:pt>
                <c:pt idx="59">
                  <c:v>251.4</c:v>
                </c:pt>
                <c:pt idx="60">
                  <c:v>251.7</c:v>
                </c:pt>
                <c:pt idx="61">
                  <c:v>251.4</c:v>
                </c:pt>
                <c:pt idx="62">
                  <c:v>251.6</c:v>
                </c:pt>
                <c:pt idx="63">
                  <c:v>252</c:v>
                </c:pt>
                <c:pt idx="64">
                  <c:v>249.3</c:v>
                </c:pt>
                <c:pt idx="65">
                  <c:v>246</c:v>
                </c:pt>
                <c:pt idx="66">
                  <c:v>244.9</c:v>
                </c:pt>
                <c:pt idx="67">
                  <c:v>245.1</c:v>
                </c:pt>
                <c:pt idx="68">
                  <c:v>231.5</c:v>
                </c:pt>
                <c:pt idx="69">
                  <c:v>226.7</c:v>
                </c:pt>
                <c:pt idx="70">
                  <c:v>227.4</c:v>
                </c:pt>
                <c:pt idx="71">
                  <c:v>226.6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2-469C-4DFD-A63C-4ECDE034F2E4}"/>
            </c:ext>
          </c:extLst>
        </c:ser>
        <c:ser>
          <c:idx val="19"/>
          <c:order val="19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SOLARCALC!$AU$2401:$AU$2472</c:f>
              <c:numCache>
                <c:formatCode>General</c:formatCode>
                <c:ptCount val="72"/>
                <c:pt idx="0">
                  <c:v>228.3</c:v>
                </c:pt>
                <c:pt idx="1">
                  <c:v>228.8</c:v>
                </c:pt>
                <c:pt idx="2">
                  <c:v>228.8</c:v>
                </c:pt>
                <c:pt idx="3">
                  <c:v>229</c:v>
                </c:pt>
                <c:pt idx="4">
                  <c:v>228.5</c:v>
                </c:pt>
                <c:pt idx="5">
                  <c:v>228.5</c:v>
                </c:pt>
                <c:pt idx="6">
                  <c:v>227</c:v>
                </c:pt>
                <c:pt idx="7">
                  <c:v>232.1</c:v>
                </c:pt>
                <c:pt idx="8">
                  <c:v>242.9</c:v>
                </c:pt>
                <c:pt idx="9">
                  <c:v>248.5</c:v>
                </c:pt>
                <c:pt idx="10">
                  <c:v>248.9</c:v>
                </c:pt>
                <c:pt idx="11">
                  <c:v>250.2</c:v>
                </c:pt>
                <c:pt idx="12">
                  <c:v>249.8</c:v>
                </c:pt>
                <c:pt idx="13">
                  <c:v>250.3</c:v>
                </c:pt>
                <c:pt idx="14">
                  <c:v>249.8</c:v>
                </c:pt>
                <c:pt idx="15">
                  <c:v>249.1</c:v>
                </c:pt>
                <c:pt idx="16">
                  <c:v>247.5</c:v>
                </c:pt>
                <c:pt idx="17">
                  <c:v>241.8</c:v>
                </c:pt>
                <c:pt idx="18">
                  <c:v>239.9</c:v>
                </c:pt>
                <c:pt idx="19">
                  <c:v>240.3</c:v>
                </c:pt>
                <c:pt idx="20">
                  <c:v>239.9</c:v>
                </c:pt>
                <c:pt idx="21">
                  <c:v>240.4</c:v>
                </c:pt>
                <c:pt idx="22">
                  <c:v>240.3</c:v>
                </c:pt>
                <c:pt idx="23">
                  <c:v>239.4</c:v>
                </c:pt>
                <c:pt idx="24">
                  <c:v>228.4</c:v>
                </c:pt>
                <c:pt idx="25">
                  <c:v>228.7</c:v>
                </c:pt>
                <c:pt idx="26">
                  <c:v>228.8</c:v>
                </c:pt>
                <c:pt idx="27">
                  <c:v>228.8</c:v>
                </c:pt>
                <c:pt idx="28">
                  <c:v>228.7</c:v>
                </c:pt>
                <c:pt idx="29">
                  <c:v>228.9</c:v>
                </c:pt>
                <c:pt idx="30">
                  <c:v>227</c:v>
                </c:pt>
                <c:pt idx="31">
                  <c:v>232.9</c:v>
                </c:pt>
                <c:pt idx="32">
                  <c:v>241.8</c:v>
                </c:pt>
                <c:pt idx="33">
                  <c:v>247.6</c:v>
                </c:pt>
                <c:pt idx="34">
                  <c:v>248.6</c:v>
                </c:pt>
                <c:pt idx="35">
                  <c:v>249.4</c:v>
                </c:pt>
                <c:pt idx="36">
                  <c:v>249.5</c:v>
                </c:pt>
                <c:pt idx="37">
                  <c:v>249.5</c:v>
                </c:pt>
                <c:pt idx="38">
                  <c:v>250</c:v>
                </c:pt>
                <c:pt idx="39">
                  <c:v>248.9</c:v>
                </c:pt>
                <c:pt idx="40">
                  <c:v>247.7</c:v>
                </c:pt>
                <c:pt idx="41">
                  <c:v>242</c:v>
                </c:pt>
                <c:pt idx="42">
                  <c:v>240.5</c:v>
                </c:pt>
                <c:pt idx="43">
                  <c:v>240.2</c:v>
                </c:pt>
                <c:pt idx="44">
                  <c:v>240.7</c:v>
                </c:pt>
                <c:pt idx="45">
                  <c:v>240</c:v>
                </c:pt>
                <c:pt idx="46">
                  <c:v>240</c:v>
                </c:pt>
                <c:pt idx="47">
                  <c:v>232.6</c:v>
                </c:pt>
                <c:pt idx="48">
                  <c:v>228.3</c:v>
                </c:pt>
                <c:pt idx="49">
                  <c:v>228.8</c:v>
                </c:pt>
                <c:pt idx="50">
                  <c:v>228.8</c:v>
                </c:pt>
                <c:pt idx="51">
                  <c:v>229</c:v>
                </c:pt>
                <c:pt idx="52">
                  <c:v>228.8</c:v>
                </c:pt>
                <c:pt idx="53">
                  <c:v>228.2</c:v>
                </c:pt>
                <c:pt idx="54">
                  <c:v>227.3</c:v>
                </c:pt>
                <c:pt idx="55">
                  <c:v>231.9</c:v>
                </c:pt>
                <c:pt idx="56">
                  <c:v>240.3</c:v>
                </c:pt>
                <c:pt idx="57">
                  <c:v>247.2</c:v>
                </c:pt>
                <c:pt idx="58">
                  <c:v>248.4</c:v>
                </c:pt>
                <c:pt idx="59">
                  <c:v>247.7</c:v>
                </c:pt>
                <c:pt idx="60">
                  <c:v>248</c:v>
                </c:pt>
                <c:pt idx="61">
                  <c:v>248.4</c:v>
                </c:pt>
                <c:pt idx="62">
                  <c:v>248.1</c:v>
                </c:pt>
                <c:pt idx="63">
                  <c:v>248</c:v>
                </c:pt>
                <c:pt idx="64">
                  <c:v>245.5</c:v>
                </c:pt>
                <c:pt idx="65">
                  <c:v>242.2</c:v>
                </c:pt>
                <c:pt idx="66">
                  <c:v>240.3</c:v>
                </c:pt>
                <c:pt idx="67">
                  <c:v>239.9</c:v>
                </c:pt>
                <c:pt idx="68">
                  <c:v>230.1</c:v>
                </c:pt>
                <c:pt idx="69">
                  <c:v>227.1</c:v>
                </c:pt>
                <c:pt idx="70">
                  <c:v>227.8</c:v>
                </c:pt>
                <c:pt idx="71">
                  <c:v>226.9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3-469C-4DFD-A63C-4ECDE034F2E4}"/>
            </c:ext>
          </c:extLst>
        </c:ser>
        <c:ser>
          <c:idx val="20"/>
          <c:order val="20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SOLARCALC!$AV$2401:$AV$2472</c:f>
              <c:numCache>
                <c:formatCode>General</c:formatCode>
                <c:ptCount val="72"/>
                <c:pt idx="0">
                  <c:v>228.3</c:v>
                </c:pt>
                <c:pt idx="1">
                  <c:v>228.7</c:v>
                </c:pt>
                <c:pt idx="2">
                  <c:v>228.8</c:v>
                </c:pt>
                <c:pt idx="3">
                  <c:v>229</c:v>
                </c:pt>
                <c:pt idx="4">
                  <c:v>228.4</c:v>
                </c:pt>
                <c:pt idx="5">
                  <c:v>228.5</c:v>
                </c:pt>
                <c:pt idx="6">
                  <c:v>226.9</c:v>
                </c:pt>
                <c:pt idx="7">
                  <c:v>231.9</c:v>
                </c:pt>
                <c:pt idx="8">
                  <c:v>243.2</c:v>
                </c:pt>
                <c:pt idx="9">
                  <c:v>249</c:v>
                </c:pt>
                <c:pt idx="10">
                  <c:v>249.6</c:v>
                </c:pt>
                <c:pt idx="11">
                  <c:v>251.1</c:v>
                </c:pt>
                <c:pt idx="12">
                  <c:v>250.7</c:v>
                </c:pt>
                <c:pt idx="13">
                  <c:v>251.1</c:v>
                </c:pt>
                <c:pt idx="14">
                  <c:v>250.6</c:v>
                </c:pt>
                <c:pt idx="15">
                  <c:v>249.8</c:v>
                </c:pt>
                <c:pt idx="16">
                  <c:v>248</c:v>
                </c:pt>
                <c:pt idx="17">
                  <c:v>242.1</c:v>
                </c:pt>
                <c:pt idx="18">
                  <c:v>239.8</c:v>
                </c:pt>
                <c:pt idx="19">
                  <c:v>240.2</c:v>
                </c:pt>
                <c:pt idx="20">
                  <c:v>239.8</c:v>
                </c:pt>
                <c:pt idx="21">
                  <c:v>240.3</c:v>
                </c:pt>
                <c:pt idx="22">
                  <c:v>240.3</c:v>
                </c:pt>
                <c:pt idx="23">
                  <c:v>239.3</c:v>
                </c:pt>
                <c:pt idx="24">
                  <c:v>228.4</c:v>
                </c:pt>
                <c:pt idx="25">
                  <c:v>228.7</c:v>
                </c:pt>
                <c:pt idx="26">
                  <c:v>228.8</c:v>
                </c:pt>
                <c:pt idx="27">
                  <c:v>228.8</c:v>
                </c:pt>
                <c:pt idx="28">
                  <c:v>228.7</c:v>
                </c:pt>
                <c:pt idx="29">
                  <c:v>228.8</c:v>
                </c:pt>
                <c:pt idx="30">
                  <c:v>226.9</c:v>
                </c:pt>
                <c:pt idx="31">
                  <c:v>233</c:v>
                </c:pt>
                <c:pt idx="32">
                  <c:v>242.1</c:v>
                </c:pt>
                <c:pt idx="33">
                  <c:v>248.1</c:v>
                </c:pt>
                <c:pt idx="34">
                  <c:v>249.3</c:v>
                </c:pt>
                <c:pt idx="35">
                  <c:v>250.2</c:v>
                </c:pt>
                <c:pt idx="36">
                  <c:v>250.4</c:v>
                </c:pt>
                <c:pt idx="37">
                  <c:v>250.4</c:v>
                </c:pt>
                <c:pt idx="38">
                  <c:v>250.7</c:v>
                </c:pt>
                <c:pt idx="39">
                  <c:v>249.5</c:v>
                </c:pt>
                <c:pt idx="40">
                  <c:v>248.1</c:v>
                </c:pt>
                <c:pt idx="41">
                  <c:v>242.2</c:v>
                </c:pt>
                <c:pt idx="42">
                  <c:v>240.5</c:v>
                </c:pt>
                <c:pt idx="43">
                  <c:v>240</c:v>
                </c:pt>
                <c:pt idx="44">
                  <c:v>240.6</c:v>
                </c:pt>
                <c:pt idx="45">
                  <c:v>239.9</c:v>
                </c:pt>
                <c:pt idx="46">
                  <c:v>239.9</c:v>
                </c:pt>
                <c:pt idx="47">
                  <c:v>232.4</c:v>
                </c:pt>
                <c:pt idx="48">
                  <c:v>228.2</c:v>
                </c:pt>
                <c:pt idx="49">
                  <c:v>228.7</c:v>
                </c:pt>
                <c:pt idx="50">
                  <c:v>228.8</c:v>
                </c:pt>
                <c:pt idx="51">
                  <c:v>228.9</c:v>
                </c:pt>
                <c:pt idx="52">
                  <c:v>228.8</c:v>
                </c:pt>
                <c:pt idx="53">
                  <c:v>228.2</c:v>
                </c:pt>
                <c:pt idx="54">
                  <c:v>227.2</c:v>
                </c:pt>
                <c:pt idx="55">
                  <c:v>231.9</c:v>
                </c:pt>
                <c:pt idx="56">
                  <c:v>240.5</c:v>
                </c:pt>
                <c:pt idx="57">
                  <c:v>247.6</c:v>
                </c:pt>
                <c:pt idx="58">
                  <c:v>248.9</c:v>
                </c:pt>
                <c:pt idx="59">
                  <c:v>248.3</c:v>
                </c:pt>
                <c:pt idx="60">
                  <c:v>248.7</c:v>
                </c:pt>
                <c:pt idx="61">
                  <c:v>249</c:v>
                </c:pt>
                <c:pt idx="62">
                  <c:v>248.7</c:v>
                </c:pt>
                <c:pt idx="63">
                  <c:v>248.5</c:v>
                </c:pt>
                <c:pt idx="64">
                  <c:v>245.9</c:v>
                </c:pt>
                <c:pt idx="65">
                  <c:v>242.5</c:v>
                </c:pt>
                <c:pt idx="66">
                  <c:v>240.4</c:v>
                </c:pt>
                <c:pt idx="67">
                  <c:v>239.8</c:v>
                </c:pt>
                <c:pt idx="68">
                  <c:v>230</c:v>
                </c:pt>
                <c:pt idx="69">
                  <c:v>227</c:v>
                </c:pt>
                <c:pt idx="70">
                  <c:v>227.7</c:v>
                </c:pt>
                <c:pt idx="71">
                  <c:v>226.5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4-469C-4DFD-A63C-4ECDE034F2E4}"/>
            </c:ext>
          </c:extLst>
        </c:ser>
        <c:ser>
          <c:idx val="21"/>
          <c:order val="21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SOLARCALC!$AW$2401:$AW$2472</c:f>
              <c:numCache>
                <c:formatCode>General</c:formatCode>
                <c:ptCount val="72"/>
                <c:pt idx="0">
                  <c:v>228.2</c:v>
                </c:pt>
                <c:pt idx="1">
                  <c:v>228.7</c:v>
                </c:pt>
                <c:pt idx="2">
                  <c:v>228.7</c:v>
                </c:pt>
                <c:pt idx="3">
                  <c:v>228.9</c:v>
                </c:pt>
                <c:pt idx="4">
                  <c:v>228.4</c:v>
                </c:pt>
                <c:pt idx="5">
                  <c:v>228.4</c:v>
                </c:pt>
                <c:pt idx="6">
                  <c:v>226.9</c:v>
                </c:pt>
                <c:pt idx="7">
                  <c:v>232.1</c:v>
                </c:pt>
                <c:pt idx="8">
                  <c:v>243.7</c:v>
                </c:pt>
                <c:pt idx="9">
                  <c:v>249.9</c:v>
                </c:pt>
                <c:pt idx="10">
                  <c:v>250.7</c:v>
                </c:pt>
                <c:pt idx="11">
                  <c:v>252.4</c:v>
                </c:pt>
                <c:pt idx="12">
                  <c:v>252</c:v>
                </c:pt>
                <c:pt idx="13">
                  <c:v>252.4</c:v>
                </c:pt>
                <c:pt idx="14">
                  <c:v>251.9</c:v>
                </c:pt>
                <c:pt idx="15">
                  <c:v>250.8</c:v>
                </c:pt>
                <c:pt idx="16">
                  <c:v>248.7</c:v>
                </c:pt>
                <c:pt idx="17">
                  <c:v>242.5</c:v>
                </c:pt>
                <c:pt idx="18">
                  <c:v>239.8</c:v>
                </c:pt>
                <c:pt idx="19">
                  <c:v>240.1</c:v>
                </c:pt>
                <c:pt idx="20">
                  <c:v>239.7</c:v>
                </c:pt>
                <c:pt idx="21">
                  <c:v>240.2</c:v>
                </c:pt>
                <c:pt idx="22">
                  <c:v>240.2</c:v>
                </c:pt>
                <c:pt idx="23">
                  <c:v>239.2</c:v>
                </c:pt>
                <c:pt idx="24">
                  <c:v>228.3</c:v>
                </c:pt>
                <c:pt idx="25">
                  <c:v>228.6</c:v>
                </c:pt>
                <c:pt idx="26">
                  <c:v>228.7</c:v>
                </c:pt>
                <c:pt idx="27">
                  <c:v>228.7</c:v>
                </c:pt>
                <c:pt idx="28">
                  <c:v>228.6</c:v>
                </c:pt>
                <c:pt idx="29">
                  <c:v>228.8</c:v>
                </c:pt>
                <c:pt idx="30">
                  <c:v>226.9</c:v>
                </c:pt>
                <c:pt idx="31">
                  <c:v>233.1</c:v>
                </c:pt>
                <c:pt idx="32">
                  <c:v>242.5</c:v>
                </c:pt>
                <c:pt idx="33">
                  <c:v>248.9</c:v>
                </c:pt>
                <c:pt idx="34">
                  <c:v>250.4</c:v>
                </c:pt>
                <c:pt idx="35">
                  <c:v>251.4</c:v>
                </c:pt>
                <c:pt idx="36">
                  <c:v>251.7</c:v>
                </c:pt>
                <c:pt idx="37">
                  <c:v>251.6</c:v>
                </c:pt>
                <c:pt idx="38">
                  <c:v>251.9</c:v>
                </c:pt>
                <c:pt idx="39">
                  <c:v>250.5</c:v>
                </c:pt>
                <c:pt idx="40">
                  <c:v>248.8</c:v>
                </c:pt>
                <c:pt idx="41">
                  <c:v>242.6</c:v>
                </c:pt>
                <c:pt idx="42">
                  <c:v>240.5</c:v>
                </c:pt>
                <c:pt idx="43">
                  <c:v>239.9</c:v>
                </c:pt>
                <c:pt idx="44">
                  <c:v>240.5</c:v>
                </c:pt>
                <c:pt idx="45">
                  <c:v>239.8</c:v>
                </c:pt>
                <c:pt idx="46">
                  <c:v>239.7</c:v>
                </c:pt>
                <c:pt idx="47">
                  <c:v>232.3</c:v>
                </c:pt>
                <c:pt idx="48">
                  <c:v>228</c:v>
                </c:pt>
                <c:pt idx="49">
                  <c:v>228.7</c:v>
                </c:pt>
                <c:pt idx="50">
                  <c:v>228.8</c:v>
                </c:pt>
                <c:pt idx="51">
                  <c:v>228.9</c:v>
                </c:pt>
                <c:pt idx="52">
                  <c:v>228.7</c:v>
                </c:pt>
                <c:pt idx="53">
                  <c:v>228.1</c:v>
                </c:pt>
                <c:pt idx="54">
                  <c:v>227.2</c:v>
                </c:pt>
                <c:pt idx="55">
                  <c:v>232.1</c:v>
                </c:pt>
                <c:pt idx="56">
                  <c:v>240.9</c:v>
                </c:pt>
                <c:pt idx="57">
                  <c:v>248.4</c:v>
                </c:pt>
                <c:pt idx="58">
                  <c:v>249.8</c:v>
                </c:pt>
                <c:pt idx="59">
                  <c:v>249.2</c:v>
                </c:pt>
                <c:pt idx="60">
                  <c:v>249.7</c:v>
                </c:pt>
                <c:pt idx="61">
                  <c:v>250</c:v>
                </c:pt>
                <c:pt idx="62">
                  <c:v>249.6</c:v>
                </c:pt>
                <c:pt idx="63">
                  <c:v>249.2</c:v>
                </c:pt>
                <c:pt idx="64">
                  <c:v>246.5</c:v>
                </c:pt>
                <c:pt idx="65">
                  <c:v>242.8</c:v>
                </c:pt>
                <c:pt idx="66">
                  <c:v>240.5</c:v>
                </c:pt>
                <c:pt idx="67">
                  <c:v>239.7</c:v>
                </c:pt>
                <c:pt idx="68">
                  <c:v>229.9</c:v>
                </c:pt>
                <c:pt idx="69">
                  <c:v>226.9</c:v>
                </c:pt>
                <c:pt idx="70">
                  <c:v>227.6</c:v>
                </c:pt>
                <c:pt idx="71">
                  <c:v>226.4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5-469C-4DFD-A63C-4ECDE034F2E4}"/>
            </c:ext>
          </c:extLst>
        </c:ser>
        <c:ser>
          <c:idx val="22"/>
          <c:order val="22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SOLARCALC!$AX$2401:$AX$2472</c:f>
              <c:numCache>
                <c:formatCode>General</c:formatCode>
                <c:ptCount val="72"/>
                <c:pt idx="0">
                  <c:v>228.2</c:v>
                </c:pt>
                <c:pt idx="1">
                  <c:v>228.7</c:v>
                </c:pt>
                <c:pt idx="2">
                  <c:v>228.7</c:v>
                </c:pt>
                <c:pt idx="3">
                  <c:v>228.9</c:v>
                </c:pt>
                <c:pt idx="4">
                  <c:v>228.4</c:v>
                </c:pt>
                <c:pt idx="5">
                  <c:v>228.4</c:v>
                </c:pt>
                <c:pt idx="6">
                  <c:v>226.9</c:v>
                </c:pt>
                <c:pt idx="7">
                  <c:v>232.1</c:v>
                </c:pt>
                <c:pt idx="8">
                  <c:v>243.7</c:v>
                </c:pt>
                <c:pt idx="9">
                  <c:v>249.8</c:v>
                </c:pt>
                <c:pt idx="10">
                  <c:v>250.6</c:v>
                </c:pt>
                <c:pt idx="11">
                  <c:v>252.4</c:v>
                </c:pt>
                <c:pt idx="12">
                  <c:v>252</c:v>
                </c:pt>
                <c:pt idx="13">
                  <c:v>252.4</c:v>
                </c:pt>
                <c:pt idx="14">
                  <c:v>251.9</c:v>
                </c:pt>
                <c:pt idx="15">
                  <c:v>250.8</c:v>
                </c:pt>
                <c:pt idx="16">
                  <c:v>248.7</c:v>
                </c:pt>
                <c:pt idx="17">
                  <c:v>242.5</c:v>
                </c:pt>
                <c:pt idx="18">
                  <c:v>239.7</c:v>
                </c:pt>
                <c:pt idx="19">
                  <c:v>240</c:v>
                </c:pt>
                <c:pt idx="20">
                  <c:v>239.6</c:v>
                </c:pt>
                <c:pt idx="21">
                  <c:v>240.1</c:v>
                </c:pt>
                <c:pt idx="22">
                  <c:v>240.1</c:v>
                </c:pt>
                <c:pt idx="23">
                  <c:v>239.2</c:v>
                </c:pt>
                <c:pt idx="24">
                  <c:v>228.2</c:v>
                </c:pt>
                <c:pt idx="25">
                  <c:v>228.6</c:v>
                </c:pt>
                <c:pt idx="26">
                  <c:v>228.7</c:v>
                </c:pt>
                <c:pt idx="27">
                  <c:v>228.7</c:v>
                </c:pt>
                <c:pt idx="28">
                  <c:v>228.6</c:v>
                </c:pt>
                <c:pt idx="29">
                  <c:v>228.7</c:v>
                </c:pt>
                <c:pt idx="30">
                  <c:v>226.8</c:v>
                </c:pt>
                <c:pt idx="31">
                  <c:v>233.1</c:v>
                </c:pt>
                <c:pt idx="32">
                  <c:v>242.5</c:v>
                </c:pt>
                <c:pt idx="33">
                  <c:v>248.9</c:v>
                </c:pt>
                <c:pt idx="34">
                  <c:v>250.4</c:v>
                </c:pt>
                <c:pt idx="35">
                  <c:v>251.4</c:v>
                </c:pt>
                <c:pt idx="36">
                  <c:v>251.7</c:v>
                </c:pt>
                <c:pt idx="37">
                  <c:v>251.6</c:v>
                </c:pt>
                <c:pt idx="38">
                  <c:v>251.9</c:v>
                </c:pt>
                <c:pt idx="39">
                  <c:v>250.5</c:v>
                </c:pt>
                <c:pt idx="40">
                  <c:v>248.8</c:v>
                </c:pt>
                <c:pt idx="41">
                  <c:v>242.6</c:v>
                </c:pt>
                <c:pt idx="42">
                  <c:v>240.5</c:v>
                </c:pt>
                <c:pt idx="43">
                  <c:v>239.8</c:v>
                </c:pt>
                <c:pt idx="44">
                  <c:v>240.5</c:v>
                </c:pt>
                <c:pt idx="45">
                  <c:v>239.7</c:v>
                </c:pt>
                <c:pt idx="46">
                  <c:v>239.6</c:v>
                </c:pt>
                <c:pt idx="47">
                  <c:v>232.2</c:v>
                </c:pt>
                <c:pt idx="48">
                  <c:v>227.9</c:v>
                </c:pt>
                <c:pt idx="49">
                  <c:v>228.7</c:v>
                </c:pt>
                <c:pt idx="50">
                  <c:v>228.8</c:v>
                </c:pt>
                <c:pt idx="51">
                  <c:v>228.9</c:v>
                </c:pt>
                <c:pt idx="52">
                  <c:v>228.7</c:v>
                </c:pt>
                <c:pt idx="53">
                  <c:v>228.1</c:v>
                </c:pt>
                <c:pt idx="54">
                  <c:v>227.2</c:v>
                </c:pt>
                <c:pt idx="55">
                  <c:v>232</c:v>
                </c:pt>
                <c:pt idx="56">
                  <c:v>240.9</c:v>
                </c:pt>
                <c:pt idx="57">
                  <c:v>248.3</c:v>
                </c:pt>
                <c:pt idx="58">
                  <c:v>249.7</c:v>
                </c:pt>
                <c:pt idx="59">
                  <c:v>249.1</c:v>
                </c:pt>
                <c:pt idx="60">
                  <c:v>249.6</c:v>
                </c:pt>
                <c:pt idx="61">
                  <c:v>250</c:v>
                </c:pt>
                <c:pt idx="62">
                  <c:v>249.6</c:v>
                </c:pt>
                <c:pt idx="63">
                  <c:v>249.2</c:v>
                </c:pt>
                <c:pt idx="64">
                  <c:v>246.5</c:v>
                </c:pt>
                <c:pt idx="65">
                  <c:v>242.8</c:v>
                </c:pt>
                <c:pt idx="66">
                  <c:v>240.5</c:v>
                </c:pt>
                <c:pt idx="67">
                  <c:v>239.6</c:v>
                </c:pt>
                <c:pt idx="68">
                  <c:v>229.8</c:v>
                </c:pt>
                <c:pt idx="69">
                  <c:v>226.8</c:v>
                </c:pt>
                <c:pt idx="70">
                  <c:v>227.5</c:v>
                </c:pt>
                <c:pt idx="71">
                  <c:v>226.3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6-469C-4DFD-A63C-4ECDE034F2E4}"/>
            </c:ext>
          </c:extLst>
        </c:ser>
        <c:ser>
          <c:idx val="23"/>
          <c:order val="23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SOLARCALC!$AY$2401:$AY$2472</c:f>
              <c:numCache>
                <c:formatCode>General</c:formatCode>
                <c:ptCount val="72"/>
                <c:pt idx="0">
                  <c:v>228.5</c:v>
                </c:pt>
                <c:pt idx="1">
                  <c:v>228.8</c:v>
                </c:pt>
                <c:pt idx="2">
                  <c:v>228.9</c:v>
                </c:pt>
                <c:pt idx="3">
                  <c:v>229.1</c:v>
                </c:pt>
                <c:pt idx="4">
                  <c:v>228.6</c:v>
                </c:pt>
                <c:pt idx="5">
                  <c:v>228.6</c:v>
                </c:pt>
                <c:pt idx="6">
                  <c:v>227.2</c:v>
                </c:pt>
                <c:pt idx="7">
                  <c:v>232.1</c:v>
                </c:pt>
                <c:pt idx="8">
                  <c:v>242.1</c:v>
                </c:pt>
                <c:pt idx="9">
                  <c:v>247.6</c:v>
                </c:pt>
                <c:pt idx="10">
                  <c:v>248.1</c:v>
                </c:pt>
                <c:pt idx="11">
                  <c:v>249.4</c:v>
                </c:pt>
                <c:pt idx="12">
                  <c:v>249.1</c:v>
                </c:pt>
                <c:pt idx="13">
                  <c:v>249.6</c:v>
                </c:pt>
                <c:pt idx="14">
                  <c:v>249</c:v>
                </c:pt>
                <c:pt idx="15">
                  <c:v>248.2</c:v>
                </c:pt>
                <c:pt idx="16">
                  <c:v>246.6</c:v>
                </c:pt>
                <c:pt idx="17">
                  <c:v>241.1</c:v>
                </c:pt>
                <c:pt idx="18">
                  <c:v>239.1</c:v>
                </c:pt>
                <c:pt idx="19">
                  <c:v>239.4</c:v>
                </c:pt>
                <c:pt idx="20">
                  <c:v>239.1</c:v>
                </c:pt>
                <c:pt idx="21">
                  <c:v>239.4</c:v>
                </c:pt>
                <c:pt idx="22">
                  <c:v>239.4</c:v>
                </c:pt>
                <c:pt idx="23">
                  <c:v>238.6</c:v>
                </c:pt>
                <c:pt idx="24">
                  <c:v>228.5</c:v>
                </c:pt>
                <c:pt idx="25">
                  <c:v>228.8</c:v>
                </c:pt>
                <c:pt idx="26">
                  <c:v>228.9</c:v>
                </c:pt>
                <c:pt idx="27">
                  <c:v>228.9</c:v>
                </c:pt>
                <c:pt idx="28">
                  <c:v>228.8</c:v>
                </c:pt>
                <c:pt idx="29">
                  <c:v>229</c:v>
                </c:pt>
                <c:pt idx="30">
                  <c:v>227.3</c:v>
                </c:pt>
                <c:pt idx="31">
                  <c:v>232.7</c:v>
                </c:pt>
                <c:pt idx="32">
                  <c:v>241.1</c:v>
                </c:pt>
                <c:pt idx="33">
                  <c:v>246.6</c:v>
                </c:pt>
                <c:pt idx="34">
                  <c:v>247.7</c:v>
                </c:pt>
                <c:pt idx="35">
                  <c:v>248.7</c:v>
                </c:pt>
                <c:pt idx="36">
                  <c:v>248.8</c:v>
                </c:pt>
                <c:pt idx="37">
                  <c:v>248.8</c:v>
                </c:pt>
                <c:pt idx="38">
                  <c:v>249.1</c:v>
                </c:pt>
                <c:pt idx="39">
                  <c:v>248</c:v>
                </c:pt>
                <c:pt idx="40">
                  <c:v>246.6</c:v>
                </c:pt>
                <c:pt idx="41">
                  <c:v>241.2</c:v>
                </c:pt>
                <c:pt idx="42">
                  <c:v>239.7</c:v>
                </c:pt>
                <c:pt idx="43">
                  <c:v>239.2</c:v>
                </c:pt>
                <c:pt idx="44">
                  <c:v>239.8</c:v>
                </c:pt>
                <c:pt idx="45">
                  <c:v>239.1</c:v>
                </c:pt>
                <c:pt idx="46">
                  <c:v>239.1</c:v>
                </c:pt>
                <c:pt idx="47">
                  <c:v>232.3</c:v>
                </c:pt>
                <c:pt idx="48">
                  <c:v>228.4</c:v>
                </c:pt>
                <c:pt idx="49">
                  <c:v>228.8</c:v>
                </c:pt>
                <c:pt idx="50">
                  <c:v>228.9</c:v>
                </c:pt>
                <c:pt idx="51">
                  <c:v>229</c:v>
                </c:pt>
                <c:pt idx="52">
                  <c:v>228.9</c:v>
                </c:pt>
                <c:pt idx="53">
                  <c:v>228.1</c:v>
                </c:pt>
                <c:pt idx="54">
                  <c:v>227.4</c:v>
                </c:pt>
                <c:pt idx="55">
                  <c:v>231.7</c:v>
                </c:pt>
                <c:pt idx="56">
                  <c:v>239.6</c:v>
                </c:pt>
                <c:pt idx="57">
                  <c:v>246.4</c:v>
                </c:pt>
                <c:pt idx="58">
                  <c:v>247.6</c:v>
                </c:pt>
                <c:pt idx="59">
                  <c:v>247</c:v>
                </c:pt>
                <c:pt idx="60">
                  <c:v>247.3</c:v>
                </c:pt>
                <c:pt idx="61">
                  <c:v>247.5</c:v>
                </c:pt>
                <c:pt idx="62">
                  <c:v>247.2</c:v>
                </c:pt>
                <c:pt idx="63">
                  <c:v>247</c:v>
                </c:pt>
                <c:pt idx="64">
                  <c:v>244.6</c:v>
                </c:pt>
                <c:pt idx="65">
                  <c:v>241.4</c:v>
                </c:pt>
                <c:pt idx="66">
                  <c:v>239.4</c:v>
                </c:pt>
                <c:pt idx="67">
                  <c:v>238.8</c:v>
                </c:pt>
                <c:pt idx="68">
                  <c:v>230</c:v>
                </c:pt>
                <c:pt idx="69">
                  <c:v>227.3</c:v>
                </c:pt>
                <c:pt idx="70">
                  <c:v>228</c:v>
                </c:pt>
                <c:pt idx="71">
                  <c:v>227.3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7-469C-4DFD-A63C-4ECDE034F2E4}"/>
            </c:ext>
          </c:extLst>
        </c:ser>
        <c:ser>
          <c:idx val="24"/>
          <c:order val="24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SOLARCALC!$AZ$2401:$AZ$2472</c:f>
              <c:numCache>
                <c:formatCode>General</c:formatCode>
                <c:ptCount val="72"/>
                <c:pt idx="0">
                  <c:v>228.4</c:v>
                </c:pt>
                <c:pt idx="1">
                  <c:v>228.8</c:v>
                </c:pt>
                <c:pt idx="2">
                  <c:v>228.8</c:v>
                </c:pt>
                <c:pt idx="3">
                  <c:v>229</c:v>
                </c:pt>
                <c:pt idx="4">
                  <c:v>228.5</c:v>
                </c:pt>
                <c:pt idx="5">
                  <c:v>228.5</c:v>
                </c:pt>
                <c:pt idx="6">
                  <c:v>227.1</c:v>
                </c:pt>
                <c:pt idx="7">
                  <c:v>232.2</c:v>
                </c:pt>
                <c:pt idx="8">
                  <c:v>242.6</c:v>
                </c:pt>
                <c:pt idx="9">
                  <c:v>248.4</c:v>
                </c:pt>
                <c:pt idx="10">
                  <c:v>249.3</c:v>
                </c:pt>
                <c:pt idx="11">
                  <c:v>250.7</c:v>
                </c:pt>
                <c:pt idx="12">
                  <c:v>250.5</c:v>
                </c:pt>
                <c:pt idx="13">
                  <c:v>250.9</c:v>
                </c:pt>
                <c:pt idx="14">
                  <c:v>250.2</c:v>
                </c:pt>
                <c:pt idx="15">
                  <c:v>249.3</c:v>
                </c:pt>
                <c:pt idx="16">
                  <c:v>247.3</c:v>
                </c:pt>
                <c:pt idx="17">
                  <c:v>241.4</c:v>
                </c:pt>
                <c:pt idx="18">
                  <c:v>239.1</c:v>
                </c:pt>
                <c:pt idx="19">
                  <c:v>239.2</c:v>
                </c:pt>
                <c:pt idx="20">
                  <c:v>239</c:v>
                </c:pt>
                <c:pt idx="21">
                  <c:v>239.4</c:v>
                </c:pt>
                <c:pt idx="22">
                  <c:v>239.3</c:v>
                </c:pt>
                <c:pt idx="23">
                  <c:v>238.5</c:v>
                </c:pt>
                <c:pt idx="24">
                  <c:v>228.5</c:v>
                </c:pt>
                <c:pt idx="25">
                  <c:v>228.7</c:v>
                </c:pt>
                <c:pt idx="26">
                  <c:v>228.8</c:v>
                </c:pt>
                <c:pt idx="27">
                  <c:v>228.9</c:v>
                </c:pt>
                <c:pt idx="28">
                  <c:v>228.8</c:v>
                </c:pt>
                <c:pt idx="29">
                  <c:v>228.9</c:v>
                </c:pt>
                <c:pt idx="30">
                  <c:v>227.2</c:v>
                </c:pt>
                <c:pt idx="31">
                  <c:v>232.8</c:v>
                </c:pt>
                <c:pt idx="32">
                  <c:v>241.6</c:v>
                </c:pt>
                <c:pt idx="33">
                  <c:v>247.4</c:v>
                </c:pt>
                <c:pt idx="34">
                  <c:v>248.8</c:v>
                </c:pt>
                <c:pt idx="35">
                  <c:v>249.9</c:v>
                </c:pt>
                <c:pt idx="36">
                  <c:v>250.1</c:v>
                </c:pt>
                <c:pt idx="37">
                  <c:v>250.1</c:v>
                </c:pt>
                <c:pt idx="38">
                  <c:v>250.3</c:v>
                </c:pt>
                <c:pt idx="39">
                  <c:v>249</c:v>
                </c:pt>
                <c:pt idx="40">
                  <c:v>247.3</c:v>
                </c:pt>
                <c:pt idx="41">
                  <c:v>241.6</c:v>
                </c:pt>
                <c:pt idx="42">
                  <c:v>239.7</c:v>
                </c:pt>
                <c:pt idx="43">
                  <c:v>239.1</c:v>
                </c:pt>
                <c:pt idx="44">
                  <c:v>239.7</c:v>
                </c:pt>
                <c:pt idx="45">
                  <c:v>239.1</c:v>
                </c:pt>
                <c:pt idx="46">
                  <c:v>239</c:v>
                </c:pt>
                <c:pt idx="47">
                  <c:v>232.3</c:v>
                </c:pt>
                <c:pt idx="48">
                  <c:v>228.4</c:v>
                </c:pt>
                <c:pt idx="49">
                  <c:v>228.8</c:v>
                </c:pt>
                <c:pt idx="50">
                  <c:v>228.8</c:v>
                </c:pt>
                <c:pt idx="51">
                  <c:v>229</c:v>
                </c:pt>
                <c:pt idx="52">
                  <c:v>228.8</c:v>
                </c:pt>
                <c:pt idx="53">
                  <c:v>227.9</c:v>
                </c:pt>
                <c:pt idx="54">
                  <c:v>227.2</c:v>
                </c:pt>
                <c:pt idx="55">
                  <c:v>231.7</c:v>
                </c:pt>
                <c:pt idx="56">
                  <c:v>240</c:v>
                </c:pt>
                <c:pt idx="57">
                  <c:v>247.1</c:v>
                </c:pt>
                <c:pt idx="58">
                  <c:v>248.5</c:v>
                </c:pt>
                <c:pt idx="59">
                  <c:v>248</c:v>
                </c:pt>
                <c:pt idx="60">
                  <c:v>248.3</c:v>
                </c:pt>
                <c:pt idx="61">
                  <c:v>248.5</c:v>
                </c:pt>
                <c:pt idx="62">
                  <c:v>248</c:v>
                </c:pt>
                <c:pt idx="63">
                  <c:v>247.8</c:v>
                </c:pt>
                <c:pt idx="64">
                  <c:v>245.2</c:v>
                </c:pt>
                <c:pt idx="65">
                  <c:v>241.7</c:v>
                </c:pt>
                <c:pt idx="66">
                  <c:v>239.4</c:v>
                </c:pt>
                <c:pt idx="67">
                  <c:v>238.8</c:v>
                </c:pt>
                <c:pt idx="68">
                  <c:v>229.9</c:v>
                </c:pt>
                <c:pt idx="69">
                  <c:v>227.2</c:v>
                </c:pt>
                <c:pt idx="70">
                  <c:v>227.9</c:v>
                </c:pt>
                <c:pt idx="71">
                  <c:v>227.2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8-469C-4DFD-A63C-4ECDE034F2E4}"/>
            </c:ext>
          </c:extLst>
        </c:ser>
        <c:ser>
          <c:idx val="25"/>
          <c:order val="25"/>
          <c:marker>
            <c:symbol val="none"/>
          </c:marker>
          <c:xVal>
            <c:numRef>
              <c:f>SOLARCALC!$AA$2401:$AA$2472</c:f>
              <c:numCache>
                <c:formatCode>General</c:formatCode>
                <c:ptCount val="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</c:numCache>
            </c:numRef>
          </c:xVal>
          <c:yVal>
            <c:numRef>
              <c:f>SOLARCALC!$BA$2401:$BA$2472</c:f>
              <c:numCache>
                <c:formatCode>General</c:formatCode>
                <c:ptCount val="72"/>
                <c:pt idx="0">
                  <c:v>228.4</c:v>
                </c:pt>
                <c:pt idx="1">
                  <c:v>228.8</c:v>
                </c:pt>
                <c:pt idx="2">
                  <c:v>228.8</c:v>
                </c:pt>
                <c:pt idx="3">
                  <c:v>229</c:v>
                </c:pt>
                <c:pt idx="4">
                  <c:v>228.5</c:v>
                </c:pt>
                <c:pt idx="5">
                  <c:v>228.5</c:v>
                </c:pt>
                <c:pt idx="6">
                  <c:v>227.1</c:v>
                </c:pt>
                <c:pt idx="7">
                  <c:v>232.2</c:v>
                </c:pt>
                <c:pt idx="8">
                  <c:v>242.6</c:v>
                </c:pt>
                <c:pt idx="9">
                  <c:v>248.4</c:v>
                </c:pt>
                <c:pt idx="10">
                  <c:v>249.3</c:v>
                </c:pt>
                <c:pt idx="11">
                  <c:v>250.7</c:v>
                </c:pt>
                <c:pt idx="12">
                  <c:v>250.5</c:v>
                </c:pt>
                <c:pt idx="13">
                  <c:v>250.9</c:v>
                </c:pt>
                <c:pt idx="14">
                  <c:v>250.2</c:v>
                </c:pt>
                <c:pt idx="15">
                  <c:v>249.3</c:v>
                </c:pt>
                <c:pt idx="16">
                  <c:v>247.3</c:v>
                </c:pt>
                <c:pt idx="17">
                  <c:v>241.4</c:v>
                </c:pt>
                <c:pt idx="18">
                  <c:v>239</c:v>
                </c:pt>
                <c:pt idx="19">
                  <c:v>239.2</c:v>
                </c:pt>
                <c:pt idx="20">
                  <c:v>239</c:v>
                </c:pt>
                <c:pt idx="21">
                  <c:v>239.3</c:v>
                </c:pt>
                <c:pt idx="22">
                  <c:v>239.3</c:v>
                </c:pt>
                <c:pt idx="23">
                  <c:v>238.5</c:v>
                </c:pt>
                <c:pt idx="24">
                  <c:v>228.5</c:v>
                </c:pt>
                <c:pt idx="25">
                  <c:v>228.7</c:v>
                </c:pt>
                <c:pt idx="26">
                  <c:v>228.8</c:v>
                </c:pt>
                <c:pt idx="27">
                  <c:v>228.9</c:v>
                </c:pt>
                <c:pt idx="28">
                  <c:v>228.8</c:v>
                </c:pt>
                <c:pt idx="29">
                  <c:v>228.9</c:v>
                </c:pt>
                <c:pt idx="30">
                  <c:v>227.2</c:v>
                </c:pt>
                <c:pt idx="31">
                  <c:v>232.8</c:v>
                </c:pt>
                <c:pt idx="32">
                  <c:v>241.5</c:v>
                </c:pt>
                <c:pt idx="33">
                  <c:v>247.4</c:v>
                </c:pt>
                <c:pt idx="34">
                  <c:v>248.8</c:v>
                </c:pt>
                <c:pt idx="35">
                  <c:v>249.9</c:v>
                </c:pt>
                <c:pt idx="36">
                  <c:v>250.1</c:v>
                </c:pt>
                <c:pt idx="37">
                  <c:v>250</c:v>
                </c:pt>
                <c:pt idx="38">
                  <c:v>250.3</c:v>
                </c:pt>
                <c:pt idx="39">
                  <c:v>249</c:v>
                </c:pt>
                <c:pt idx="40">
                  <c:v>247.3</c:v>
                </c:pt>
                <c:pt idx="41">
                  <c:v>241.6</c:v>
                </c:pt>
                <c:pt idx="42">
                  <c:v>239.7</c:v>
                </c:pt>
                <c:pt idx="43">
                  <c:v>239.1</c:v>
                </c:pt>
                <c:pt idx="44">
                  <c:v>239.7</c:v>
                </c:pt>
                <c:pt idx="45">
                  <c:v>239</c:v>
                </c:pt>
                <c:pt idx="46">
                  <c:v>239</c:v>
                </c:pt>
                <c:pt idx="47">
                  <c:v>232.2</c:v>
                </c:pt>
                <c:pt idx="48">
                  <c:v>228.3</c:v>
                </c:pt>
                <c:pt idx="49">
                  <c:v>228.7</c:v>
                </c:pt>
                <c:pt idx="50">
                  <c:v>228.8</c:v>
                </c:pt>
                <c:pt idx="51">
                  <c:v>229</c:v>
                </c:pt>
                <c:pt idx="52">
                  <c:v>228.8</c:v>
                </c:pt>
                <c:pt idx="53">
                  <c:v>227.7</c:v>
                </c:pt>
                <c:pt idx="54">
                  <c:v>227</c:v>
                </c:pt>
                <c:pt idx="55">
                  <c:v>231.5</c:v>
                </c:pt>
                <c:pt idx="56">
                  <c:v>239.8</c:v>
                </c:pt>
                <c:pt idx="57">
                  <c:v>247.1</c:v>
                </c:pt>
                <c:pt idx="58">
                  <c:v>248.5</c:v>
                </c:pt>
                <c:pt idx="59">
                  <c:v>247.9</c:v>
                </c:pt>
                <c:pt idx="60">
                  <c:v>248.3</c:v>
                </c:pt>
                <c:pt idx="61">
                  <c:v>248.5</c:v>
                </c:pt>
                <c:pt idx="62">
                  <c:v>248</c:v>
                </c:pt>
                <c:pt idx="63">
                  <c:v>247.7</c:v>
                </c:pt>
                <c:pt idx="64">
                  <c:v>245.1</c:v>
                </c:pt>
                <c:pt idx="65">
                  <c:v>241.7</c:v>
                </c:pt>
                <c:pt idx="66">
                  <c:v>239.4</c:v>
                </c:pt>
                <c:pt idx="67">
                  <c:v>238.7</c:v>
                </c:pt>
                <c:pt idx="68">
                  <c:v>229.9</c:v>
                </c:pt>
                <c:pt idx="69">
                  <c:v>227.2</c:v>
                </c:pt>
                <c:pt idx="70">
                  <c:v>227.9</c:v>
                </c:pt>
                <c:pt idx="71">
                  <c:v>227.2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9-469C-4DFD-A63C-4ECDE034F2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608192"/>
        <c:axId val="47610112"/>
      </c:scatterChart>
      <c:valAx>
        <c:axId val="47608192"/>
        <c:scaling>
          <c:orientation val="minMax"/>
          <c:max val="72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l-GR"/>
                  <a:t>Ώρες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47610112"/>
        <c:crosses val="autoZero"/>
        <c:crossBetween val="midCat"/>
        <c:majorUnit val="12"/>
      </c:valAx>
      <c:valAx>
        <c:axId val="4761011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476081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l-GR" sz="1400" b="1" i="0" baseline="0" dirty="0" smtClean="0">
                <a:effectLst/>
              </a:rPr>
              <a:t>Τάσεις </a:t>
            </a:r>
            <a:r>
              <a:rPr lang="el-GR" sz="1400" b="1" i="0" baseline="0" dirty="0">
                <a:effectLst/>
              </a:rPr>
              <a:t>στους </a:t>
            </a:r>
            <a:r>
              <a:rPr lang="el-GR" sz="1400" b="1" i="0" baseline="0" dirty="0" smtClean="0">
                <a:effectLst/>
              </a:rPr>
              <a:t>26 </a:t>
            </a:r>
            <a:r>
              <a:rPr lang="el-GR" sz="1400" b="1" i="0" baseline="0" dirty="0">
                <a:effectLst/>
              </a:rPr>
              <a:t>κόμβους (</a:t>
            </a:r>
            <a:r>
              <a:rPr lang="en-US" sz="1400" b="1" i="0" baseline="0" dirty="0">
                <a:effectLst/>
              </a:rPr>
              <a:t>V)</a:t>
            </a:r>
            <a:endParaRPr lang="el-GR" sz="1400" dirty="0">
              <a:effectLst/>
            </a:endParaRPr>
          </a:p>
          <a:p>
            <a:pPr>
              <a:defRPr sz="1400"/>
            </a:pPr>
            <a:r>
              <a:rPr lang="el-GR" sz="1400" b="1" i="0" baseline="0" dirty="0">
                <a:effectLst/>
              </a:rPr>
              <a:t>1</a:t>
            </a:r>
            <a:r>
              <a:rPr lang="en-US" sz="1400" b="1" i="0" baseline="0" dirty="0">
                <a:effectLst/>
              </a:rPr>
              <a:t>0</a:t>
            </a:r>
            <a:r>
              <a:rPr lang="el-GR" sz="1400" b="1" i="0" baseline="0" dirty="0">
                <a:effectLst/>
              </a:rPr>
              <a:t> μπαταρίες, Φ/Β 250 </a:t>
            </a:r>
            <a:r>
              <a:rPr lang="en-US" sz="1400" b="1" i="0" baseline="0" dirty="0">
                <a:effectLst/>
              </a:rPr>
              <a:t>kW</a:t>
            </a:r>
            <a:r>
              <a:rPr lang="el-GR" sz="1400" b="1" i="0" baseline="0" dirty="0">
                <a:effectLst/>
              </a:rPr>
              <a:t>, 3ήμερο Απριλίου</a:t>
            </a:r>
            <a:endParaRPr lang="el-GR" sz="1400" dirty="0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SOLARCALC!$AA$2401:$AA$2471</c:f>
              <c:numCache>
                <c:formatCode>General</c:formatCode>
                <c:ptCount val="7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</c:numCache>
            </c:numRef>
          </c:xVal>
          <c:yVal>
            <c:numRef>
              <c:f>SOLARCALC!$AB$2401:$AB$2471</c:f>
              <c:numCache>
                <c:formatCode>General</c:formatCode>
                <c:ptCount val="71"/>
                <c:pt idx="0">
                  <c:v>231.9</c:v>
                </c:pt>
                <c:pt idx="1">
                  <c:v>231.9</c:v>
                </c:pt>
                <c:pt idx="2">
                  <c:v>231.9</c:v>
                </c:pt>
                <c:pt idx="3">
                  <c:v>231.9</c:v>
                </c:pt>
                <c:pt idx="4">
                  <c:v>231.9</c:v>
                </c:pt>
                <c:pt idx="5">
                  <c:v>231.9</c:v>
                </c:pt>
                <c:pt idx="6">
                  <c:v>231.7</c:v>
                </c:pt>
                <c:pt idx="7">
                  <c:v>231.8</c:v>
                </c:pt>
                <c:pt idx="8">
                  <c:v>232.3</c:v>
                </c:pt>
                <c:pt idx="9">
                  <c:v>232.2</c:v>
                </c:pt>
                <c:pt idx="10">
                  <c:v>232.2</c:v>
                </c:pt>
                <c:pt idx="11">
                  <c:v>232.2</c:v>
                </c:pt>
                <c:pt idx="12">
                  <c:v>232.2</c:v>
                </c:pt>
                <c:pt idx="13">
                  <c:v>232.4</c:v>
                </c:pt>
                <c:pt idx="14">
                  <c:v>232.2</c:v>
                </c:pt>
                <c:pt idx="15">
                  <c:v>232.2</c:v>
                </c:pt>
                <c:pt idx="16">
                  <c:v>232.3</c:v>
                </c:pt>
                <c:pt idx="17">
                  <c:v>232.1</c:v>
                </c:pt>
                <c:pt idx="18">
                  <c:v>231.8</c:v>
                </c:pt>
                <c:pt idx="19">
                  <c:v>231.8</c:v>
                </c:pt>
                <c:pt idx="20">
                  <c:v>231.9</c:v>
                </c:pt>
                <c:pt idx="21">
                  <c:v>231.7</c:v>
                </c:pt>
                <c:pt idx="22">
                  <c:v>231.6</c:v>
                </c:pt>
                <c:pt idx="23">
                  <c:v>231.8</c:v>
                </c:pt>
                <c:pt idx="24">
                  <c:v>231.9</c:v>
                </c:pt>
                <c:pt idx="25">
                  <c:v>231.9</c:v>
                </c:pt>
                <c:pt idx="26">
                  <c:v>231.9</c:v>
                </c:pt>
                <c:pt idx="27">
                  <c:v>231.9</c:v>
                </c:pt>
                <c:pt idx="28">
                  <c:v>231.9</c:v>
                </c:pt>
                <c:pt idx="29">
                  <c:v>231.9</c:v>
                </c:pt>
                <c:pt idx="30">
                  <c:v>231.7</c:v>
                </c:pt>
                <c:pt idx="31">
                  <c:v>231.8</c:v>
                </c:pt>
                <c:pt idx="32">
                  <c:v>232.4</c:v>
                </c:pt>
                <c:pt idx="33">
                  <c:v>232.4</c:v>
                </c:pt>
                <c:pt idx="34">
                  <c:v>232.3</c:v>
                </c:pt>
                <c:pt idx="35">
                  <c:v>232.2</c:v>
                </c:pt>
                <c:pt idx="36">
                  <c:v>232.3</c:v>
                </c:pt>
                <c:pt idx="37">
                  <c:v>232.3</c:v>
                </c:pt>
                <c:pt idx="38">
                  <c:v>232.4</c:v>
                </c:pt>
                <c:pt idx="39">
                  <c:v>232.2</c:v>
                </c:pt>
                <c:pt idx="40">
                  <c:v>232.3</c:v>
                </c:pt>
                <c:pt idx="41">
                  <c:v>232.1</c:v>
                </c:pt>
                <c:pt idx="42">
                  <c:v>231.7</c:v>
                </c:pt>
                <c:pt idx="43">
                  <c:v>231.6</c:v>
                </c:pt>
                <c:pt idx="44">
                  <c:v>231.7</c:v>
                </c:pt>
                <c:pt idx="45">
                  <c:v>231.7</c:v>
                </c:pt>
                <c:pt idx="46">
                  <c:v>231.7</c:v>
                </c:pt>
                <c:pt idx="47">
                  <c:v>231.9</c:v>
                </c:pt>
                <c:pt idx="48">
                  <c:v>231.9</c:v>
                </c:pt>
                <c:pt idx="49">
                  <c:v>231.9</c:v>
                </c:pt>
                <c:pt idx="50">
                  <c:v>231.9</c:v>
                </c:pt>
                <c:pt idx="51">
                  <c:v>231.9</c:v>
                </c:pt>
                <c:pt idx="52">
                  <c:v>231.9</c:v>
                </c:pt>
                <c:pt idx="53">
                  <c:v>231.8</c:v>
                </c:pt>
                <c:pt idx="54">
                  <c:v>231.8</c:v>
                </c:pt>
                <c:pt idx="55">
                  <c:v>231.7</c:v>
                </c:pt>
                <c:pt idx="56">
                  <c:v>232.2</c:v>
                </c:pt>
                <c:pt idx="57">
                  <c:v>232.2</c:v>
                </c:pt>
                <c:pt idx="58">
                  <c:v>232.2</c:v>
                </c:pt>
                <c:pt idx="59">
                  <c:v>232.1</c:v>
                </c:pt>
                <c:pt idx="60">
                  <c:v>232.2</c:v>
                </c:pt>
                <c:pt idx="61">
                  <c:v>232.2</c:v>
                </c:pt>
                <c:pt idx="62">
                  <c:v>232.3</c:v>
                </c:pt>
                <c:pt idx="63">
                  <c:v>232.2</c:v>
                </c:pt>
                <c:pt idx="64">
                  <c:v>232.3</c:v>
                </c:pt>
                <c:pt idx="65">
                  <c:v>232</c:v>
                </c:pt>
                <c:pt idx="66">
                  <c:v>231.9</c:v>
                </c:pt>
                <c:pt idx="67">
                  <c:v>231.9</c:v>
                </c:pt>
                <c:pt idx="68">
                  <c:v>231.9</c:v>
                </c:pt>
                <c:pt idx="69">
                  <c:v>231.7</c:v>
                </c:pt>
                <c:pt idx="70">
                  <c:v>231.8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853C-457F-9E8A-EFFC2ADBA61A}"/>
            </c:ext>
          </c:extLst>
        </c:ser>
        <c:ser>
          <c:idx val="1"/>
          <c:order val="1"/>
          <c:marker>
            <c:symbol val="none"/>
          </c:marker>
          <c:xVal>
            <c:numRef>
              <c:f>SOLARCALC!$AA$2401:$AA$2471</c:f>
              <c:numCache>
                <c:formatCode>General</c:formatCode>
                <c:ptCount val="7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</c:numCache>
            </c:numRef>
          </c:xVal>
          <c:yVal>
            <c:numRef>
              <c:f>SOLARCALC!$AC$2401:$AC$2471</c:f>
              <c:numCache>
                <c:formatCode>General</c:formatCode>
                <c:ptCount val="71"/>
                <c:pt idx="0">
                  <c:v>232.8</c:v>
                </c:pt>
                <c:pt idx="1">
                  <c:v>232.9</c:v>
                </c:pt>
                <c:pt idx="2">
                  <c:v>232.9</c:v>
                </c:pt>
                <c:pt idx="3">
                  <c:v>232.9</c:v>
                </c:pt>
                <c:pt idx="4">
                  <c:v>232.8</c:v>
                </c:pt>
                <c:pt idx="5">
                  <c:v>232.8</c:v>
                </c:pt>
                <c:pt idx="6">
                  <c:v>232.6</c:v>
                </c:pt>
                <c:pt idx="7">
                  <c:v>232.6</c:v>
                </c:pt>
                <c:pt idx="8">
                  <c:v>233.5</c:v>
                </c:pt>
                <c:pt idx="9">
                  <c:v>233.3</c:v>
                </c:pt>
                <c:pt idx="10">
                  <c:v>233.3</c:v>
                </c:pt>
                <c:pt idx="11">
                  <c:v>233.3</c:v>
                </c:pt>
                <c:pt idx="12">
                  <c:v>233.3</c:v>
                </c:pt>
                <c:pt idx="13">
                  <c:v>233.6</c:v>
                </c:pt>
                <c:pt idx="14">
                  <c:v>233.3</c:v>
                </c:pt>
                <c:pt idx="15">
                  <c:v>233.4</c:v>
                </c:pt>
                <c:pt idx="16">
                  <c:v>233.5</c:v>
                </c:pt>
                <c:pt idx="17">
                  <c:v>233.2</c:v>
                </c:pt>
                <c:pt idx="18">
                  <c:v>232.7</c:v>
                </c:pt>
                <c:pt idx="19">
                  <c:v>232.8</c:v>
                </c:pt>
                <c:pt idx="20">
                  <c:v>232.9</c:v>
                </c:pt>
                <c:pt idx="21">
                  <c:v>232.5</c:v>
                </c:pt>
                <c:pt idx="22">
                  <c:v>232.5</c:v>
                </c:pt>
                <c:pt idx="23">
                  <c:v>232.7</c:v>
                </c:pt>
                <c:pt idx="24">
                  <c:v>232.8</c:v>
                </c:pt>
                <c:pt idx="25">
                  <c:v>232.9</c:v>
                </c:pt>
                <c:pt idx="26">
                  <c:v>232.9</c:v>
                </c:pt>
                <c:pt idx="27">
                  <c:v>232.9</c:v>
                </c:pt>
                <c:pt idx="28">
                  <c:v>232.9</c:v>
                </c:pt>
                <c:pt idx="29">
                  <c:v>232.9</c:v>
                </c:pt>
                <c:pt idx="30">
                  <c:v>232.6</c:v>
                </c:pt>
                <c:pt idx="31">
                  <c:v>232.7</c:v>
                </c:pt>
                <c:pt idx="32">
                  <c:v>233.6</c:v>
                </c:pt>
                <c:pt idx="33">
                  <c:v>233.6</c:v>
                </c:pt>
                <c:pt idx="34">
                  <c:v>233.4</c:v>
                </c:pt>
                <c:pt idx="35">
                  <c:v>233.3</c:v>
                </c:pt>
                <c:pt idx="36">
                  <c:v>233.5</c:v>
                </c:pt>
                <c:pt idx="37">
                  <c:v>233.4</c:v>
                </c:pt>
                <c:pt idx="38">
                  <c:v>233.6</c:v>
                </c:pt>
                <c:pt idx="39">
                  <c:v>233.4</c:v>
                </c:pt>
                <c:pt idx="40">
                  <c:v>233.4</c:v>
                </c:pt>
                <c:pt idx="41">
                  <c:v>233.2</c:v>
                </c:pt>
                <c:pt idx="42">
                  <c:v>232.5</c:v>
                </c:pt>
                <c:pt idx="43">
                  <c:v>232.5</c:v>
                </c:pt>
                <c:pt idx="44">
                  <c:v>232.6</c:v>
                </c:pt>
                <c:pt idx="45">
                  <c:v>232.6</c:v>
                </c:pt>
                <c:pt idx="46">
                  <c:v>232.6</c:v>
                </c:pt>
                <c:pt idx="47">
                  <c:v>232.8</c:v>
                </c:pt>
                <c:pt idx="48">
                  <c:v>232.8</c:v>
                </c:pt>
                <c:pt idx="49">
                  <c:v>232.9</c:v>
                </c:pt>
                <c:pt idx="50">
                  <c:v>232.9</c:v>
                </c:pt>
                <c:pt idx="51">
                  <c:v>232.9</c:v>
                </c:pt>
                <c:pt idx="52">
                  <c:v>232.9</c:v>
                </c:pt>
                <c:pt idx="53">
                  <c:v>232.8</c:v>
                </c:pt>
                <c:pt idx="54">
                  <c:v>232.7</c:v>
                </c:pt>
                <c:pt idx="55">
                  <c:v>232.5</c:v>
                </c:pt>
                <c:pt idx="56">
                  <c:v>233.2</c:v>
                </c:pt>
                <c:pt idx="57">
                  <c:v>233.3</c:v>
                </c:pt>
                <c:pt idx="58">
                  <c:v>233.3</c:v>
                </c:pt>
                <c:pt idx="59">
                  <c:v>233.2</c:v>
                </c:pt>
                <c:pt idx="60">
                  <c:v>233.3</c:v>
                </c:pt>
                <c:pt idx="61">
                  <c:v>233.3</c:v>
                </c:pt>
                <c:pt idx="62">
                  <c:v>233.4</c:v>
                </c:pt>
                <c:pt idx="63">
                  <c:v>233.4</c:v>
                </c:pt>
                <c:pt idx="64">
                  <c:v>233.4</c:v>
                </c:pt>
                <c:pt idx="65">
                  <c:v>233</c:v>
                </c:pt>
                <c:pt idx="66">
                  <c:v>232.9</c:v>
                </c:pt>
                <c:pt idx="67">
                  <c:v>232.8</c:v>
                </c:pt>
                <c:pt idx="68">
                  <c:v>232.8</c:v>
                </c:pt>
                <c:pt idx="69">
                  <c:v>232.6</c:v>
                </c:pt>
                <c:pt idx="70">
                  <c:v>232.7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853C-457F-9E8A-EFFC2ADBA61A}"/>
            </c:ext>
          </c:extLst>
        </c:ser>
        <c:ser>
          <c:idx val="2"/>
          <c:order val="2"/>
          <c:marker>
            <c:symbol val="none"/>
          </c:marker>
          <c:xVal>
            <c:numRef>
              <c:f>SOLARCALC!$AA$2401:$AA$2471</c:f>
              <c:numCache>
                <c:formatCode>General</c:formatCode>
                <c:ptCount val="7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</c:numCache>
            </c:numRef>
          </c:xVal>
          <c:yVal>
            <c:numRef>
              <c:f>SOLARCALC!$AD$2401:$AD$2471</c:f>
              <c:numCache>
                <c:formatCode>General</c:formatCode>
                <c:ptCount val="71"/>
                <c:pt idx="0">
                  <c:v>234.3</c:v>
                </c:pt>
                <c:pt idx="1">
                  <c:v>234.3</c:v>
                </c:pt>
                <c:pt idx="2">
                  <c:v>234.4</c:v>
                </c:pt>
                <c:pt idx="3">
                  <c:v>234.4</c:v>
                </c:pt>
                <c:pt idx="4">
                  <c:v>234.3</c:v>
                </c:pt>
                <c:pt idx="5">
                  <c:v>234.3</c:v>
                </c:pt>
                <c:pt idx="6">
                  <c:v>233.9</c:v>
                </c:pt>
                <c:pt idx="7">
                  <c:v>234</c:v>
                </c:pt>
                <c:pt idx="8">
                  <c:v>235.3</c:v>
                </c:pt>
                <c:pt idx="9">
                  <c:v>235</c:v>
                </c:pt>
                <c:pt idx="10">
                  <c:v>234.9</c:v>
                </c:pt>
                <c:pt idx="11">
                  <c:v>234.9</c:v>
                </c:pt>
                <c:pt idx="12">
                  <c:v>234.9</c:v>
                </c:pt>
                <c:pt idx="13">
                  <c:v>235.4</c:v>
                </c:pt>
                <c:pt idx="14">
                  <c:v>234.9</c:v>
                </c:pt>
                <c:pt idx="15">
                  <c:v>235.1</c:v>
                </c:pt>
                <c:pt idx="16">
                  <c:v>235.3</c:v>
                </c:pt>
                <c:pt idx="17">
                  <c:v>234.9</c:v>
                </c:pt>
                <c:pt idx="18">
                  <c:v>234</c:v>
                </c:pt>
                <c:pt idx="19">
                  <c:v>234.2</c:v>
                </c:pt>
                <c:pt idx="20">
                  <c:v>234.4</c:v>
                </c:pt>
                <c:pt idx="21">
                  <c:v>233.8</c:v>
                </c:pt>
                <c:pt idx="22">
                  <c:v>233.7</c:v>
                </c:pt>
                <c:pt idx="23">
                  <c:v>234.1</c:v>
                </c:pt>
                <c:pt idx="24">
                  <c:v>234.3</c:v>
                </c:pt>
                <c:pt idx="25">
                  <c:v>234.3</c:v>
                </c:pt>
                <c:pt idx="26">
                  <c:v>234.4</c:v>
                </c:pt>
                <c:pt idx="27">
                  <c:v>234.4</c:v>
                </c:pt>
                <c:pt idx="28">
                  <c:v>234.4</c:v>
                </c:pt>
                <c:pt idx="29">
                  <c:v>234.4</c:v>
                </c:pt>
                <c:pt idx="30">
                  <c:v>233.9</c:v>
                </c:pt>
                <c:pt idx="31">
                  <c:v>234.1</c:v>
                </c:pt>
                <c:pt idx="32">
                  <c:v>235.4</c:v>
                </c:pt>
                <c:pt idx="33">
                  <c:v>235.4</c:v>
                </c:pt>
                <c:pt idx="34">
                  <c:v>235.2</c:v>
                </c:pt>
                <c:pt idx="35">
                  <c:v>235</c:v>
                </c:pt>
                <c:pt idx="36">
                  <c:v>235.3</c:v>
                </c:pt>
                <c:pt idx="37">
                  <c:v>235.2</c:v>
                </c:pt>
                <c:pt idx="38">
                  <c:v>235.4</c:v>
                </c:pt>
                <c:pt idx="39">
                  <c:v>235.1</c:v>
                </c:pt>
                <c:pt idx="40">
                  <c:v>235.2</c:v>
                </c:pt>
                <c:pt idx="41">
                  <c:v>234.9</c:v>
                </c:pt>
                <c:pt idx="42">
                  <c:v>233.8</c:v>
                </c:pt>
                <c:pt idx="43">
                  <c:v>233.7</c:v>
                </c:pt>
                <c:pt idx="44">
                  <c:v>233.9</c:v>
                </c:pt>
                <c:pt idx="45">
                  <c:v>234</c:v>
                </c:pt>
                <c:pt idx="46">
                  <c:v>233.9</c:v>
                </c:pt>
                <c:pt idx="47">
                  <c:v>234.2</c:v>
                </c:pt>
                <c:pt idx="48">
                  <c:v>234.2</c:v>
                </c:pt>
                <c:pt idx="49">
                  <c:v>234.4</c:v>
                </c:pt>
                <c:pt idx="50">
                  <c:v>234.4</c:v>
                </c:pt>
                <c:pt idx="51">
                  <c:v>234.4</c:v>
                </c:pt>
                <c:pt idx="52">
                  <c:v>234.4</c:v>
                </c:pt>
                <c:pt idx="53">
                  <c:v>234.2</c:v>
                </c:pt>
                <c:pt idx="54">
                  <c:v>234</c:v>
                </c:pt>
                <c:pt idx="55">
                  <c:v>233.8</c:v>
                </c:pt>
                <c:pt idx="56">
                  <c:v>234.9</c:v>
                </c:pt>
                <c:pt idx="57">
                  <c:v>234.9</c:v>
                </c:pt>
                <c:pt idx="58">
                  <c:v>234.9</c:v>
                </c:pt>
                <c:pt idx="59">
                  <c:v>234.8</c:v>
                </c:pt>
                <c:pt idx="60">
                  <c:v>235</c:v>
                </c:pt>
                <c:pt idx="61">
                  <c:v>234.9</c:v>
                </c:pt>
                <c:pt idx="62">
                  <c:v>235.2</c:v>
                </c:pt>
                <c:pt idx="63">
                  <c:v>235.1</c:v>
                </c:pt>
                <c:pt idx="64">
                  <c:v>235.2</c:v>
                </c:pt>
                <c:pt idx="65">
                  <c:v>234.5</c:v>
                </c:pt>
                <c:pt idx="66">
                  <c:v>234.3</c:v>
                </c:pt>
                <c:pt idx="67">
                  <c:v>234.3</c:v>
                </c:pt>
                <c:pt idx="68">
                  <c:v>234.2</c:v>
                </c:pt>
                <c:pt idx="69">
                  <c:v>233.9</c:v>
                </c:pt>
                <c:pt idx="70">
                  <c:v>234.1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853C-457F-9E8A-EFFC2ADBA61A}"/>
            </c:ext>
          </c:extLst>
        </c:ser>
        <c:ser>
          <c:idx val="3"/>
          <c:order val="3"/>
          <c:marker>
            <c:symbol val="none"/>
          </c:marker>
          <c:xVal>
            <c:numRef>
              <c:f>SOLARCALC!$AA$2401:$AA$2471</c:f>
              <c:numCache>
                <c:formatCode>General</c:formatCode>
                <c:ptCount val="7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</c:numCache>
            </c:numRef>
          </c:xVal>
          <c:yVal>
            <c:numRef>
              <c:f>SOLARCALC!$AE$2401:$AE$2471</c:f>
              <c:numCache>
                <c:formatCode>General</c:formatCode>
                <c:ptCount val="71"/>
                <c:pt idx="0">
                  <c:v>239</c:v>
                </c:pt>
                <c:pt idx="1">
                  <c:v>239.3</c:v>
                </c:pt>
                <c:pt idx="2">
                  <c:v>239.3</c:v>
                </c:pt>
                <c:pt idx="3">
                  <c:v>239.4</c:v>
                </c:pt>
                <c:pt idx="4">
                  <c:v>239.1</c:v>
                </c:pt>
                <c:pt idx="5">
                  <c:v>239.1</c:v>
                </c:pt>
                <c:pt idx="6">
                  <c:v>238.3</c:v>
                </c:pt>
                <c:pt idx="7">
                  <c:v>238.5</c:v>
                </c:pt>
                <c:pt idx="8">
                  <c:v>241.3</c:v>
                </c:pt>
                <c:pt idx="9">
                  <c:v>240.6</c:v>
                </c:pt>
                <c:pt idx="10">
                  <c:v>240.5</c:v>
                </c:pt>
                <c:pt idx="11">
                  <c:v>240.5</c:v>
                </c:pt>
                <c:pt idx="12">
                  <c:v>240.5</c:v>
                </c:pt>
                <c:pt idx="13">
                  <c:v>241.6</c:v>
                </c:pt>
                <c:pt idx="14">
                  <c:v>240.4</c:v>
                </c:pt>
                <c:pt idx="15">
                  <c:v>240.8</c:v>
                </c:pt>
                <c:pt idx="16">
                  <c:v>241.4</c:v>
                </c:pt>
                <c:pt idx="17">
                  <c:v>240.5</c:v>
                </c:pt>
                <c:pt idx="18">
                  <c:v>238.7</c:v>
                </c:pt>
                <c:pt idx="19">
                  <c:v>239.1</c:v>
                </c:pt>
                <c:pt idx="20">
                  <c:v>239.4</c:v>
                </c:pt>
                <c:pt idx="21">
                  <c:v>238.1</c:v>
                </c:pt>
                <c:pt idx="22">
                  <c:v>238.1</c:v>
                </c:pt>
                <c:pt idx="23">
                  <c:v>238.8</c:v>
                </c:pt>
                <c:pt idx="24">
                  <c:v>239.1</c:v>
                </c:pt>
                <c:pt idx="25">
                  <c:v>239.2</c:v>
                </c:pt>
                <c:pt idx="26">
                  <c:v>239.3</c:v>
                </c:pt>
                <c:pt idx="27">
                  <c:v>239.3</c:v>
                </c:pt>
                <c:pt idx="28">
                  <c:v>239.3</c:v>
                </c:pt>
                <c:pt idx="29">
                  <c:v>239.3</c:v>
                </c:pt>
                <c:pt idx="30">
                  <c:v>238.3</c:v>
                </c:pt>
                <c:pt idx="31">
                  <c:v>238.8</c:v>
                </c:pt>
                <c:pt idx="32">
                  <c:v>241.5</c:v>
                </c:pt>
                <c:pt idx="33">
                  <c:v>241.5</c:v>
                </c:pt>
                <c:pt idx="34">
                  <c:v>241.1</c:v>
                </c:pt>
                <c:pt idx="35">
                  <c:v>240.6</c:v>
                </c:pt>
                <c:pt idx="36">
                  <c:v>241.2</c:v>
                </c:pt>
                <c:pt idx="37">
                  <c:v>241</c:v>
                </c:pt>
                <c:pt idx="38">
                  <c:v>241.5</c:v>
                </c:pt>
                <c:pt idx="39">
                  <c:v>240.8</c:v>
                </c:pt>
                <c:pt idx="40">
                  <c:v>241</c:v>
                </c:pt>
                <c:pt idx="41">
                  <c:v>240.4</c:v>
                </c:pt>
                <c:pt idx="42">
                  <c:v>238.1</c:v>
                </c:pt>
                <c:pt idx="43">
                  <c:v>238.1</c:v>
                </c:pt>
                <c:pt idx="44">
                  <c:v>238.4</c:v>
                </c:pt>
                <c:pt idx="45">
                  <c:v>238.6</c:v>
                </c:pt>
                <c:pt idx="46">
                  <c:v>238.5</c:v>
                </c:pt>
                <c:pt idx="47">
                  <c:v>239</c:v>
                </c:pt>
                <c:pt idx="48">
                  <c:v>239</c:v>
                </c:pt>
                <c:pt idx="49">
                  <c:v>239.3</c:v>
                </c:pt>
                <c:pt idx="50">
                  <c:v>239.3</c:v>
                </c:pt>
                <c:pt idx="51">
                  <c:v>239.4</c:v>
                </c:pt>
                <c:pt idx="52">
                  <c:v>239.3</c:v>
                </c:pt>
                <c:pt idx="53">
                  <c:v>238.9</c:v>
                </c:pt>
                <c:pt idx="54">
                  <c:v>238.5</c:v>
                </c:pt>
                <c:pt idx="55">
                  <c:v>238.2</c:v>
                </c:pt>
                <c:pt idx="56">
                  <c:v>240.5</c:v>
                </c:pt>
                <c:pt idx="57">
                  <c:v>240.5</c:v>
                </c:pt>
                <c:pt idx="58">
                  <c:v>240.5</c:v>
                </c:pt>
                <c:pt idx="59">
                  <c:v>240.2</c:v>
                </c:pt>
                <c:pt idx="60">
                  <c:v>240.7</c:v>
                </c:pt>
                <c:pt idx="61">
                  <c:v>240.6</c:v>
                </c:pt>
                <c:pt idx="62">
                  <c:v>241</c:v>
                </c:pt>
                <c:pt idx="63">
                  <c:v>240.9</c:v>
                </c:pt>
                <c:pt idx="64">
                  <c:v>241</c:v>
                </c:pt>
                <c:pt idx="65">
                  <c:v>239.6</c:v>
                </c:pt>
                <c:pt idx="66">
                  <c:v>239.4</c:v>
                </c:pt>
                <c:pt idx="67">
                  <c:v>239.4</c:v>
                </c:pt>
                <c:pt idx="68">
                  <c:v>239.1</c:v>
                </c:pt>
                <c:pt idx="69">
                  <c:v>238.3</c:v>
                </c:pt>
                <c:pt idx="70">
                  <c:v>238.7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853C-457F-9E8A-EFFC2ADBA61A}"/>
            </c:ext>
          </c:extLst>
        </c:ser>
        <c:ser>
          <c:idx val="4"/>
          <c:order val="4"/>
          <c:marker>
            <c:symbol val="none"/>
          </c:marker>
          <c:xVal>
            <c:numRef>
              <c:f>SOLARCALC!$AA$2401:$AA$2471</c:f>
              <c:numCache>
                <c:formatCode>General</c:formatCode>
                <c:ptCount val="7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</c:numCache>
            </c:numRef>
          </c:xVal>
          <c:yVal>
            <c:numRef>
              <c:f>SOLARCALC!$AF$2401:$AF$2471</c:f>
              <c:numCache>
                <c:formatCode>General</c:formatCode>
                <c:ptCount val="71"/>
                <c:pt idx="0">
                  <c:v>242.7</c:v>
                </c:pt>
                <c:pt idx="1">
                  <c:v>243</c:v>
                </c:pt>
                <c:pt idx="2">
                  <c:v>243</c:v>
                </c:pt>
                <c:pt idx="3">
                  <c:v>243.2</c:v>
                </c:pt>
                <c:pt idx="4">
                  <c:v>242.7</c:v>
                </c:pt>
                <c:pt idx="5">
                  <c:v>242.8</c:v>
                </c:pt>
                <c:pt idx="6">
                  <c:v>241.7</c:v>
                </c:pt>
                <c:pt idx="7">
                  <c:v>242</c:v>
                </c:pt>
                <c:pt idx="8">
                  <c:v>245.8</c:v>
                </c:pt>
                <c:pt idx="9">
                  <c:v>244.9</c:v>
                </c:pt>
                <c:pt idx="10">
                  <c:v>244.7</c:v>
                </c:pt>
                <c:pt idx="11">
                  <c:v>244.7</c:v>
                </c:pt>
                <c:pt idx="12">
                  <c:v>244.7</c:v>
                </c:pt>
                <c:pt idx="13">
                  <c:v>246.2</c:v>
                </c:pt>
                <c:pt idx="14">
                  <c:v>244.6</c:v>
                </c:pt>
                <c:pt idx="15">
                  <c:v>245.1</c:v>
                </c:pt>
                <c:pt idx="16">
                  <c:v>245.9</c:v>
                </c:pt>
                <c:pt idx="17">
                  <c:v>244.7</c:v>
                </c:pt>
                <c:pt idx="18">
                  <c:v>242.3</c:v>
                </c:pt>
                <c:pt idx="19">
                  <c:v>242.8</c:v>
                </c:pt>
                <c:pt idx="20">
                  <c:v>243.3</c:v>
                </c:pt>
                <c:pt idx="21">
                  <c:v>241.4</c:v>
                </c:pt>
                <c:pt idx="22">
                  <c:v>241.4</c:v>
                </c:pt>
                <c:pt idx="23">
                  <c:v>242.3</c:v>
                </c:pt>
                <c:pt idx="24">
                  <c:v>242.7</c:v>
                </c:pt>
                <c:pt idx="25">
                  <c:v>242.9</c:v>
                </c:pt>
                <c:pt idx="26">
                  <c:v>243</c:v>
                </c:pt>
                <c:pt idx="27">
                  <c:v>243.1</c:v>
                </c:pt>
                <c:pt idx="28">
                  <c:v>243</c:v>
                </c:pt>
                <c:pt idx="29">
                  <c:v>243.1</c:v>
                </c:pt>
                <c:pt idx="30">
                  <c:v>241.7</c:v>
                </c:pt>
                <c:pt idx="31">
                  <c:v>242.4</c:v>
                </c:pt>
                <c:pt idx="32">
                  <c:v>246.1</c:v>
                </c:pt>
                <c:pt idx="33">
                  <c:v>246.1</c:v>
                </c:pt>
                <c:pt idx="34">
                  <c:v>245.5</c:v>
                </c:pt>
                <c:pt idx="35">
                  <c:v>244.9</c:v>
                </c:pt>
                <c:pt idx="36">
                  <c:v>245.7</c:v>
                </c:pt>
                <c:pt idx="37">
                  <c:v>245.4</c:v>
                </c:pt>
                <c:pt idx="38">
                  <c:v>246.1</c:v>
                </c:pt>
                <c:pt idx="39">
                  <c:v>245.2</c:v>
                </c:pt>
                <c:pt idx="40">
                  <c:v>245.5</c:v>
                </c:pt>
                <c:pt idx="41">
                  <c:v>244.7</c:v>
                </c:pt>
                <c:pt idx="42">
                  <c:v>241.5</c:v>
                </c:pt>
                <c:pt idx="43">
                  <c:v>241.4</c:v>
                </c:pt>
                <c:pt idx="44">
                  <c:v>241.8</c:v>
                </c:pt>
                <c:pt idx="45">
                  <c:v>242</c:v>
                </c:pt>
                <c:pt idx="46">
                  <c:v>242</c:v>
                </c:pt>
                <c:pt idx="47">
                  <c:v>242.6</c:v>
                </c:pt>
                <c:pt idx="48">
                  <c:v>242.6</c:v>
                </c:pt>
                <c:pt idx="49">
                  <c:v>243</c:v>
                </c:pt>
                <c:pt idx="50">
                  <c:v>243</c:v>
                </c:pt>
                <c:pt idx="51">
                  <c:v>243.2</c:v>
                </c:pt>
                <c:pt idx="52">
                  <c:v>243</c:v>
                </c:pt>
                <c:pt idx="53">
                  <c:v>242.5</c:v>
                </c:pt>
                <c:pt idx="54">
                  <c:v>242</c:v>
                </c:pt>
                <c:pt idx="55">
                  <c:v>241.4</c:v>
                </c:pt>
                <c:pt idx="56">
                  <c:v>244.7</c:v>
                </c:pt>
                <c:pt idx="57">
                  <c:v>244.7</c:v>
                </c:pt>
                <c:pt idx="58">
                  <c:v>244.7</c:v>
                </c:pt>
                <c:pt idx="59">
                  <c:v>244.3</c:v>
                </c:pt>
                <c:pt idx="60">
                  <c:v>245</c:v>
                </c:pt>
                <c:pt idx="61">
                  <c:v>244.8</c:v>
                </c:pt>
                <c:pt idx="62">
                  <c:v>245.5</c:v>
                </c:pt>
                <c:pt idx="63">
                  <c:v>245.3</c:v>
                </c:pt>
                <c:pt idx="64">
                  <c:v>245.5</c:v>
                </c:pt>
                <c:pt idx="65">
                  <c:v>243.5</c:v>
                </c:pt>
                <c:pt idx="66">
                  <c:v>243.3</c:v>
                </c:pt>
                <c:pt idx="67">
                  <c:v>243.2</c:v>
                </c:pt>
                <c:pt idx="68">
                  <c:v>242.8</c:v>
                </c:pt>
                <c:pt idx="69">
                  <c:v>241.7</c:v>
                </c:pt>
                <c:pt idx="70">
                  <c:v>242.2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4-853C-457F-9E8A-EFFC2ADBA61A}"/>
            </c:ext>
          </c:extLst>
        </c:ser>
        <c:ser>
          <c:idx val="5"/>
          <c:order val="5"/>
          <c:marker>
            <c:symbol val="none"/>
          </c:marker>
          <c:xVal>
            <c:numRef>
              <c:f>SOLARCALC!$AA$2401:$AA$2471</c:f>
              <c:numCache>
                <c:formatCode>General</c:formatCode>
                <c:ptCount val="7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</c:numCache>
            </c:numRef>
          </c:xVal>
          <c:yVal>
            <c:numRef>
              <c:f>SOLARCALC!$AG$2401:$AG$2471</c:f>
              <c:numCache>
                <c:formatCode>General</c:formatCode>
                <c:ptCount val="71"/>
                <c:pt idx="0">
                  <c:v>243.6</c:v>
                </c:pt>
                <c:pt idx="1">
                  <c:v>244</c:v>
                </c:pt>
                <c:pt idx="2">
                  <c:v>244</c:v>
                </c:pt>
                <c:pt idx="3">
                  <c:v>244.2</c:v>
                </c:pt>
                <c:pt idx="4">
                  <c:v>243.7</c:v>
                </c:pt>
                <c:pt idx="5">
                  <c:v>243.7</c:v>
                </c:pt>
                <c:pt idx="6">
                  <c:v>242.6</c:v>
                </c:pt>
                <c:pt idx="7">
                  <c:v>242.9</c:v>
                </c:pt>
                <c:pt idx="8">
                  <c:v>247</c:v>
                </c:pt>
                <c:pt idx="9">
                  <c:v>246</c:v>
                </c:pt>
                <c:pt idx="10">
                  <c:v>245.8</c:v>
                </c:pt>
                <c:pt idx="11">
                  <c:v>245.8</c:v>
                </c:pt>
                <c:pt idx="12">
                  <c:v>245.8</c:v>
                </c:pt>
                <c:pt idx="13">
                  <c:v>247.5</c:v>
                </c:pt>
                <c:pt idx="14">
                  <c:v>245.7</c:v>
                </c:pt>
                <c:pt idx="15">
                  <c:v>246.2</c:v>
                </c:pt>
                <c:pt idx="16">
                  <c:v>247.1</c:v>
                </c:pt>
                <c:pt idx="17">
                  <c:v>245.8</c:v>
                </c:pt>
                <c:pt idx="18">
                  <c:v>243.2</c:v>
                </c:pt>
                <c:pt idx="19">
                  <c:v>243.8</c:v>
                </c:pt>
                <c:pt idx="20">
                  <c:v>244.3</c:v>
                </c:pt>
                <c:pt idx="21">
                  <c:v>242.3</c:v>
                </c:pt>
                <c:pt idx="22">
                  <c:v>242.3</c:v>
                </c:pt>
                <c:pt idx="23">
                  <c:v>243.3</c:v>
                </c:pt>
                <c:pt idx="24">
                  <c:v>243.7</c:v>
                </c:pt>
                <c:pt idx="25">
                  <c:v>243.9</c:v>
                </c:pt>
                <c:pt idx="26">
                  <c:v>244</c:v>
                </c:pt>
                <c:pt idx="27">
                  <c:v>244</c:v>
                </c:pt>
                <c:pt idx="28">
                  <c:v>243.9</c:v>
                </c:pt>
                <c:pt idx="29">
                  <c:v>244.1</c:v>
                </c:pt>
                <c:pt idx="30">
                  <c:v>242.6</c:v>
                </c:pt>
                <c:pt idx="31">
                  <c:v>243.3</c:v>
                </c:pt>
                <c:pt idx="32">
                  <c:v>247.3</c:v>
                </c:pt>
                <c:pt idx="33">
                  <c:v>247.3</c:v>
                </c:pt>
                <c:pt idx="34">
                  <c:v>246.7</c:v>
                </c:pt>
                <c:pt idx="35">
                  <c:v>246</c:v>
                </c:pt>
                <c:pt idx="36">
                  <c:v>246.9</c:v>
                </c:pt>
                <c:pt idx="37">
                  <c:v>246.6</c:v>
                </c:pt>
                <c:pt idx="38">
                  <c:v>247.3</c:v>
                </c:pt>
                <c:pt idx="39">
                  <c:v>246.3</c:v>
                </c:pt>
                <c:pt idx="40">
                  <c:v>246.7</c:v>
                </c:pt>
                <c:pt idx="41">
                  <c:v>245.8</c:v>
                </c:pt>
                <c:pt idx="42">
                  <c:v>242.4</c:v>
                </c:pt>
                <c:pt idx="43">
                  <c:v>242.2</c:v>
                </c:pt>
                <c:pt idx="44">
                  <c:v>242.7</c:v>
                </c:pt>
                <c:pt idx="45">
                  <c:v>242.9</c:v>
                </c:pt>
                <c:pt idx="46">
                  <c:v>242.9</c:v>
                </c:pt>
                <c:pt idx="47">
                  <c:v>243.5</c:v>
                </c:pt>
                <c:pt idx="48">
                  <c:v>243.6</c:v>
                </c:pt>
                <c:pt idx="49">
                  <c:v>244</c:v>
                </c:pt>
                <c:pt idx="50">
                  <c:v>244</c:v>
                </c:pt>
                <c:pt idx="51">
                  <c:v>244.2</c:v>
                </c:pt>
                <c:pt idx="52">
                  <c:v>244</c:v>
                </c:pt>
                <c:pt idx="53">
                  <c:v>243.5</c:v>
                </c:pt>
                <c:pt idx="54">
                  <c:v>242.9</c:v>
                </c:pt>
                <c:pt idx="55">
                  <c:v>242.3</c:v>
                </c:pt>
                <c:pt idx="56">
                  <c:v>245.8</c:v>
                </c:pt>
                <c:pt idx="57">
                  <c:v>245.8</c:v>
                </c:pt>
                <c:pt idx="58">
                  <c:v>245.7</c:v>
                </c:pt>
                <c:pt idx="59">
                  <c:v>245.4</c:v>
                </c:pt>
                <c:pt idx="60">
                  <c:v>246.1</c:v>
                </c:pt>
                <c:pt idx="61">
                  <c:v>245.9</c:v>
                </c:pt>
                <c:pt idx="62">
                  <c:v>246.7</c:v>
                </c:pt>
                <c:pt idx="63">
                  <c:v>246.5</c:v>
                </c:pt>
                <c:pt idx="64">
                  <c:v>246.6</c:v>
                </c:pt>
                <c:pt idx="65">
                  <c:v>244.5</c:v>
                </c:pt>
                <c:pt idx="66">
                  <c:v>244.3</c:v>
                </c:pt>
                <c:pt idx="67">
                  <c:v>244.3</c:v>
                </c:pt>
                <c:pt idx="68">
                  <c:v>243.8</c:v>
                </c:pt>
                <c:pt idx="69">
                  <c:v>242.6</c:v>
                </c:pt>
                <c:pt idx="70">
                  <c:v>243.2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5-853C-457F-9E8A-EFFC2ADBA61A}"/>
            </c:ext>
          </c:extLst>
        </c:ser>
        <c:ser>
          <c:idx val="6"/>
          <c:order val="6"/>
          <c:marker>
            <c:symbol val="none"/>
          </c:marker>
          <c:xVal>
            <c:numRef>
              <c:f>SOLARCALC!$AA$2401:$AA$2471</c:f>
              <c:numCache>
                <c:formatCode>General</c:formatCode>
                <c:ptCount val="7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</c:numCache>
            </c:numRef>
          </c:xVal>
          <c:yVal>
            <c:numRef>
              <c:f>SOLARCALC!$AH$2401:$AH$2471</c:f>
              <c:numCache>
                <c:formatCode>General</c:formatCode>
                <c:ptCount val="71"/>
                <c:pt idx="0">
                  <c:v>244</c:v>
                </c:pt>
                <c:pt idx="1">
                  <c:v>244.3</c:v>
                </c:pt>
                <c:pt idx="2">
                  <c:v>244.4</c:v>
                </c:pt>
                <c:pt idx="3">
                  <c:v>244.6</c:v>
                </c:pt>
                <c:pt idx="4">
                  <c:v>244</c:v>
                </c:pt>
                <c:pt idx="5">
                  <c:v>244.1</c:v>
                </c:pt>
                <c:pt idx="6">
                  <c:v>242.9</c:v>
                </c:pt>
                <c:pt idx="7">
                  <c:v>243.2</c:v>
                </c:pt>
                <c:pt idx="8">
                  <c:v>247.4</c:v>
                </c:pt>
                <c:pt idx="9">
                  <c:v>246.4</c:v>
                </c:pt>
                <c:pt idx="10">
                  <c:v>246.2</c:v>
                </c:pt>
                <c:pt idx="11">
                  <c:v>246.2</c:v>
                </c:pt>
                <c:pt idx="12">
                  <c:v>246.2</c:v>
                </c:pt>
                <c:pt idx="13">
                  <c:v>247.9</c:v>
                </c:pt>
                <c:pt idx="14">
                  <c:v>246.2</c:v>
                </c:pt>
                <c:pt idx="15">
                  <c:v>246.6</c:v>
                </c:pt>
                <c:pt idx="16">
                  <c:v>247.5</c:v>
                </c:pt>
                <c:pt idx="17">
                  <c:v>246.2</c:v>
                </c:pt>
                <c:pt idx="18">
                  <c:v>243.5</c:v>
                </c:pt>
                <c:pt idx="19">
                  <c:v>244</c:v>
                </c:pt>
                <c:pt idx="20">
                  <c:v>244.6</c:v>
                </c:pt>
                <c:pt idx="21">
                  <c:v>242.5</c:v>
                </c:pt>
                <c:pt idx="22">
                  <c:v>242.5</c:v>
                </c:pt>
                <c:pt idx="23">
                  <c:v>243.6</c:v>
                </c:pt>
                <c:pt idx="24">
                  <c:v>244.1</c:v>
                </c:pt>
                <c:pt idx="25">
                  <c:v>244.3</c:v>
                </c:pt>
                <c:pt idx="26">
                  <c:v>244.4</c:v>
                </c:pt>
                <c:pt idx="27">
                  <c:v>244.4</c:v>
                </c:pt>
                <c:pt idx="28">
                  <c:v>244.3</c:v>
                </c:pt>
                <c:pt idx="29">
                  <c:v>244.4</c:v>
                </c:pt>
                <c:pt idx="30">
                  <c:v>242.9</c:v>
                </c:pt>
                <c:pt idx="31">
                  <c:v>243.6</c:v>
                </c:pt>
                <c:pt idx="32">
                  <c:v>247.8</c:v>
                </c:pt>
                <c:pt idx="33">
                  <c:v>247.7</c:v>
                </c:pt>
                <c:pt idx="34">
                  <c:v>247.1</c:v>
                </c:pt>
                <c:pt idx="35">
                  <c:v>246.4</c:v>
                </c:pt>
                <c:pt idx="36">
                  <c:v>247.3</c:v>
                </c:pt>
                <c:pt idx="37">
                  <c:v>247</c:v>
                </c:pt>
                <c:pt idx="38">
                  <c:v>247.7</c:v>
                </c:pt>
                <c:pt idx="39">
                  <c:v>246.8</c:v>
                </c:pt>
                <c:pt idx="40">
                  <c:v>247.1</c:v>
                </c:pt>
                <c:pt idx="41">
                  <c:v>246.2</c:v>
                </c:pt>
                <c:pt idx="42">
                  <c:v>242.7</c:v>
                </c:pt>
                <c:pt idx="43">
                  <c:v>242.5</c:v>
                </c:pt>
                <c:pt idx="44">
                  <c:v>243</c:v>
                </c:pt>
                <c:pt idx="45">
                  <c:v>243.3</c:v>
                </c:pt>
                <c:pt idx="46">
                  <c:v>243.2</c:v>
                </c:pt>
                <c:pt idx="47">
                  <c:v>243.9</c:v>
                </c:pt>
                <c:pt idx="48">
                  <c:v>243.9</c:v>
                </c:pt>
                <c:pt idx="49">
                  <c:v>244.3</c:v>
                </c:pt>
                <c:pt idx="50">
                  <c:v>244.4</c:v>
                </c:pt>
                <c:pt idx="51">
                  <c:v>244.5</c:v>
                </c:pt>
                <c:pt idx="52">
                  <c:v>244.3</c:v>
                </c:pt>
                <c:pt idx="53">
                  <c:v>243.8</c:v>
                </c:pt>
                <c:pt idx="54">
                  <c:v>243.2</c:v>
                </c:pt>
                <c:pt idx="55">
                  <c:v>242.6</c:v>
                </c:pt>
                <c:pt idx="56">
                  <c:v>246.2</c:v>
                </c:pt>
                <c:pt idx="57">
                  <c:v>246.2</c:v>
                </c:pt>
                <c:pt idx="58">
                  <c:v>246.1</c:v>
                </c:pt>
                <c:pt idx="59">
                  <c:v>245.7</c:v>
                </c:pt>
                <c:pt idx="60">
                  <c:v>246.4</c:v>
                </c:pt>
                <c:pt idx="61">
                  <c:v>246.3</c:v>
                </c:pt>
                <c:pt idx="62">
                  <c:v>247.1</c:v>
                </c:pt>
                <c:pt idx="63">
                  <c:v>246.9</c:v>
                </c:pt>
                <c:pt idx="64">
                  <c:v>247.1</c:v>
                </c:pt>
                <c:pt idx="65">
                  <c:v>244.9</c:v>
                </c:pt>
                <c:pt idx="66">
                  <c:v>244.7</c:v>
                </c:pt>
                <c:pt idx="67">
                  <c:v>244.6</c:v>
                </c:pt>
                <c:pt idx="68">
                  <c:v>244.1</c:v>
                </c:pt>
                <c:pt idx="69">
                  <c:v>242.9</c:v>
                </c:pt>
                <c:pt idx="70">
                  <c:v>243.5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6-853C-457F-9E8A-EFFC2ADBA61A}"/>
            </c:ext>
          </c:extLst>
        </c:ser>
        <c:ser>
          <c:idx val="7"/>
          <c:order val="7"/>
          <c:marker>
            <c:symbol val="none"/>
          </c:marker>
          <c:xVal>
            <c:numRef>
              <c:f>SOLARCALC!$AA$2401:$AA$2471</c:f>
              <c:numCache>
                <c:formatCode>General</c:formatCode>
                <c:ptCount val="7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</c:numCache>
            </c:numRef>
          </c:xVal>
          <c:yVal>
            <c:numRef>
              <c:f>SOLARCALC!$AI$2401:$AI$2471</c:f>
              <c:numCache>
                <c:formatCode>General</c:formatCode>
                <c:ptCount val="71"/>
                <c:pt idx="0">
                  <c:v>244.7</c:v>
                </c:pt>
                <c:pt idx="1">
                  <c:v>245.1</c:v>
                </c:pt>
                <c:pt idx="2">
                  <c:v>245.1</c:v>
                </c:pt>
                <c:pt idx="3">
                  <c:v>245.3</c:v>
                </c:pt>
                <c:pt idx="4">
                  <c:v>244.8</c:v>
                </c:pt>
                <c:pt idx="5">
                  <c:v>244.8</c:v>
                </c:pt>
                <c:pt idx="6">
                  <c:v>243.5</c:v>
                </c:pt>
                <c:pt idx="7">
                  <c:v>243.9</c:v>
                </c:pt>
                <c:pt idx="8">
                  <c:v>248.3</c:v>
                </c:pt>
                <c:pt idx="9">
                  <c:v>247.2</c:v>
                </c:pt>
                <c:pt idx="10">
                  <c:v>247.1</c:v>
                </c:pt>
                <c:pt idx="11">
                  <c:v>246.9</c:v>
                </c:pt>
                <c:pt idx="12">
                  <c:v>246.9</c:v>
                </c:pt>
                <c:pt idx="13">
                  <c:v>248.8</c:v>
                </c:pt>
                <c:pt idx="14">
                  <c:v>247</c:v>
                </c:pt>
                <c:pt idx="15">
                  <c:v>247.4</c:v>
                </c:pt>
                <c:pt idx="16">
                  <c:v>248.3</c:v>
                </c:pt>
                <c:pt idx="17">
                  <c:v>247</c:v>
                </c:pt>
                <c:pt idx="18">
                  <c:v>244</c:v>
                </c:pt>
                <c:pt idx="19">
                  <c:v>244.7</c:v>
                </c:pt>
                <c:pt idx="20">
                  <c:v>245.2</c:v>
                </c:pt>
                <c:pt idx="21">
                  <c:v>243</c:v>
                </c:pt>
                <c:pt idx="22">
                  <c:v>243</c:v>
                </c:pt>
                <c:pt idx="23">
                  <c:v>244.3</c:v>
                </c:pt>
                <c:pt idx="24">
                  <c:v>244.8</c:v>
                </c:pt>
                <c:pt idx="25">
                  <c:v>245</c:v>
                </c:pt>
                <c:pt idx="26">
                  <c:v>245.1</c:v>
                </c:pt>
                <c:pt idx="27">
                  <c:v>245.1</c:v>
                </c:pt>
                <c:pt idx="28">
                  <c:v>245</c:v>
                </c:pt>
                <c:pt idx="29">
                  <c:v>245.1</c:v>
                </c:pt>
                <c:pt idx="30">
                  <c:v>243.6</c:v>
                </c:pt>
                <c:pt idx="31">
                  <c:v>244.3</c:v>
                </c:pt>
                <c:pt idx="32">
                  <c:v>248.7</c:v>
                </c:pt>
                <c:pt idx="33">
                  <c:v>248.6</c:v>
                </c:pt>
                <c:pt idx="34">
                  <c:v>247.9</c:v>
                </c:pt>
                <c:pt idx="35">
                  <c:v>247.1</c:v>
                </c:pt>
                <c:pt idx="36">
                  <c:v>248.1</c:v>
                </c:pt>
                <c:pt idx="37">
                  <c:v>247.9</c:v>
                </c:pt>
                <c:pt idx="38">
                  <c:v>248.6</c:v>
                </c:pt>
                <c:pt idx="39">
                  <c:v>247.6</c:v>
                </c:pt>
                <c:pt idx="40">
                  <c:v>247.9</c:v>
                </c:pt>
                <c:pt idx="41">
                  <c:v>247.1</c:v>
                </c:pt>
                <c:pt idx="42">
                  <c:v>243.3</c:v>
                </c:pt>
                <c:pt idx="43">
                  <c:v>243.2</c:v>
                </c:pt>
                <c:pt idx="44">
                  <c:v>243.6</c:v>
                </c:pt>
                <c:pt idx="45">
                  <c:v>243.9</c:v>
                </c:pt>
                <c:pt idx="46">
                  <c:v>244</c:v>
                </c:pt>
                <c:pt idx="47">
                  <c:v>244.6</c:v>
                </c:pt>
                <c:pt idx="48">
                  <c:v>244.7</c:v>
                </c:pt>
                <c:pt idx="49">
                  <c:v>245.1</c:v>
                </c:pt>
                <c:pt idx="50">
                  <c:v>245.1</c:v>
                </c:pt>
                <c:pt idx="51">
                  <c:v>245.2</c:v>
                </c:pt>
                <c:pt idx="52">
                  <c:v>245</c:v>
                </c:pt>
                <c:pt idx="53">
                  <c:v>244.5</c:v>
                </c:pt>
                <c:pt idx="54">
                  <c:v>243.8</c:v>
                </c:pt>
                <c:pt idx="55">
                  <c:v>243.2</c:v>
                </c:pt>
                <c:pt idx="56">
                  <c:v>247</c:v>
                </c:pt>
                <c:pt idx="57">
                  <c:v>247.1</c:v>
                </c:pt>
                <c:pt idx="58">
                  <c:v>246.9</c:v>
                </c:pt>
                <c:pt idx="59">
                  <c:v>246.3</c:v>
                </c:pt>
                <c:pt idx="60">
                  <c:v>247</c:v>
                </c:pt>
                <c:pt idx="61">
                  <c:v>247.2</c:v>
                </c:pt>
                <c:pt idx="62">
                  <c:v>248</c:v>
                </c:pt>
                <c:pt idx="63">
                  <c:v>247.8</c:v>
                </c:pt>
                <c:pt idx="64">
                  <c:v>248</c:v>
                </c:pt>
                <c:pt idx="65">
                  <c:v>245.7</c:v>
                </c:pt>
                <c:pt idx="66">
                  <c:v>245.4</c:v>
                </c:pt>
                <c:pt idx="67">
                  <c:v>245.4</c:v>
                </c:pt>
                <c:pt idx="68">
                  <c:v>244.9</c:v>
                </c:pt>
                <c:pt idx="69">
                  <c:v>243.6</c:v>
                </c:pt>
                <c:pt idx="70">
                  <c:v>244.2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7-853C-457F-9E8A-EFFC2ADBA61A}"/>
            </c:ext>
          </c:extLst>
        </c:ser>
        <c:ser>
          <c:idx val="8"/>
          <c:order val="8"/>
          <c:marker>
            <c:symbol val="none"/>
          </c:marker>
          <c:xVal>
            <c:numRef>
              <c:f>SOLARCALC!$AA$2401:$AA$2471</c:f>
              <c:numCache>
                <c:formatCode>General</c:formatCode>
                <c:ptCount val="7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</c:numCache>
            </c:numRef>
          </c:xVal>
          <c:yVal>
            <c:numRef>
              <c:f>SOLARCALC!$AJ$2401:$AJ$2471</c:f>
              <c:numCache>
                <c:formatCode>General</c:formatCode>
                <c:ptCount val="71"/>
                <c:pt idx="0">
                  <c:v>245.1</c:v>
                </c:pt>
                <c:pt idx="1">
                  <c:v>245.4</c:v>
                </c:pt>
                <c:pt idx="2">
                  <c:v>245.5</c:v>
                </c:pt>
                <c:pt idx="3">
                  <c:v>245.7</c:v>
                </c:pt>
                <c:pt idx="4">
                  <c:v>245.1</c:v>
                </c:pt>
                <c:pt idx="5">
                  <c:v>245.1</c:v>
                </c:pt>
                <c:pt idx="6">
                  <c:v>243.9</c:v>
                </c:pt>
                <c:pt idx="7">
                  <c:v>244.3</c:v>
                </c:pt>
                <c:pt idx="8">
                  <c:v>248.8</c:v>
                </c:pt>
                <c:pt idx="9">
                  <c:v>247.7</c:v>
                </c:pt>
                <c:pt idx="10">
                  <c:v>247.5</c:v>
                </c:pt>
                <c:pt idx="11">
                  <c:v>247.3</c:v>
                </c:pt>
                <c:pt idx="12">
                  <c:v>247.3</c:v>
                </c:pt>
                <c:pt idx="13">
                  <c:v>249.3</c:v>
                </c:pt>
                <c:pt idx="14">
                  <c:v>247.4</c:v>
                </c:pt>
                <c:pt idx="15">
                  <c:v>247.9</c:v>
                </c:pt>
                <c:pt idx="16">
                  <c:v>248.8</c:v>
                </c:pt>
                <c:pt idx="17">
                  <c:v>247.5</c:v>
                </c:pt>
                <c:pt idx="18">
                  <c:v>244.5</c:v>
                </c:pt>
                <c:pt idx="19">
                  <c:v>245.1</c:v>
                </c:pt>
                <c:pt idx="20">
                  <c:v>245.7</c:v>
                </c:pt>
                <c:pt idx="21">
                  <c:v>243.4</c:v>
                </c:pt>
                <c:pt idx="22">
                  <c:v>243.4</c:v>
                </c:pt>
                <c:pt idx="23">
                  <c:v>244.7</c:v>
                </c:pt>
                <c:pt idx="24">
                  <c:v>245.2</c:v>
                </c:pt>
                <c:pt idx="25">
                  <c:v>245.4</c:v>
                </c:pt>
                <c:pt idx="26">
                  <c:v>245.5</c:v>
                </c:pt>
                <c:pt idx="27">
                  <c:v>245.5</c:v>
                </c:pt>
                <c:pt idx="28">
                  <c:v>245.4</c:v>
                </c:pt>
                <c:pt idx="29">
                  <c:v>245.5</c:v>
                </c:pt>
                <c:pt idx="30">
                  <c:v>243.9</c:v>
                </c:pt>
                <c:pt idx="31">
                  <c:v>244.7</c:v>
                </c:pt>
                <c:pt idx="32">
                  <c:v>249.1</c:v>
                </c:pt>
                <c:pt idx="33">
                  <c:v>249.1</c:v>
                </c:pt>
                <c:pt idx="34">
                  <c:v>248.4</c:v>
                </c:pt>
                <c:pt idx="35">
                  <c:v>247.5</c:v>
                </c:pt>
                <c:pt idx="36">
                  <c:v>248.6</c:v>
                </c:pt>
                <c:pt idx="37">
                  <c:v>248.4</c:v>
                </c:pt>
                <c:pt idx="38">
                  <c:v>249.1</c:v>
                </c:pt>
                <c:pt idx="39">
                  <c:v>248.1</c:v>
                </c:pt>
                <c:pt idx="40">
                  <c:v>248.4</c:v>
                </c:pt>
                <c:pt idx="41">
                  <c:v>247.5</c:v>
                </c:pt>
                <c:pt idx="42">
                  <c:v>243.7</c:v>
                </c:pt>
                <c:pt idx="43">
                  <c:v>243.6</c:v>
                </c:pt>
                <c:pt idx="44">
                  <c:v>244</c:v>
                </c:pt>
                <c:pt idx="45">
                  <c:v>244.3</c:v>
                </c:pt>
                <c:pt idx="46">
                  <c:v>244.3</c:v>
                </c:pt>
                <c:pt idx="47">
                  <c:v>245</c:v>
                </c:pt>
                <c:pt idx="48">
                  <c:v>245.1</c:v>
                </c:pt>
                <c:pt idx="49">
                  <c:v>245.4</c:v>
                </c:pt>
                <c:pt idx="50">
                  <c:v>245.5</c:v>
                </c:pt>
                <c:pt idx="51">
                  <c:v>245.6</c:v>
                </c:pt>
                <c:pt idx="52">
                  <c:v>245.4</c:v>
                </c:pt>
                <c:pt idx="53">
                  <c:v>244.9</c:v>
                </c:pt>
                <c:pt idx="54">
                  <c:v>244.2</c:v>
                </c:pt>
                <c:pt idx="55">
                  <c:v>243.6</c:v>
                </c:pt>
                <c:pt idx="56">
                  <c:v>247.4</c:v>
                </c:pt>
                <c:pt idx="57">
                  <c:v>247.5</c:v>
                </c:pt>
                <c:pt idx="58">
                  <c:v>247.4</c:v>
                </c:pt>
                <c:pt idx="59">
                  <c:v>246.8</c:v>
                </c:pt>
                <c:pt idx="60">
                  <c:v>247.5</c:v>
                </c:pt>
                <c:pt idx="61">
                  <c:v>247.6</c:v>
                </c:pt>
                <c:pt idx="62">
                  <c:v>248.4</c:v>
                </c:pt>
                <c:pt idx="63">
                  <c:v>248.2</c:v>
                </c:pt>
                <c:pt idx="64">
                  <c:v>248.4</c:v>
                </c:pt>
                <c:pt idx="65">
                  <c:v>246.1</c:v>
                </c:pt>
                <c:pt idx="66">
                  <c:v>245.8</c:v>
                </c:pt>
                <c:pt idx="67">
                  <c:v>245.8</c:v>
                </c:pt>
                <c:pt idx="68">
                  <c:v>245.4</c:v>
                </c:pt>
                <c:pt idx="69">
                  <c:v>244</c:v>
                </c:pt>
                <c:pt idx="70">
                  <c:v>244.6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8-853C-457F-9E8A-EFFC2ADBA61A}"/>
            </c:ext>
          </c:extLst>
        </c:ser>
        <c:ser>
          <c:idx val="9"/>
          <c:order val="9"/>
          <c:marker>
            <c:symbol val="none"/>
          </c:marker>
          <c:xVal>
            <c:numRef>
              <c:f>SOLARCALC!$AA$2401:$AA$2471</c:f>
              <c:numCache>
                <c:formatCode>General</c:formatCode>
                <c:ptCount val="7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</c:numCache>
            </c:numRef>
          </c:xVal>
          <c:yVal>
            <c:numRef>
              <c:f>SOLARCALC!$AK$2401:$AK$2471</c:f>
              <c:numCache>
                <c:formatCode>General</c:formatCode>
                <c:ptCount val="71"/>
                <c:pt idx="0">
                  <c:v>245.4</c:v>
                </c:pt>
                <c:pt idx="1">
                  <c:v>245.8</c:v>
                </c:pt>
                <c:pt idx="2">
                  <c:v>245.8</c:v>
                </c:pt>
                <c:pt idx="3">
                  <c:v>246</c:v>
                </c:pt>
                <c:pt idx="4">
                  <c:v>245.5</c:v>
                </c:pt>
                <c:pt idx="5">
                  <c:v>245.5</c:v>
                </c:pt>
                <c:pt idx="6">
                  <c:v>244.2</c:v>
                </c:pt>
                <c:pt idx="7">
                  <c:v>244.7</c:v>
                </c:pt>
                <c:pt idx="8">
                  <c:v>249.2</c:v>
                </c:pt>
                <c:pt idx="9">
                  <c:v>248.1</c:v>
                </c:pt>
                <c:pt idx="10">
                  <c:v>247.9</c:v>
                </c:pt>
                <c:pt idx="11">
                  <c:v>247.7</c:v>
                </c:pt>
                <c:pt idx="12">
                  <c:v>247.7</c:v>
                </c:pt>
                <c:pt idx="13">
                  <c:v>249.8</c:v>
                </c:pt>
                <c:pt idx="14">
                  <c:v>247.8</c:v>
                </c:pt>
                <c:pt idx="15">
                  <c:v>248.3</c:v>
                </c:pt>
                <c:pt idx="16">
                  <c:v>249.3</c:v>
                </c:pt>
                <c:pt idx="17">
                  <c:v>247.9</c:v>
                </c:pt>
                <c:pt idx="18">
                  <c:v>244.9</c:v>
                </c:pt>
                <c:pt idx="19">
                  <c:v>245.5</c:v>
                </c:pt>
                <c:pt idx="20">
                  <c:v>246.1</c:v>
                </c:pt>
                <c:pt idx="21">
                  <c:v>243.8</c:v>
                </c:pt>
                <c:pt idx="22">
                  <c:v>243.8</c:v>
                </c:pt>
                <c:pt idx="23">
                  <c:v>245</c:v>
                </c:pt>
                <c:pt idx="24">
                  <c:v>245.5</c:v>
                </c:pt>
                <c:pt idx="25">
                  <c:v>245.8</c:v>
                </c:pt>
                <c:pt idx="26">
                  <c:v>245.8</c:v>
                </c:pt>
                <c:pt idx="27">
                  <c:v>245.9</c:v>
                </c:pt>
                <c:pt idx="28">
                  <c:v>245.7</c:v>
                </c:pt>
                <c:pt idx="29">
                  <c:v>245.8</c:v>
                </c:pt>
                <c:pt idx="30">
                  <c:v>244.3</c:v>
                </c:pt>
                <c:pt idx="31">
                  <c:v>245</c:v>
                </c:pt>
                <c:pt idx="32">
                  <c:v>249.6</c:v>
                </c:pt>
                <c:pt idx="33">
                  <c:v>249.5</c:v>
                </c:pt>
                <c:pt idx="34">
                  <c:v>248.8</c:v>
                </c:pt>
                <c:pt idx="35">
                  <c:v>248</c:v>
                </c:pt>
                <c:pt idx="36">
                  <c:v>249</c:v>
                </c:pt>
                <c:pt idx="37">
                  <c:v>248.8</c:v>
                </c:pt>
                <c:pt idx="38">
                  <c:v>249.5</c:v>
                </c:pt>
                <c:pt idx="39">
                  <c:v>248.5</c:v>
                </c:pt>
                <c:pt idx="40">
                  <c:v>248.8</c:v>
                </c:pt>
                <c:pt idx="41">
                  <c:v>248</c:v>
                </c:pt>
                <c:pt idx="42">
                  <c:v>244</c:v>
                </c:pt>
                <c:pt idx="43">
                  <c:v>243.9</c:v>
                </c:pt>
                <c:pt idx="44">
                  <c:v>244.3</c:v>
                </c:pt>
                <c:pt idx="45">
                  <c:v>244.7</c:v>
                </c:pt>
                <c:pt idx="46">
                  <c:v>244.7</c:v>
                </c:pt>
                <c:pt idx="47">
                  <c:v>245.4</c:v>
                </c:pt>
                <c:pt idx="48">
                  <c:v>245.4</c:v>
                </c:pt>
                <c:pt idx="49">
                  <c:v>245.8</c:v>
                </c:pt>
                <c:pt idx="50">
                  <c:v>245.9</c:v>
                </c:pt>
                <c:pt idx="51">
                  <c:v>246</c:v>
                </c:pt>
                <c:pt idx="52">
                  <c:v>245.8</c:v>
                </c:pt>
                <c:pt idx="53">
                  <c:v>245.2</c:v>
                </c:pt>
                <c:pt idx="54">
                  <c:v>244.5</c:v>
                </c:pt>
                <c:pt idx="55">
                  <c:v>244</c:v>
                </c:pt>
                <c:pt idx="56">
                  <c:v>247.9</c:v>
                </c:pt>
                <c:pt idx="57">
                  <c:v>247.9</c:v>
                </c:pt>
                <c:pt idx="58">
                  <c:v>247.8</c:v>
                </c:pt>
                <c:pt idx="59">
                  <c:v>247.2</c:v>
                </c:pt>
                <c:pt idx="60">
                  <c:v>248</c:v>
                </c:pt>
                <c:pt idx="61">
                  <c:v>248.1</c:v>
                </c:pt>
                <c:pt idx="62">
                  <c:v>248.8</c:v>
                </c:pt>
                <c:pt idx="63">
                  <c:v>248.6</c:v>
                </c:pt>
                <c:pt idx="64">
                  <c:v>248.9</c:v>
                </c:pt>
                <c:pt idx="65">
                  <c:v>246.5</c:v>
                </c:pt>
                <c:pt idx="66">
                  <c:v>246.3</c:v>
                </c:pt>
                <c:pt idx="67">
                  <c:v>246.2</c:v>
                </c:pt>
                <c:pt idx="68">
                  <c:v>245.8</c:v>
                </c:pt>
                <c:pt idx="69">
                  <c:v>244.3</c:v>
                </c:pt>
                <c:pt idx="70">
                  <c:v>245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9-853C-457F-9E8A-EFFC2ADBA61A}"/>
            </c:ext>
          </c:extLst>
        </c:ser>
        <c:ser>
          <c:idx val="10"/>
          <c:order val="10"/>
          <c:marker>
            <c:symbol val="none"/>
          </c:marker>
          <c:xVal>
            <c:numRef>
              <c:f>SOLARCALC!$AA$2401:$AA$2471</c:f>
              <c:numCache>
                <c:formatCode>General</c:formatCode>
                <c:ptCount val="7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</c:numCache>
            </c:numRef>
          </c:xVal>
          <c:yVal>
            <c:numRef>
              <c:f>SOLARCALC!$AL$2401:$AL$2471</c:f>
              <c:numCache>
                <c:formatCode>General</c:formatCode>
                <c:ptCount val="71"/>
                <c:pt idx="0">
                  <c:v>246</c:v>
                </c:pt>
                <c:pt idx="1">
                  <c:v>246.4</c:v>
                </c:pt>
                <c:pt idx="2">
                  <c:v>246.4</c:v>
                </c:pt>
                <c:pt idx="3">
                  <c:v>246.6</c:v>
                </c:pt>
                <c:pt idx="4">
                  <c:v>246.1</c:v>
                </c:pt>
                <c:pt idx="5">
                  <c:v>246.1</c:v>
                </c:pt>
                <c:pt idx="6">
                  <c:v>244.8</c:v>
                </c:pt>
                <c:pt idx="7">
                  <c:v>245.3</c:v>
                </c:pt>
                <c:pt idx="8">
                  <c:v>249.9</c:v>
                </c:pt>
                <c:pt idx="9">
                  <c:v>248.8</c:v>
                </c:pt>
                <c:pt idx="10">
                  <c:v>248.6</c:v>
                </c:pt>
                <c:pt idx="11">
                  <c:v>248.4</c:v>
                </c:pt>
                <c:pt idx="12">
                  <c:v>248.4</c:v>
                </c:pt>
                <c:pt idx="13">
                  <c:v>250.5</c:v>
                </c:pt>
                <c:pt idx="14">
                  <c:v>248.5</c:v>
                </c:pt>
                <c:pt idx="15">
                  <c:v>249</c:v>
                </c:pt>
                <c:pt idx="16">
                  <c:v>250</c:v>
                </c:pt>
                <c:pt idx="17">
                  <c:v>248.6</c:v>
                </c:pt>
                <c:pt idx="18">
                  <c:v>245.5</c:v>
                </c:pt>
                <c:pt idx="19">
                  <c:v>246.2</c:v>
                </c:pt>
                <c:pt idx="20">
                  <c:v>246.7</c:v>
                </c:pt>
                <c:pt idx="21">
                  <c:v>244.3</c:v>
                </c:pt>
                <c:pt idx="22">
                  <c:v>244.3</c:v>
                </c:pt>
                <c:pt idx="23">
                  <c:v>245.6</c:v>
                </c:pt>
                <c:pt idx="24">
                  <c:v>246.1</c:v>
                </c:pt>
                <c:pt idx="25">
                  <c:v>246.3</c:v>
                </c:pt>
                <c:pt idx="26">
                  <c:v>246.4</c:v>
                </c:pt>
                <c:pt idx="27">
                  <c:v>246.4</c:v>
                </c:pt>
                <c:pt idx="28">
                  <c:v>246.3</c:v>
                </c:pt>
                <c:pt idx="29">
                  <c:v>246.4</c:v>
                </c:pt>
                <c:pt idx="30">
                  <c:v>244.9</c:v>
                </c:pt>
                <c:pt idx="31">
                  <c:v>245.6</c:v>
                </c:pt>
                <c:pt idx="32">
                  <c:v>250.3</c:v>
                </c:pt>
                <c:pt idx="33">
                  <c:v>250.2</c:v>
                </c:pt>
                <c:pt idx="34">
                  <c:v>249.5</c:v>
                </c:pt>
                <c:pt idx="35">
                  <c:v>248.6</c:v>
                </c:pt>
                <c:pt idx="36">
                  <c:v>249.7</c:v>
                </c:pt>
                <c:pt idx="37">
                  <c:v>249.5</c:v>
                </c:pt>
                <c:pt idx="38">
                  <c:v>250.2</c:v>
                </c:pt>
                <c:pt idx="39">
                  <c:v>249.2</c:v>
                </c:pt>
                <c:pt idx="40">
                  <c:v>249.5</c:v>
                </c:pt>
                <c:pt idx="41">
                  <c:v>248.6</c:v>
                </c:pt>
                <c:pt idx="42">
                  <c:v>244.6</c:v>
                </c:pt>
                <c:pt idx="43">
                  <c:v>244.5</c:v>
                </c:pt>
                <c:pt idx="44">
                  <c:v>244.9</c:v>
                </c:pt>
                <c:pt idx="45">
                  <c:v>245.2</c:v>
                </c:pt>
                <c:pt idx="46">
                  <c:v>245.3</c:v>
                </c:pt>
                <c:pt idx="47">
                  <c:v>245.9</c:v>
                </c:pt>
                <c:pt idx="48">
                  <c:v>246</c:v>
                </c:pt>
                <c:pt idx="49">
                  <c:v>246.4</c:v>
                </c:pt>
                <c:pt idx="50">
                  <c:v>246.4</c:v>
                </c:pt>
                <c:pt idx="51">
                  <c:v>246.6</c:v>
                </c:pt>
                <c:pt idx="52">
                  <c:v>246.4</c:v>
                </c:pt>
                <c:pt idx="53">
                  <c:v>245.8</c:v>
                </c:pt>
                <c:pt idx="54">
                  <c:v>245.1</c:v>
                </c:pt>
                <c:pt idx="55">
                  <c:v>244.5</c:v>
                </c:pt>
                <c:pt idx="56">
                  <c:v>248.6</c:v>
                </c:pt>
                <c:pt idx="57">
                  <c:v>248.6</c:v>
                </c:pt>
                <c:pt idx="58">
                  <c:v>248.5</c:v>
                </c:pt>
                <c:pt idx="59">
                  <c:v>248</c:v>
                </c:pt>
                <c:pt idx="60">
                  <c:v>248.7</c:v>
                </c:pt>
                <c:pt idx="61">
                  <c:v>248.7</c:v>
                </c:pt>
                <c:pt idx="62">
                  <c:v>249.5</c:v>
                </c:pt>
                <c:pt idx="63">
                  <c:v>249.3</c:v>
                </c:pt>
                <c:pt idx="64">
                  <c:v>249.6</c:v>
                </c:pt>
                <c:pt idx="65">
                  <c:v>247.1</c:v>
                </c:pt>
                <c:pt idx="66">
                  <c:v>246.9</c:v>
                </c:pt>
                <c:pt idx="67">
                  <c:v>246.9</c:v>
                </c:pt>
                <c:pt idx="68">
                  <c:v>246.4</c:v>
                </c:pt>
                <c:pt idx="69">
                  <c:v>244.9</c:v>
                </c:pt>
                <c:pt idx="70">
                  <c:v>245.6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A-853C-457F-9E8A-EFFC2ADBA61A}"/>
            </c:ext>
          </c:extLst>
        </c:ser>
        <c:ser>
          <c:idx val="11"/>
          <c:order val="11"/>
          <c:marker>
            <c:symbol val="none"/>
          </c:marker>
          <c:xVal>
            <c:numRef>
              <c:f>SOLARCALC!$AA$2401:$AA$2471</c:f>
              <c:numCache>
                <c:formatCode>General</c:formatCode>
                <c:ptCount val="7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</c:numCache>
            </c:numRef>
          </c:xVal>
          <c:yVal>
            <c:numRef>
              <c:f>SOLARCALC!$AM$2401:$AM$2471</c:f>
              <c:numCache>
                <c:formatCode>General</c:formatCode>
                <c:ptCount val="71"/>
                <c:pt idx="0">
                  <c:v>245.4</c:v>
                </c:pt>
                <c:pt idx="1">
                  <c:v>245.8</c:v>
                </c:pt>
                <c:pt idx="2">
                  <c:v>245.9</c:v>
                </c:pt>
                <c:pt idx="3">
                  <c:v>246.1</c:v>
                </c:pt>
                <c:pt idx="4">
                  <c:v>245.6</c:v>
                </c:pt>
                <c:pt idx="5">
                  <c:v>245.6</c:v>
                </c:pt>
                <c:pt idx="6">
                  <c:v>244.3</c:v>
                </c:pt>
                <c:pt idx="7">
                  <c:v>244.7</c:v>
                </c:pt>
                <c:pt idx="8">
                  <c:v>249.2</c:v>
                </c:pt>
                <c:pt idx="9">
                  <c:v>248.2</c:v>
                </c:pt>
                <c:pt idx="10">
                  <c:v>248</c:v>
                </c:pt>
                <c:pt idx="11">
                  <c:v>248.1</c:v>
                </c:pt>
                <c:pt idx="12">
                  <c:v>248</c:v>
                </c:pt>
                <c:pt idx="13">
                  <c:v>249.8</c:v>
                </c:pt>
                <c:pt idx="14">
                  <c:v>247.8</c:v>
                </c:pt>
                <c:pt idx="15">
                  <c:v>248.5</c:v>
                </c:pt>
                <c:pt idx="16">
                  <c:v>249.5</c:v>
                </c:pt>
                <c:pt idx="17">
                  <c:v>248</c:v>
                </c:pt>
                <c:pt idx="18">
                  <c:v>245.3</c:v>
                </c:pt>
                <c:pt idx="19">
                  <c:v>245.8</c:v>
                </c:pt>
                <c:pt idx="20">
                  <c:v>246.3</c:v>
                </c:pt>
                <c:pt idx="21">
                  <c:v>244.1</c:v>
                </c:pt>
                <c:pt idx="22">
                  <c:v>244</c:v>
                </c:pt>
                <c:pt idx="23">
                  <c:v>245.1</c:v>
                </c:pt>
                <c:pt idx="24">
                  <c:v>245.6</c:v>
                </c:pt>
                <c:pt idx="25">
                  <c:v>245.8</c:v>
                </c:pt>
                <c:pt idx="26">
                  <c:v>245.9</c:v>
                </c:pt>
                <c:pt idx="27">
                  <c:v>245.9</c:v>
                </c:pt>
                <c:pt idx="28">
                  <c:v>245.9</c:v>
                </c:pt>
                <c:pt idx="29">
                  <c:v>246</c:v>
                </c:pt>
                <c:pt idx="30">
                  <c:v>244.3</c:v>
                </c:pt>
                <c:pt idx="31">
                  <c:v>245.1</c:v>
                </c:pt>
                <c:pt idx="32">
                  <c:v>249.7</c:v>
                </c:pt>
                <c:pt idx="33">
                  <c:v>249.6</c:v>
                </c:pt>
                <c:pt idx="34">
                  <c:v>248.9</c:v>
                </c:pt>
                <c:pt idx="35">
                  <c:v>248.2</c:v>
                </c:pt>
                <c:pt idx="36">
                  <c:v>249.2</c:v>
                </c:pt>
                <c:pt idx="37">
                  <c:v>248.8</c:v>
                </c:pt>
                <c:pt idx="38">
                  <c:v>249.6</c:v>
                </c:pt>
                <c:pt idx="39">
                  <c:v>248.5</c:v>
                </c:pt>
                <c:pt idx="40">
                  <c:v>248.9</c:v>
                </c:pt>
                <c:pt idx="41">
                  <c:v>247.9</c:v>
                </c:pt>
                <c:pt idx="42">
                  <c:v>244.1</c:v>
                </c:pt>
                <c:pt idx="43">
                  <c:v>244</c:v>
                </c:pt>
                <c:pt idx="44">
                  <c:v>244.5</c:v>
                </c:pt>
                <c:pt idx="45">
                  <c:v>244.8</c:v>
                </c:pt>
                <c:pt idx="46">
                  <c:v>244.7</c:v>
                </c:pt>
                <c:pt idx="47">
                  <c:v>245.4</c:v>
                </c:pt>
                <c:pt idx="48">
                  <c:v>245.4</c:v>
                </c:pt>
                <c:pt idx="49">
                  <c:v>245.8</c:v>
                </c:pt>
                <c:pt idx="50">
                  <c:v>245.9</c:v>
                </c:pt>
                <c:pt idx="51">
                  <c:v>246.1</c:v>
                </c:pt>
                <c:pt idx="52">
                  <c:v>245.9</c:v>
                </c:pt>
                <c:pt idx="53">
                  <c:v>245.4</c:v>
                </c:pt>
                <c:pt idx="54">
                  <c:v>244.8</c:v>
                </c:pt>
                <c:pt idx="55">
                  <c:v>244.1</c:v>
                </c:pt>
                <c:pt idx="56">
                  <c:v>248</c:v>
                </c:pt>
                <c:pt idx="57">
                  <c:v>248</c:v>
                </c:pt>
                <c:pt idx="58">
                  <c:v>248</c:v>
                </c:pt>
                <c:pt idx="59">
                  <c:v>247.6</c:v>
                </c:pt>
                <c:pt idx="60">
                  <c:v>248.5</c:v>
                </c:pt>
                <c:pt idx="61">
                  <c:v>248</c:v>
                </c:pt>
                <c:pt idx="62">
                  <c:v>248.9</c:v>
                </c:pt>
                <c:pt idx="63">
                  <c:v>248.7</c:v>
                </c:pt>
                <c:pt idx="64">
                  <c:v>248.9</c:v>
                </c:pt>
                <c:pt idx="65">
                  <c:v>246.5</c:v>
                </c:pt>
                <c:pt idx="66">
                  <c:v>246.3</c:v>
                </c:pt>
                <c:pt idx="67">
                  <c:v>246.4</c:v>
                </c:pt>
                <c:pt idx="68">
                  <c:v>245.9</c:v>
                </c:pt>
                <c:pt idx="69">
                  <c:v>244.4</c:v>
                </c:pt>
                <c:pt idx="70">
                  <c:v>245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B-853C-457F-9E8A-EFFC2ADBA61A}"/>
            </c:ext>
          </c:extLst>
        </c:ser>
        <c:ser>
          <c:idx val="12"/>
          <c:order val="12"/>
          <c:marker>
            <c:symbol val="none"/>
          </c:marker>
          <c:xVal>
            <c:numRef>
              <c:f>SOLARCALC!$AA$2401:$AA$2471</c:f>
              <c:numCache>
                <c:formatCode>General</c:formatCode>
                <c:ptCount val="7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</c:numCache>
            </c:numRef>
          </c:xVal>
          <c:yVal>
            <c:numRef>
              <c:f>SOLARCALC!$AN$2401:$AN$2471</c:f>
              <c:numCache>
                <c:formatCode>General</c:formatCode>
                <c:ptCount val="71"/>
                <c:pt idx="0">
                  <c:v>246.2</c:v>
                </c:pt>
                <c:pt idx="1">
                  <c:v>246.6</c:v>
                </c:pt>
                <c:pt idx="2">
                  <c:v>246.7</c:v>
                </c:pt>
                <c:pt idx="3">
                  <c:v>246.9</c:v>
                </c:pt>
                <c:pt idx="4">
                  <c:v>246.4</c:v>
                </c:pt>
                <c:pt idx="5">
                  <c:v>246.4</c:v>
                </c:pt>
                <c:pt idx="6">
                  <c:v>245</c:v>
                </c:pt>
                <c:pt idx="7">
                  <c:v>245.4</c:v>
                </c:pt>
                <c:pt idx="8">
                  <c:v>250.2</c:v>
                </c:pt>
                <c:pt idx="9">
                  <c:v>249.1</c:v>
                </c:pt>
                <c:pt idx="10">
                  <c:v>248.9</c:v>
                </c:pt>
                <c:pt idx="11">
                  <c:v>249</c:v>
                </c:pt>
                <c:pt idx="12">
                  <c:v>248.9</c:v>
                </c:pt>
                <c:pt idx="13">
                  <c:v>250.7</c:v>
                </c:pt>
                <c:pt idx="14">
                  <c:v>248.7</c:v>
                </c:pt>
                <c:pt idx="15">
                  <c:v>249.4</c:v>
                </c:pt>
                <c:pt idx="16">
                  <c:v>250.5</c:v>
                </c:pt>
                <c:pt idx="17">
                  <c:v>248.9</c:v>
                </c:pt>
                <c:pt idx="18">
                  <c:v>246.1</c:v>
                </c:pt>
                <c:pt idx="19">
                  <c:v>246.6</c:v>
                </c:pt>
                <c:pt idx="20">
                  <c:v>247.2</c:v>
                </c:pt>
                <c:pt idx="21">
                  <c:v>244.9</c:v>
                </c:pt>
                <c:pt idx="22">
                  <c:v>244.8</c:v>
                </c:pt>
                <c:pt idx="23">
                  <c:v>245.8</c:v>
                </c:pt>
                <c:pt idx="24">
                  <c:v>246.3</c:v>
                </c:pt>
                <c:pt idx="25">
                  <c:v>246.6</c:v>
                </c:pt>
                <c:pt idx="26">
                  <c:v>246.6</c:v>
                </c:pt>
                <c:pt idx="27">
                  <c:v>246.7</c:v>
                </c:pt>
                <c:pt idx="28">
                  <c:v>246.7</c:v>
                </c:pt>
                <c:pt idx="29">
                  <c:v>246.8</c:v>
                </c:pt>
                <c:pt idx="30">
                  <c:v>245</c:v>
                </c:pt>
                <c:pt idx="31">
                  <c:v>245.9</c:v>
                </c:pt>
                <c:pt idx="32">
                  <c:v>250.7</c:v>
                </c:pt>
                <c:pt idx="33">
                  <c:v>250.6</c:v>
                </c:pt>
                <c:pt idx="34">
                  <c:v>249.9</c:v>
                </c:pt>
                <c:pt idx="35">
                  <c:v>249.2</c:v>
                </c:pt>
                <c:pt idx="36">
                  <c:v>250.2</c:v>
                </c:pt>
                <c:pt idx="37">
                  <c:v>249.8</c:v>
                </c:pt>
                <c:pt idx="38">
                  <c:v>250.6</c:v>
                </c:pt>
                <c:pt idx="39">
                  <c:v>249.4</c:v>
                </c:pt>
                <c:pt idx="40">
                  <c:v>249.9</c:v>
                </c:pt>
                <c:pt idx="41">
                  <c:v>248.8</c:v>
                </c:pt>
                <c:pt idx="42">
                  <c:v>244.8</c:v>
                </c:pt>
                <c:pt idx="43">
                  <c:v>244.7</c:v>
                </c:pt>
                <c:pt idx="44">
                  <c:v>245.3</c:v>
                </c:pt>
                <c:pt idx="45">
                  <c:v>245.6</c:v>
                </c:pt>
                <c:pt idx="46">
                  <c:v>245.4</c:v>
                </c:pt>
                <c:pt idx="47">
                  <c:v>246.2</c:v>
                </c:pt>
                <c:pt idx="48">
                  <c:v>246.2</c:v>
                </c:pt>
                <c:pt idx="49">
                  <c:v>246.6</c:v>
                </c:pt>
                <c:pt idx="50">
                  <c:v>246.7</c:v>
                </c:pt>
                <c:pt idx="51">
                  <c:v>246.9</c:v>
                </c:pt>
                <c:pt idx="52">
                  <c:v>246.7</c:v>
                </c:pt>
                <c:pt idx="53">
                  <c:v>246.2</c:v>
                </c:pt>
                <c:pt idx="54">
                  <c:v>245.6</c:v>
                </c:pt>
                <c:pt idx="55">
                  <c:v>244.9</c:v>
                </c:pt>
                <c:pt idx="56">
                  <c:v>249</c:v>
                </c:pt>
                <c:pt idx="57">
                  <c:v>248.9</c:v>
                </c:pt>
                <c:pt idx="58">
                  <c:v>248.9</c:v>
                </c:pt>
                <c:pt idx="59">
                  <c:v>248.6</c:v>
                </c:pt>
                <c:pt idx="60">
                  <c:v>249.5</c:v>
                </c:pt>
                <c:pt idx="61">
                  <c:v>248.9</c:v>
                </c:pt>
                <c:pt idx="62">
                  <c:v>249.9</c:v>
                </c:pt>
                <c:pt idx="63">
                  <c:v>249.7</c:v>
                </c:pt>
                <c:pt idx="64">
                  <c:v>249.9</c:v>
                </c:pt>
                <c:pt idx="65">
                  <c:v>247.3</c:v>
                </c:pt>
                <c:pt idx="66">
                  <c:v>247.2</c:v>
                </c:pt>
                <c:pt idx="67">
                  <c:v>247.3</c:v>
                </c:pt>
                <c:pt idx="68">
                  <c:v>246.7</c:v>
                </c:pt>
                <c:pt idx="69">
                  <c:v>245.2</c:v>
                </c:pt>
                <c:pt idx="70">
                  <c:v>245.8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C-853C-457F-9E8A-EFFC2ADBA61A}"/>
            </c:ext>
          </c:extLst>
        </c:ser>
        <c:ser>
          <c:idx val="13"/>
          <c:order val="13"/>
          <c:marker>
            <c:symbol val="none"/>
          </c:marker>
          <c:xVal>
            <c:numRef>
              <c:f>SOLARCALC!$AA$2401:$AA$2471</c:f>
              <c:numCache>
                <c:formatCode>General</c:formatCode>
                <c:ptCount val="7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</c:numCache>
            </c:numRef>
          </c:xVal>
          <c:yVal>
            <c:numRef>
              <c:f>SOLARCALC!$AO$2401:$AO$2471</c:f>
              <c:numCache>
                <c:formatCode>General</c:formatCode>
                <c:ptCount val="71"/>
                <c:pt idx="0">
                  <c:v>246.9</c:v>
                </c:pt>
                <c:pt idx="1">
                  <c:v>247.3</c:v>
                </c:pt>
                <c:pt idx="2">
                  <c:v>247.4</c:v>
                </c:pt>
                <c:pt idx="3">
                  <c:v>247.7</c:v>
                </c:pt>
                <c:pt idx="4">
                  <c:v>247.1</c:v>
                </c:pt>
                <c:pt idx="5">
                  <c:v>247.1</c:v>
                </c:pt>
                <c:pt idx="6">
                  <c:v>245.6</c:v>
                </c:pt>
                <c:pt idx="7">
                  <c:v>246.1</c:v>
                </c:pt>
                <c:pt idx="8">
                  <c:v>251</c:v>
                </c:pt>
                <c:pt idx="9">
                  <c:v>249.9</c:v>
                </c:pt>
                <c:pt idx="10">
                  <c:v>249.7</c:v>
                </c:pt>
                <c:pt idx="11">
                  <c:v>249.9</c:v>
                </c:pt>
                <c:pt idx="12">
                  <c:v>249.7</c:v>
                </c:pt>
                <c:pt idx="13">
                  <c:v>251.6</c:v>
                </c:pt>
                <c:pt idx="14">
                  <c:v>249.5</c:v>
                </c:pt>
                <c:pt idx="15">
                  <c:v>250.2</c:v>
                </c:pt>
                <c:pt idx="16">
                  <c:v>251.4</c:v>
                </c:pt>
                <c:pt idx="17">
                  <c:v>249.8</c:v>
                </c:pt>
                <c:pt idx="18">
                  <c:v>246.9</c:v>
                </c:pt>
                <c:pt idx="19">
                  <c:v>247.3</c:v>
                </c:pt>
                <c:pt idx="20">
                  <c:v>248</c:v>
                </c:pt>
                <c:pt idx="21">
                  <c:v>245.6</c:v>
                </c:pt>
                <c:pt idx="22">
                  <c:v>245.4</c:v>
                </c:pt>
                <c:pt idx="23">
                  <c:v>246.5</c:v>
                </c:pt>
                <c:pt idx="24">
                  <c:v>247.1</c:v>
                </c:pt>
                <c:pt idx="25">
                  <c:v>247.3</c:v>
                </c:pt>
                <c:pt idx="26">
                  <c:v>247.4</c:v>
                </c:pt>
                <c:pt idx="27">
                  <c:v>247.4</c:v>
                </c:pt>
                <c:pt idx="28">
                  <c:v>247.4</c:v>
                </c:pt>
                <c:pt idx="29">
                  <c:v>247.5</c:v>
                </c:pt>
                <c:pt idx="30">
                  <c:v>245.6</c:v>
                </c:pt>
                <c:pt idx="31">
                  <c:v>246.6</c:v>
                </c:pt>
                <c:pt idx="32">
                  <c:v>251.7</c:v>
                </c:pt>
                <c:pt idx="33">
                  <c:v>251.5</c:v>
                </c:pt>
                <c:pt idx="34">
                  <c:v>250.8</c:v>
                </c:pt>
                <c:pt idx="35">
                  <c:v>250</c:v>
                </c:pt>
                <c:pt idx="36">
                  <c:v>251.1</c:v>
                </c:pt>
                <c:pt idx="37">
                  <c:v>250.6</c:v>
                </c:pt>
                <c:pt idx="38">
                  <c:v>251.5</c:v>
                </c:pt>
                <c:pt idx="39">
                  <c:v>250.3</c:v>
                </c:pt>
                <c:pt idx="40">
                  <c:v>250.8</c:v>
                </c:pt>
                <c:pt idx="41">
                  <c:v>249.6</c:v>
                </c:pt>
                <c:pt idx="42">
                  <c:v>245.4</c:v>
                </c:pt>
                <c:pt idx="43">
                  <c:v>245.4</c:v>
                </c:pt>
                <c:pt idx="44">
                  <c:v>246</c:v>
                </c:pt>
                <c:pt idx="45">
                  <c:v>246.3</c:v>
                </c:pt>
                <c:pt idx="46">
                  <c:v>246.1</c:v>
                </c:pt>
                <c:pt idx="47">
                  <c:v>246.9</c:v>
                </c:pt>
                <c:pt idx="48">
                  <c:v>246.9</c:v>
                </c:pt>
                <c:pt idx="49">
                  <c:v>247.3</c:v>
                </c:pt>
                <c:pt idx="50">
                  <c:v>247.4</c:v>
                </c:pt>
                <c:pt idx="51">
                  <c:v>247.6</c:v>
                </c:pt>
                <c:pt idx="52">
                  <c:v>247.5</c:v>
                </c:pt>
                <c:pt idx="53">
                  <c:v>246.9</c:v>
                </c:pt>
                <c:pt idx="54">
                  <c:v>246.3</c:v>
                </c:pt>
                <c:pt idx="55">
                  <c:v>245.5</c:v>
                </c:pt>
                <c:pt idx="56">
                  <c:v>249.8</c:v>
                </c:pt>
                <c:pt idx="57">
                  <c:v>249.7</c:v>
                </c:pt>
                <c:pt idx="58">
                  <c:v>249.8</c:v>
                </c:pt>
                <c:pt idx="59">
                  <c:v>249.4</c:v>
                </c:pt>
                <c:pt idx="60">
                  <c:v>250.5</c:v>
                </c:pt>
                <c:pt idx="61">
                  <c:v>249.7</c:v>
                </c:pt>
                <c:pt idx="62">
                  <c:v>250.7</c:v>
                </c:pt>
                <c:pt idx="63">
                  <c:v>250.5</c:v>
                </c:pt>
                <c:pt idx="64">
                  <c:v>250.8</c:v>
                </c:pt>
                <c:pt idx="65">
                  <c:v>248.1</c:v>
                </c:pt>
                <c:pt idx="66">
                  <c:v>248</c:v>
                </c:pt>
                <c:pt idx="67">
                  <c:v>248.1</c:v>
                </c:pt>
                <c:pt idx="68">
                  <c:v>247.5</c:v>
                </c:pt>
                <c:pt idx="69">
                  <c:v>245.9</c:v>
                </c:pt>
                <c:pt idx="70">
                  <c:v>246.4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D-853C-457F-9E8A-EFFC2ADBA61A}"/>
            </c:ext>
          </c:extLst>
        </c:ser>
        <c:ser>
          <c:idx val="14"/>
          <c:order val="14"/>
          <c:marker>
            <c:symbol val="none"/>
          </c:marker>
          <c:xVal>
            <c:numRef>
              <c:f>SOLARCALC!$AA$2401:$AA$2471</c:f>
              <c:numCache>
                <c:formatCode>General</c:formatCode>
                <c:ptCount val="7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</c:numCache>
            </c:numRef>
          </c:xVal>
          <c:yVal>
            <c:numRef>
              <c:f>SOLARCALC!$AP$2401:$AP$2471</c:f>
              <c:numCache>
                <c:formatCode>General</c:formatCode>
                <c:ptCount val="71"/>
                <c:pt idx="0">
                  <c:v>247.1</c:v>
                </c:pt>
                <c:pt idx="1">
                  <c:v>247.6</c:v>
                </c:pt>
                <c:pt idx="2">
                  <c:v>247.7</c:v>
                </c:pt>
                <c:pt idx="3">
                  <c:v>248</c:v>
                </c:pt>
                <c:pt idx="4">
                  <c:v>247.4</c:v>
                </c:pt>
                <c:pt idx="5">
                  <c:v>247.4</c:v>
                </c:pt>
                <c:pt idx="6">
                  <c:v>245.7</c:v>
                </c:pt>
                <c:pt idx="7">
                  <c:v>246.3</c:v>
                </c:pt>
                <c:pt idx="8">
                  <c:v>251.3</c:v>
                </c:pt>
                <c:pt idx="9">
                  <c:v>250.3</c:v>
                </c:pt>
                <c:pt idx="10">
                  <c:v>250</c:v>
                </c:pt>
                <c:pt idx="11">
                  <c:v>250.3</c:v>
                </c:pt>
                <c:pt idx="12">
                  <c:v>250.1</c:v>
                </c:pt>
                <c:pt idx="13">
                  <c:v>251.9</c:v>
                </c:pt>
                <c:pt idx="14">
                  <c:v>249.8</c:v>
                </c:pt>
                <c:pt idx="15">
                  <c:v>250.6</c:v>
                </c:pt>
                <c:pt idx="16">
                  <c:v>251.8</c:v>
                </c:pt>
                <c:pt idx="17">
                  <c:v>250.1</c:v>
                </c:pt>
                <c:pt idx="18">
                  <c:v>247.2</c:v>
                </c:pt>
                <c:pt idx="19">
                  <c:v>247.6</c:v>
                </c:pt>
                <c:pt idx="20">
                  <c:v>248.2</c:v>
                </c:pt>
                <c:pt idx="21">
                  <c:v>245.9</c:v>
                </c:pt>
                <c:pt idx="22">
                  <c:v>245.7</c:v>
                </c:pt>
                <c:pt idx="23">
                  <c:v>246.7</c:v>
                </c:pt>
                <c:pt idx="24">
                  <c:v>247.3</c:v>
                </c:pt>
                <c:pt idx="25">
                  <c:v>247.5</c:v>
                </c:pt>
                <c:pt idx="26">
                  <c:v>247.6</c:v>
                </c:pt>
                <c:pt idx="27">
                  <c:v>247.7</c:v>
                </c:pt>
                <c:pt idx="28">
                  <c:v>247.8</c:v>
                </c:pt>
                <c:pt idx="29">
                  <c:v>247.9</c:v>
                </c:pt>
                <c:pt idx="30">
                  <c:v>245.7</c:v>
                </c:pt>
                <c:pt idx="31">
                  <c:v>246.9</c:v>
                </c:pt>
                <c:pt idx="32">
                  <c:v>252.1</c:v>
                </c:pt>
                <c:pt idx="33">
                  <c:v>252</c:v>
                </c:pt>
                <c:pt idx="34">
                  <c:v>251.2</c:v>
                </c:pt>
                <c:pt idx="35">
                  <c:v>250.4</c:v>
                </c:pt>
                <c:pt idx="36">
                  <c:v>251.4</c:v>
                </c:pt>
                <c:pt idx="37">
                  <c:v>251</c:v>
                </c:pt>
                <c:pt idx="38">
                  <c:v>251.9</c:v>
                </c:pt>
                <c:pt idx="39">
                  <c:v>250.6</c:v>
                </c:pt>
                <c:pt idx="40">
                  <c:v>251.2</c:v>
                </c:pt>
                <c:pt idx="41">
                  <c:v>249.8</c:v>
                </c:pt>
                <c:pt idx="42">
                  <c:v>245.5</c:v>
                </c:pt>
                <c:pt idx="43">
                  <c:v>245.6</c:v>
                </c:pt>
                <c:pt idx="44">
                  <c:v>246.3</c:v>
                </c:pt>
                <c:pt idx="45">
                  <c:v>246.6</c:v>
                </c:pt>
                <c:pt idx="46">
                  <c:v>246.4</c:v>
                </c:pt>
                <c:pt idx="47">
                  <c:v>247.1</c:v>
                </c:pt>
                <c:pt idx="48">
                  <c:v>247.1</c:v>
                </c:pt>
                <c:pt idx="49">
                  <c:v>247.6</c:v>
                </c:pt>
                <c:pt idx="50">
                  <c:v>247.7</c:v>
                </c:pt>
                <c:pt idx="51">
                  <c:v>247.9</c:v>
                </c:pt>
                <c:pt idx="52">
                  <c:v>247.8</c:v>
                </c:pt>
                <c:pt idx="53">
                  <c:v>247.2</c:v>
                </c:pt>
                <c:pt idx="54">
                  <c:v>246.6</c:v>
                </c:pt>
                <c:pt idx="55">
                  <c:v>245.8</c:v>
                </c:pt>
                <c:pt idx="56">
                  <c:v>250.2</c:v>
                </c:pt>
                <c:pt idx="57">
                  <c:v>250</c:v>
                </c:pt>
                <c:pt idx="58">
                  <c:v>250.1</c:v>
                </c:pt>
                <c:pt idx="59">
                  <c:v>249.6</c:v>
                </c:pt>
                <c:pt idx="60">
                  <c:v>250.9</c:v>
                </c:pt>
                <c:pt idx="61">
                  <c:v>249.9</c:v>
                </c:pt>
                <c:pt idx="62">
                  <c:v>251.1</c:v>
                </c:pt>
                <c:pt idx="63">
                  <c:v>250.9</c:v>
                </c:pt>
                <c:pt idx="64">
                  <c:v>251.2</c:v>
                </c:pt>
                <c:pt idx="65">
                  <c:v>248.4</c:v>
                </c:pt>
                <c:pt idx="66">
                  <c:v>248.3</c:v>
                </c:pt>
                <c:pt idx="67">
                  <c:v>248.5</c:v>
                </c:pt>
                <c:pt idx="68">
                  <c:v>247.8</c:v>
                </c:pt>
                <c:pt idx="69">
                  <c:v>246.2</c:v>
                </c:pt>
                <c:pt idx="70">
                  <c:v>246.7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E-853C-457F-9E8A-EFFC2ADBA61A}"/>
            </c:ext>
          </c:extLst>
        </c:ser>
        <c:ser>
          <c:idx val="15"/>
          <c:order val="15"/>
          <c:marker>
            <c:symbol val="none"/>
          </c:marker>
          <c:xVal>
            <c:numRef>
              <c:f>SOLARCALC!$AA$2401:$AA$2471</c:f>
              <c:numCache>
                <c:formatCode>General</c:formatCode>
                <c:ptCount val="7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</c:numCache>
            </c:numRef>
          </c:xVal>
          <c:yVal>
            <c:numRef>
              <c:f>SOLARCALC!$AQ$2401:$AQ$2471</c:f>
              <c:numCache>
                <c:formatCode>General</c:formatCode>
                <c:ptCount val="71"/>
                <c:pt idx="0">
                  <c:v>247.3</c:v>
                </c:pt>
                <c:pt idx="1">
                  <c:v>247.8</c:v>
                </c:pt>
                <c:pt idx="2">
                  <c:v>247.9</c:v>
                </c:pt>
                <c:pt idx="3">
                  <c:v>248.2</c:v>
                </c:pt>
                <c:pt idx="4">
                  <c:v>247.6</c:v>
                </c:pt>
                <c:pt idx="5">
                  <c:v>247.5</c:v>
                </c:pt>
                <c:pt idx="6">
                  <c:v>245.9</c:v>
                </c:pt>
                <c:pt idx="7">
                  <c:v>246.5</c:v>
                </c:pt>
                <c:pt idx="8">
                  <c:v>251.6</c:v>
                </c:pt>
                <c:pt idx="9">
                  <c:v>250.5</c:v>
                </c:pt>
                <c:pt idx="10">
                  <c:v>250.2</c:v>
                </c:pt>
                <c:pt idx="11">
                  <c:v>250.5</c:v>
                </c:pt>
                <c:pt idx="12">
                  <c:v>250.3</c:v>
                </c:pt>
                <c:pt idx="13">
                  <c:v>252.2</c:v>
                </c:pt>
                <c:pt idx="14">
                  <c:v>250</c:v>
                </c:pt>
                <c:pt idx="15">
                  <c:v>250.8</c:v>
                </c:pt>
                <c:pt idx="16">
                  <c:v>252</c:v>
                </c:pt>
                <c:pt idx="17">
                  <c:v>250.3</c:v>
                </c:pt>
                <c:pt idx="18">
                  <c:v>247.4</c:v>
                </c:pt>
                <c:pt idx="19">
                  <c:v>247.8</c:v>
                </c:pt>
                <c:pt idx="20">
                  <c:v>248.5</c:v>
                </c:pt>
                <c:pt idx="21">
                  <c:v>246.1</c:v>
                </c:pt>
                <c:pt idx="22">
                  <c:v>245.8</c:v>
                </c:pt>
                <c:pt idx="23">
                  <c:v>246.9</c:v>
                </c:pt>
                <c:pt idx="24">
                  <c:v>247.5</c:v>
                </c:pt>
                <c:pt idx="25">
                  <c:v>247.7</c:v>
                </c:pt>
                <c:pt idx="26">
                  <c:v>247.8</c:v>
                </c:pt>
                <c:pt idx="27">
                  <c:v>247.9</c:v>
                </c:pt>
                <c:pt idx="28">
                  <c:v>248</c:v>
                </c:pt>
                <c:pt idx="29">
                  <c:v>248.1</c:v>
                </c:pt>
                <c:pt idx="30">
                  <c:v>245.9</c:v>
                </c:pt>
                <c:pt idx="31">
                  <c:v>247.1</c:v>
                </c:pt>
                <c:pt idx="32">
                  <c:v>252.3</c:v>
                </c:pt>
                <c:pt idx="33">
                  <c:v>252.2</c:v>
                </c:pt>
                <c:pt idx="34">
                  <c:v>251.4</c:v>
                </c:pt>
                <c:pt idx="35">
                  <c:v>250.6</c:v>
                </c:pt>
                <c:pt idx="36">
                  <c:v>251.6</c:v>
                </c:pt>
                <c:pt idx="37">
                  <c:v>251.2</c:v>
                </c:pt>
                <c:pt idx="38">
                  <c:v>252.1</c:v>
                </c:pt>
                <c:pt idx="39">
                  <c:v>250.8</c:v>
                </c:pt>
                <c:pt idx="40">
                  <c:v>251.4</c:v>
                </c:pt>
                <c:pt idx="41">
                  <c:v>250</c:v>
                </c:pt>
                <c:pt idx="42">
                  <c:v>245.7</c:v>
                </c:pt>
                <c:pt idx="43">
                  <c:v>245.8</c:v>
                </c:pt>
                <c:pt idx="44">
                  <c:v>246.5</c:v>
                </c:pt>
                <c:pt idx="45">
                  <c:v>246.8</c:v>
                </c:pt>
                <c:pt idx="46">
                  <c:v>246.5</c:v>
                </c:pt>
                <c:pt idx="47">
                  <c:v>247.3</c:v>
                </c:pt>
                <c:pt idx="48">
                  <c:v>247.3</c:v>
                </c:pt>
                <c:pt idx="49">
                  <c:v>247.8</c:v>
                </c:pt>
                <c:pt idx="50">
                  <c:v>247.8</c:v>
                </c:pt>
                <c:pt idx="51">
                  <c:v>248.1</c:v>
                </c:pt>
                <c:pt idx="52">
                  <c:v>248</c:v>
                </c:pt>
                <c:pt idx="53">
                  <c:v>247.4</c:v>
                </c:pt>
                <c:pt idx="54">
                  <c:v>246.8</c:v>
                </c:pt>
                <c:pt idx="55">
                  <c:v>245.9</c:v>
                </c:pt>
                <c:pt idx="56">
                  <c:v>250.4</c:v>
                </c:pt>
                <c:pt idx="57">
                  <c:v>250.2</c:v>
                </c:pt>
                <c:pt idx="58">
                  <c:v>250.3</c:v>
                </c:pt>
                <c:pt idx="59">
                  <c:v>249.7</c:v>
                </c:pt>
                <c:pt idx="60">
                  <c:v>251.1</c:v>
                </c:pt>
                <c:pt idx="61">
                  <c:v>250.1</c:v>
                </c:pt>
                <c:pt idx="62">
                  <c:v>251.3</c:v>
                </c:pt>
                <c:pt idx="63">
                  <c:v>251.1</c:v>
                </c:pt>
                <c:pt idx="64">
                  <c:v>251.4</c:v>
                </c:pt>
                <c:pt idx="65">
                  <c:v>248.6</c:v>
                </c:pt>
                <c:pt idx="66">
                  <c:v>248.5</c:v>
                </c:pt>
                <c:pt idx="67">
                  <c:v>248.7</c:v>
                </c:pt>
                <c:pt idx="68">
                  <c:v>248</c:v>
                </c:pt>
                <c:pt idx="69">
                  <c:v>246.4</c:v>
                </c:pt>
                <c:pt idx="70">
                  <c:v>246.9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F-853C-457F-9E8A-EFFC2ADBA61A}"/>
            </c:ext>
          </c:extLst>
        </c:ser>
        <c:ser>
          <c:idx val="16"/>
          <c:order val="16"/>
          <c:marker>
            <c:symbol val="none"/>
          </c:marker>
          <c:xVal>
            <c:numRef>
              <c:f>SOLARCALC!$AA$2401:$AA$2471</c:f>
              <c:numCache>
                <c:formatCode>General</c:formatCode>
                <c:ptCount val="7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</c:numCache>
            </c:numRef>
          </c:xVal>
          <c:yVal>
            <c:numRef>
              <c:f>SOLARCALC!$AR$2401:$AR$2471</c:f>
              <c:numCache>
                <c:formatCode>General</c:formatCode>
                <c:ptCount val="71"/>
                <c:pt idx="0">
                  <c:v>247.7</c:v>
                </c:pt>
                <c:pt idx="1">
                  <c:v>248.2</c:v>
                </c:pt>
                <c:pt idx="2">
                  <c:v>248.3</c:v>
                </c:pt>
                <c:pt idx="3">
                  <c:v>248.6</c:v>
                </c:pt>
                <c:pt idx="4">
                  <c:v>248</c:v>
                </c:pt>
                <c:pt idx="5">
                  <c:v>247.9</c:v>
                </c:pt>
                <c:pt idx="6">
                  <c:v>246.3</c:v>
                </c:pt>
                <c:pt idx="7">
                  <c:v>246.9</c:v>
                </c:pt>
                <c:pt idx="8">
                  <c:v>252</c:v>
                </c:pt>
                <c:pt idx="9">
                  <c:v>250.9</c:v>
                </c:pt>
                <c:pt idx="10">
                  <c:v>250.7</c:v>
                </c:pt>
                <c:pt idx="11">
                  <c:v>250.9</c:v>
                </c:pt>
                <c:pt idx="12">
                  <c:v>250.7</c:v>
                </c:pt>
                <c:pt idx="13">
                  <c:v>252.7</c:v>
                </c:pt>
                <c:pt idx="14">
                  <c:v>250.5</c:v>
                </c:pt>
                <c:pt idx="15">
                  <c:v>251.2</c:v>
                </c:pt>
                <c:pt idx="16">
                  <c:v>252.5</c:v>
                </c:pt>
                <c:pt idx="17">
                  <c:v>250.7</c:v>
                </c:pt>
                <c:pt idx="18">
                  <c:v>247.9</c:v>
                </c:pt>
                <c:pt idx="19">
                  <c:v>248.2</c:v>
                </c:pt>
                <c:pt idx="20">
                  <c:v>248.9</c:v>
                </c:pt>
                <c:pt idx="21">
                  <c:v>246.5</c:v>
                </c:pt>
                <c:pt idx="22">
                  <c:v>246.2</c:v>
                </c:pt>
                <c:pt idx="23">
                  <c:v>247.3</c:v>
                </c:pt>
                <c:pt idx="24">
                  <c:v>247.9</c:v>
                </c:pt>
                <c:pt idx="25">
                  <c:v>248.1</c:v>
                </c:pt>
                <c:pt idx="26">
                  <c:v>248.2</c:v>
                </c:pt>
                <c:pt idx="27">
                  <c:v>248.2</c:v>
                </c:pt>
                <c:pt idx="28">
                  <c:v>248.3</c:v>
                </c:pt>
                <c:pt idx="29">
                  <c:v>248.4</c:v>
                </c:pt>
                <c:pt idx="30">
                  <c:v>246.3</c:v>
                </c:pt>
                <c:pt idx="31">
                  <c:v>247.5</c:v>
                </c:pt>
                <c:pt idx="32">
                  <c:v>252.8</c:v>
                </c:pt>
                <c:pt idx="33">
                  <c:v>252.7</c:v>
                </c:pt>
                <c:pt idx="34">
                  <c:v>251.8</c:v>
                </c:pt>
                <c:pt idx="35">
                  <c:v>251.1</c:v>
                </c:pt>
                <c:pt idx="36">
                  <c:v>252.1</c:v>
                </c:pt>
                <c:pt idx="37">
                  <c:v>251.7</c:v>
                </c:pt>
                <c:pt idx="38">
                  <c:v>252.6</c:v>
                </c:pt>
                <c:pt idx="39">
                  <c:v>251.2</c:v>
                </c:pt>
                <c:pt idx="40">
                  <c:v>251.8</c:v>
                </c:pt>
                <c:pt idx="41">
                  <c:v>250.5</c:v>
                </c:pt>
                <c:pt idx="42">
                  <c:v>246.1</c:v>
                </c:pt>
                <c:pt idx="43">
                  <c:v>246.2</c:v>
                </c:pt>
                <c:pt idx="44">
                  <c:v>246.8</c:v>
                </c:pt>
                <c:pt idx="45">
                  <c:v>247.2</c:v>
                </c:pt>
                <c:pt idx="46">
                  <c:v>246.9</c:v>
                </c:pt>
                <c:pt idx="47">
                  <c:v>247.7</c:v>
                </c:pt>
                <c:pt idx="48">
                  <c:v>247.7</c:v>
                </c:pt>
                <c:pt idx="49">
                  <c:v>248.2</c:v>
                </c:pt>
                <c:pt idx="50">
                  <c:v>248.2</c:v>
                </c:pt>
                <c:pt idx="51">
                  <c:v>248.5</c:v>
                </c:pt>
                <c:pt idx="52">
                  <c:v>248.4</c:v>
                </c:pt>
                <c:pt idx="53">
                  <c:v>247.7</c:v>
                </c:pt>
                <c:pt idx="54">
                  <c:v>247.1</c:v>
                </c:pt>
                <c:pt idx="55">
                  <c:v>246.3</c:v>
                </c:pt>
                <c:pt idx="56">
                  <c:v>250.8</c:v>
                </c:pt>
                <c:pt idx="57">
                  <c:v>250.7</c:v>
                </c:pt>
                <c:pt idx="58">
                  <c:v>250.8</c:v>
                </c:pt>
                <c:pt idx="59">
                  <c:v>250.2</c:v>
                </c:pt>
                <c:pt idx="60">
                  <c:v>251.6</c:v>
                </c:pt>
                <c:pt idx="61">
                  <c:v>250.6</c:v>
                </c:pt>
                <c:pt idx="62">
                  <c:v>251.8</c:v>
                </c:pt>
                <c:pt idx="63">
                  <c:v>251.6</c:v>
                </c:pt>
                <c:pt idx="64">
                  <c:v>251.8</c:v>
                </c:pt>
                <c:pt idx="65">
                  <c:v>249</c:v>
                </c:pt>
                <c:pt idx="66">
                  <c:v>248.9</c:v>
                </c:pt>
                <c:pt idx="67">
                  <c:v>249.1</c:v>
                </c:pt>
                <c:pt idx="68">
                  <c:v>248.5</c:v>
                </c:pt>
                <c:pt idx="69">
                  <c:v>246.8</c:v>
                </c:pt>
                <c:pt idx="70">
                  <c:v>247.3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0-853C-457F-9E8A-EFFC2ADBA61A}"/>
            </c:ext>
          </c:extLst>
        </c:ser>
        <c:ser>
          <c:idx val="17"/>
          <c:order val="17"/>
          <c:marker>
            <c:symbol val="none"/>
          </c:marker>
          <c:xVal>
            <c:numRef>
              <c:f>SOLARCALC!$AA$2401:$AA$2471</c:f>
              <c:numCache>
                <c:formatCode>General</c:formatCode>
                <c:ptCount val="7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</c:numCache>
            </c:numRef>
          </c:xVal>
          <c:yVal>
            <c:numRef>
              <c:f>SOLARCALC!$AS$2401:$AS$2471</c:f>
              <c:numCache>
                <c:formatCode>General</c:formatCode>
                <c:ptCount val="71"/>
                <c:pt idx="0">
                  <c:v>247.1</c:v>
                </c:pt>
                <c:pt idx="1">
                  <c:v>247.5</c:v>
                </c:pt>
                <c:pt idx="2">
                  <c:v>247.6</c:v>
                </c:pt>
                <c:pt idx="3">
                  <c:v>247.9</c:v>
                </c:pt>
                <c:pt idx="4">
                  <c:v>247.3</c:v>
                </c:pt>
                <c:pt idx="5">
                  <c:v>247.3</c:v>
                </c:pt>
                <c:pt idx="6">
                  <c:v>245.8</c:v>
                </c:pt>
                <c:pt idx="7">
                  <c:v>246.3</c:v>
                </c:pt>
                <c:pt idx="8">
                  <c:v>251.2</c:v>
                </c:pt>
                <c:pt idx="9">
                  <c:v>250.2</c:v>
                </c:pt>
                <c:pt idx="10">
                  <c:v>249.9</c:v>
                </c:pt>
                <c:pt idx="11">
                  <c:v>250.1</c:v>
                </c:pt>
                <c:pt idx="12">
                  <c:v>250</c:v>
                </c:pt>
                <c:pt idx="13">
                  <c:v>251.9</c:v>
                </c:pt>
                <c:pt idx="14">
                  <c:v>249.7</c:v>
                </c:pt>
                <c:pt idx="15">
                  <c:v>250.5</c:v>
                </c:pt>
                <c:pt idx="16">
                  <c:v>251.7</c:v>
                </c:pt>
                <c:pt idx="17">
                  <c:v>250</c:v>
                </c:pt>
                <c:pt idx="18">
                  <c:v>247.1</c:v>
                </c:pt>
                <c:pt idx="19">
                  <c:v>247.5</c:v>
                </c:pt>
                <c:pt idx="20">
                  <c:v>248.1</c:v>
                </c:pt>
                <c:pt idx="21">
                  <c:v>245.8</c:v>
                </c:pt>
                <c:pt idx="22">
                  <c:v>245.6</c:v>
                </c:pt>
                <c:pt idx="23">
                  <c:v>246.7</c:v>
                </c:pt>
                <c:pt idx="24">
                  <c:v>247.3</c:v>
                </c:pt>
                <c:pt idx="25">
                  <c:v>247.5</c:v>
                </c:pt>
                <c:pt idx="26">
                  <c:v>247.6</c:v>
                </c:pt>
                <c:pt idx="27">
                  <c:v>247.6</c:v>
                </c:pt>
                <c:pt idx="28">
                  <c:v>247.6</c:v>
                </c:pt>
                <c:pt idx="29">
                  <c:v>247.8</c:v>
                </c:pt>
                <c:pt idx="30">
                  <c:v>245.8</c:v>
                </c:pt>
                <c:pt idx="31">
                  <c:v>246.8</c:v>
                </c:pt>
                <c:pt idx="32">
                  <c:v>251.9</c:v>
                </c:pt>
                <c:pt idx="33">
                  <c:v>251.8</c:v>
                </c:pt>
                <c:pt idx="34">
                  <c:v>251</c:v>
                </c:pt>
                <c:pt idx="35">
                  <c:v>250.2</c:v>
                </c:pt>
                <c:pt idx="36">
                  <c:v>251.3</c:v>
                </c:pt>
                <c:pt idx="37">
                  <c:v>250.9</c:v>
                </c:pt>
                <c:pt idx="38">
                  <c:v>251.7</c:v>
                </c:pt>
                <c:pt idx="39">
                  <c:v>250.5</c:v>
                </c:pt>
                <c:pt idx="40">
                  <c:v>251</c:v>
                </c:pt>
                <c:pt idx="41">
                  <c:v>249.8</c:v>
                </c:pt>
                <c:pt idx="42">
                  <c:v>245.5</c:v>
                </c:pt>
                <c:pt idx="43">
                  <c:v>245.5</c:v>
                </c:pt>
                <c:pt idx="44">
                  <c:v>246.1</c:v>
                </c:pt>
                <c:pt idx="45">
                  <c:v>246.4</c:v>
                </c:pt>
                <c:pt idx="46">
                  <c:v>246.3</c:v>
                </c:pt>
                <c:pt idx="47">
                  <c:v>247.1</c:v>
                </c:pt>
                <c:pt idx="48">
                  <c:v>247.1</c:v>
                </c:pt>
                <c:pt idx="49">
                  <c:v>247.5</c:v>
                </c:pt>
                <c:pt idx="50">
                  <c:v>247.6</c:v>
                </c:pt>
                <c:pt idx="51">
                  <c:v>247.8</c:v>
                </c:pt>
                <c:pt idx="52">
                  <c:v>247.7</c:v>
                </c:pt>
                <c:pt idx="53">
                  <c:v>247.1</c:v>
                </c:pt>
                <c:pt idx="54">
                  <c:v>246.5</c:v>
                </c:pt>
                <c:pt idx="55">
                  <c:v>245.7</c:v>
                </c:pt>
                <c:pt idx="56">
                  <c:v>250</c:v>
                </c:pt>
                <c:pt idx="57">
                  <c:v>249.9</c:v>
                </c:pt>
                <c:pt idx="58">
                  <c:v>250</c:v>
                </c:pt>
                <c:pt idx="59">
                  <c:v>249.6</c:v>
                </c:pt>
                <c:pt idx="60">
                  <c:v>250.7</c:v>
                </c:pt>
                <c:pt idx="61">
                  <c:v>249.9</c:v>
                </c:pt>
                <c:pt idx="62">
                  <c:v>251</c:v>
                </c:pt>
                <c:pt idx="63">
                  <c:v>250.8</c:v>
                </c:pt>
                <c:pt idx="64">
                  <c:v>251</c:v>
                </c:pt>
                <c:pt idx="65">
                  <c:v>248.3</c:v>
                </c:pt>
                <c:pt idx="66">
                  <c:v>248.2</c:v>
                </c:pt>
                <c:pt idx="67">
                  <c:v>248.3</c:v>
                </c:pt>
                <c:pt idx="68">
                  <c:v>247.7</c:v>
                </c:pt>
                <c:pt idx="69">
                  <c:v>246.1</c:v>
                </c:pt>
                <c:pt idx="70">
                  <c:v>246.6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1-853C-457F-9E8A-EFFC2ADBA61A}"/>
            </c:ext>
          </c:extLst>
        </c:ser>
        <c:ser>
          <c:idx val="18"/>
          <c:order val="18"/>
          <c:marker>
            <c:symbol val="none"/>
          </c:marker>
          <c:xVal>
            <c:numRef>
              <c:f>SOLARCALC!$AA$2401:$AA$2471</c:f>
              <c:numCache>
                <c:formatCode>General</c:formatCode>
                <c:ptCount val="7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</c:numCache>
            </c:numRef>
          </c:xVal>
          <c:yVal>
            <c:numRef>
              <c:f>SOLARCALC!$AT$2401:$AT$2471</c:f>
              <c:numCache>
                <c:formatCode>General</c:formatCode>
                <c:ptCount val="71"/>
                <c:pt idx="0">
                  <c:v>247.1</c:v>
                </c:pt>
                <c:pt idx="1">
                  <c:v>247.5</c:v>
                </c:pt>
                <c:pt idx="2">
                  <c:v>247.6</c:v>
                </c:pt>
                <c:pt idx="3">
                  <c:v>247.9</c:v>
                </c:pt>
                <c:pt idx="4">
                  <c:v>247.2</c:v>
                </c:pt>
                <c:pt idx="5">
                  <c:v>247.3</c:v>
                </c:pt>
                <c:pt idx="6">
                  <c:v>245.8</c:v>
                </c:pt>
                <c:pt idx="7">
                  <c:v>246.2</c:v>
                </c:pt>
                <c:pt idx="8">
                  <c:v>251.1</c:v>
                </c:pt>
                <c:pt idx="9">
                  <c:v>250.2</c:v>
                </c:pt>
                <c:pt idx="10">
                  <c:v>249.9</c:v>
                </c:pt>
                <c:pt idx="11">
                  <c:v>250.1</c:v>
                </c:pt>
                <c:pt idx="12">
                  <c:v>250</c:v>
                </c:pt>
                <c:pt idx="13">
                  <c:v>251.8</c:v>
                </c:pt>
                <c:pt idx="14">
                  <c:v>249.7</c:v>
                </c:pt>
                <c:pt idx="15">
                  <c:v>250.5</c:v>
                </c:pt>
                <c:pt idx="16">
                  <c:v>251.7</c:v>
                </c:pt>
                <c:pt idx="17">
                  <c:v>250</c:v>
                </c:pt>
                <c:pt idx="18">
                  <c:v>247</c:v>
                </c:pt>
                <c:pt idx="19">
                  <c:v>247.4</c:v>
                </c:pt>
                <c:pt idx="20">
                  <c:v>248.1</c:v>
                </c:pt>
                <c:pt idx="21">
                  <c:v>245.7</c:v>
                </c:pt>
                <c:pt idx="22">
                  <c:v>245.6</c:v>
                </c:pt>
                <c:pt idx="23">
                  <c:v>246.7</c:v>
                </c:pt>
                <c:pt idx="24">
                  <c:v>247.2</c:v>
                </c:pt>
                <c:pt idx="25">
                  <c:v>247.5</c:v>
                </c:pt>
                <c:pt idx="26">
                  <c:v>247.5</c:v>
                </c:pt>
                <c:pt idx="27">
                  <c:v>247.6</c:v>
                </c:pt>
                <c:pt idx="28">
                  <c:v>247.6</c:v>
                </c:pt>
                <c:pt idx="29">
                  <c:v>247.7</c:v>
                </c:pt>
                <c:pt idx="30">
                  <c:v>245.8</c:v>
                </c:pt>
                <c:pt idx="31">
                  <c:v>246.7</c:v>
                </c:pt>
                <c:pt idx="32">
                  <c:v>251.9</c:v>
                </c:pt>
                <c:pt idx="33">
                  <c:v>251.8</c:v>
                </c:pt>
                <c:pt idx="34">
                  <c:v>251</c:v>
                </c:pt>
                <c:pt idx="35">
                  <c:v>250.2</c:v>
                </c:pt>
                <c:pt idx="36">
                  <c:v>251.3</c:v>
                </c:pt>
                <c:pt idx="37">
                  <c:v>250.8</c:v>
                </c:pt>
                <c:pt idx="38">
                  <c:v>251.7</c:v>
                </c:pt>
                <c:pt idx="39">
                  <c:v>250.5</c:v>
                </c:pt>
                <c:pt idx="40">
                  <c:v>251</c:v>
                </c:pt>
                <c:pt idx="41">
                  <c:v>249.8</c:v>
                </c:pt>
                <c:pt idx="42">
                  <c:v>245.5</c:v>
                </c:pt>
                <c:pt idx="43">
                  <c:v>245.4</c:v>
                </c:pt>
                <c:pt idx="44">
                  <c:v>246</c:v>
                </c:pt>
                <c:pt idx="45">
                  <c:v>246.4</c:v>
                </c:pt>
                <c:pt idx="46">
                  <c:v>246.2</c:v>
                </c:pt>
                <c:pt idx="47">
                  <c:v>247.1</c:v>
                </c:pt>
                <c:pt idx="48">
                  <c:v>247.1</c:v>
                </c:pt>
                <c:pt idx="49">
                  <c:v>247.5</c:v>
                </c:pt>
                <c:pt idx="50">
                  <c:v>247.6</c:v>
                </c:pt>
                <c:pt idx="51">
                  <c:v>247.8</c:v>
                </c:pt>
                <c:pt idx="52">
                  <c:v>247.7</c:v>
                </c:pt>
                <c:pt idx="53">
                  <c:v>247.1</c:v>
                </c:pt>
                <c:pt idx="54">
                  <c:v>246.5</c:v>
                </c:pt>
                <c:pt idx="55">
                  <c:v>245.7</c:v>
                </c:pt>
                <c:pt idx="56">
                  <c:v>250</c:v>
                </c:pt>
                <c:pt idx="57">
                  <c:v>249.9</c:v>
                </c:pt>
                <c:pt idx="58">
                  <c:v>249.9</c:v>
                </c:pt>
                <c:pt idx="59">
                  <c:v>249.6</c:v>
                </c:pt>
                <c:pt idx="60">
                  <c:v>250.7</c:v>
                </c:pt>
                <c:pt idx="61">
                  <c:v>249.9</c:v>
                </c:pt>
                <c:pt idx="62">
                  <c:v>251</c:v>
                </c:pt>
                <c:pt idx="63">
                  <c:v>250.8</c:v>
                </c:pt>
                <c:pt idx="64">
                  <c:v>251</c:v>
                </c:pt>
                <c:pt idx="65">
                  <c:v>248.3</c:v>
                </c:pt>
                <c:pt idx="66">
                  <c:v>248.1</c:v>
                </c:pt>
                <c:pt idx="67">
                  <c:v>248.3</c:v>
                </c:pt>
                <c:pt idx="68">
                  <c:v>247.7</c:v>
                </c:pt>
                <c:pt idx="69">
                  <c:v>246</c:v>
                </c:pt>
                <c:pt idx="70">
                  <c:v>246.6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2-853C-457F-9E8A-EFFC2ADBA61A}"/>
            </c:ext>
          </c:extLst>
        </c:ser>
        <c:ser>
          <c:idx val="19"/>
          <c:order val="19"/>
          <c:marker>
            <c:symbol val="none"/>
          </c:marker>
          <c:xVal>
            <c:numRef>
              <c:f>SOLARCALC!$AA$2401:$AA$2471</c:f>
              <c:numCache>
                <c:formatCode>General</c:formatCode>
                <c:ptCount val="7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</c:numCache>
            </c:numRef>
          </c:xVal>
          <c:yVal>
            <c:numRef>
              <c:f>SOLARCALC!$AU$2401:$AU$2471</c:f>
              <c:numCache>
                <c:formatCode>General</c:formatCode>
                <c:ptCount val="71"/>
                <c:pt idx="0">
                  <c:v>243.8</c:v>
                </c:pt>
                <c:pt idx="1">
                  <c:v>244.1</c:v>
                </c:pt>
                <c:pt idx="2">
                  <c:v>244.2</c:v>
                </c:pt>
                <c:pt idx="3">
                  <c:v>244.4</c:v>
                </c:pt>
                <c:pt idx="4">
                  <c:v>243.9</c:v>
                </c:pt>
                <c:pt idx="5">
                  <c:v>243.9</c:v>
                </c:pt>
                <c:pt idx="6">
                  <c:v>242.7</c:v>
                </c:pt>
                <c:pt idx="7">
                  <c:v>242.9</c:v>
                </c:pt>
                <c:pt idx="8">
                  <c:v>247.2</c:v>
                </c:pt>
                <c:pt idx="9">
                  <c:v>246.2</c:v>
                </c:pt>
                <c:pt idx="10">
                  <c:v>246</c:v>
                </c:pt>
                <c:pt idx="11">
                  <c:v>246.1</c:v>
                </c:pt>
                <c:pt idx="12">
                  <c:v>246</c:v>
                </c:pt>
                <c:pt idx="13">
                  <c:v>247.7</c:v>
                </c:pt>
                <c:pt idx="14">
                  <c:v>245.9</c:v>
                </c:pt>
                <c:pt idx="15">
                  <c:v>246.4</c:v>
                </c:pt>
                <c:pt idx="16">
                  <c:v>247.4</c:v>
                </c:pt>
                <c:pt idx="17">
                  <c:v>246</c:v>
                </c:pt>
                <c:pt idx="18">
                  <c:v>243.3</c:v>
                </c:pt>
                <c:pt idx="19">
                  <c:v>243.9</c:v>
                </c:pt>
                <c:pt idx="20">
                  <c:v>244.4</c:v>
                </c:pt>
                <c:pt idx="21">
                  <c:v>242.4</c:v>
                </c:pt>
                <c:pt idx="22">
                  <c:v>242.4</c:v>
                </c:pt>
                <c:pt idx="23">
                  <c:v>243.4</c:v>
                </c:pt>
                <c:pt idx="24">
                  <c:v>243.9</c:v>
                </c:pt>
                <c:pt idx="25">
                  <c:v>244.1</c:v>
                </c:pt>
                <c:pt idx="26">
                  <c:v>244.2</c:v>
                </c:pt>
                <c:pt idx="27">
                  <c:v>244.2</c:v>
                </c:pt>
                <c:pt idx="28">
                  <c:v>244.1</c:v>
                </c:pt>
                <c:pt idx="29">
                  <c:v>244.2</c:v>
                </c:pt>
                <c:pt idx="30">
                  <c:v>242.7</c:v>
                </c:pt>
                <c:pt idx="31">
                  <c:v>243.5</c:v>
                </c:pt>
                <c:pt idx="32">
                  <c:v>247.5</c:v>
                </c:pt>
                <c:pt idx="33">
                  <c:v>247.5</c:v>
                </c:pt>
                <c:pt idx="34">
                  <c:v>246.9</c:v>
                </c:pt>
                <c:pt idx="35">
                  <c:v>246.2</c:v>
                </c:pt>
                <c:pt idx="36">
                  <c:v>247.1</c:v>
                </c:pt>
                <c:pt idx="37">
                  <c:v>246.8</c:v>
                </c:pt>
                <c:pt idx="38">
                  <c:v>247.5</c:v>
                </c:pt>
                <c:pt idx="39">
                  <c:v>246.5</c:v>
                </c:pt>
                <c:pt idx="40">
                  <c:v>246.9</c:v>
                </c:pt>
                <c:pt idx="41">
                  <c:v>246</c:v>
                </c:pt>
                <c:pt idx="42">
                  <c:v>242.5</c:v>
                </c:pt>
                <c:pt idx="43">
                  <c:v>242.3</c:v>
                </c:pt>
                <c:pt idx="44">
                  <c:v>242.8</c:v>
                </c:pt>
                <c:pt idx="45">
                  <c:v>243</c:v>
                </c:pt>
                <c:pt idx="46">
                  <c:v>243</c:v>
                </c:pt>
                <c:pt idx="47">
                  <c:v>243.6</c:v>
                </c:pt>
                <c:pt idx="48">
                  <c:v>243.7</c:v>
                </c:pt>
                <c:pt idx="49">
                  <c:v>244.1</c:v>
                </c:pt>
                <c:pt idx="50">
                  <c:v>244.2</c:v>
                </c:pt>
                <c:pt idx="51">
                  <c:v>244.3</c:v>
                </c:pt>
                <c:pt idx="52">
                  <c:v>244.2</c:v>
                </c:pt>
                <c:pt idx="53">
                  <c:v>243.6</c:v>
                </c:pt>
                <c:pt idx="54">
                  <c:v>243</c:v>
                </c:pt>
                <c:pt idx="55">
                  <c:v>242.5</c:v>
                </c:pt>
                <c:pt idx="56">
                  <c:v>245.9</c:v>
                </c:pt>
                <c:pt idx="57">
                  <c:v>245.9</c:v>
                </c:pt>
                <c:pt idx="58">
                  <c:v>245.9</c:v>
                </c:pt>
                <c:pt idx="59">
                  <c:v>245.5</c:v>
                </c:pt>
                <c:pt idx="60">
                  <c:v>246.2</c:v>
                </c:pt>
                <c:pt idx="61">
                  <c:v>246.1</c:v>
                </c:pt>
                <c:pt idx="62">
                  <c:v>246.8</c:v>
                </c:pt>
                <c:pt idx="63">
                  <c:v>246.7</c:v>
                </c:pt>
                <c:pt idx="64">
                  <c:v>246.8</c:v>
                </c:pt>
                <c:pt idx="65">
                  <c:v>244.7</c:v>
                </c:pt>
                <c:pt idx="66">
                  <c:v>244.5</c:v>
                </c:pt>
                <c:pt idx="67">
                  <c:v>244.4</c:v>
                </c:pt>
                <c:pt idx="68">
                  <c:v>243.8</c:v>
                </c:pt>
                <c:pt idx="69">
                  <c:v>242.7</c:v>
                </c:pt>
                <c:pt idx="70">
                  <c:v>243.3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3-853C-457F-9E8A-EFFC2ADBA61A}"/>
            </c:ext>
          </c:extLst>
        </c:ser>
        <c:ser>
          <c:idx val="20"/>
          <c:order val="20"/>
          <c:marker>
            <c:symbol val="none"/>
          </c:marker>
          <c:xVal>
            <c:numRef>
              <c:f>SOLARCALC!$AA$2401:$AA$2471</c:f>
              <c:numCache>
                <c:formatCode>General</c:formatCode>
                <c:ptCount val="7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</c:numCache>
            </c:numRef>
          </c:xVal>
          <c:yVal>
            <c:numRef>
              <c:f>SOLARCALC!$AV$2401:$AV$2471</c:f>
              <c:numCache>
                <c:formatCode>General</c:formatCode>
                <c:ptCount val="71"/>
                <c:pt idx="0">
                  <c:v>244.1</c:v>
                </c:pt>
                <c:pt idx="1">
                  <c:v>244.5</c:v>
                </c:pt>
                <c:pt idx="2">
                  <c:v>244.5</c:v>
                </c:pt>
                <c:pt idx="3">
                  <c:v>244.7</c:v>
                </c:pt>
                <c:pt idx="4">
                  <c:v>244.2</c:v>
                </c:pt>
                <c:pt idx="5">
                  <c:v>244.2</c:v>
                </c:pt>
                <c:pt idx="6">
                  <c:v>243</c:v>
                </c:pt>
                <c:pt idx="7">
                  <c:v>243.1</c:v>
                </c:pt>
                <c:pt idx="8">
                  <c:v>247.6</c:v>
                </c:pt>
                <c:pt idx="9">
                  <c:v>246.5</c:v>
                </c:pt>
                <c:pt idx="10">
                  <c:v>246.4</c:v>
                </c:pt>
                <c:pt idx="11">
                  <c:v>246.5</c:v>
                </c:pt>
                <c:pt idx="12">
                  <c:v>246.4</c:v>
                </c:pt>
                <c:pt idx="13">
                  <c:v>248.1</c:v>
                </c:pt>
                <c:pt idx="14">
                  <c:v>246.4</c:v>
                </c:pt>
                <c:pt idx="15">
                  <c:v>246.9</c:v>
                </c:pt>
                <c:pt idx="16">
                  <c:v>247.8</c:v>
                </c:pt>
                <c:pt idx="17">
                  <c:v>246.4</c:v>
                </c:pt>
                <c:pt idx="18">
                  <c:v>243.6</c:v>
                </c:pt>
                <c:pt idx="19">
                  <c:v>244.2</c:v>
                </c:pt>
                <c:pt idx="20">
                  <c:v>244.7</c:v>
                </c:pt>
                <c:pt idx="21">
                  <c:v>242.7</c:v>
                </c:pt>
                <c:pt idx="22">
                  <c:v>242.7</c:v>
                </c:pt>
                <c:pt idx="23">
                  <c:v>243.7</c:v>
                </c:pt>
                <c:pt idx="24">
                  <c:v>244.2</c:v>
                </c:pt>
                <c:pt idx="25">
                  <c:v>244.4</c:v>
                </c:pt>
                <c:pt idx="26">
                  <c:v>244.5</c:v>
                </c:pt>
                <c:pt idx="27">
                  <c:v>244.5</c:v>
                </c:pt>
                <c:pt idx="28">
                  <c:v>244.4</c:v>
                </c:pt>
                <c:pt idx="29">
                  <c:v>244.6</c:v>
                </c:pt>
                <c:pt idx="30">
                  <c:v>243</c:v>
                </c:pt>
                <c:pt idx="31">
                  <c:v>243.8</c:v>
                </c:pt>
                <c:pt idx="32">
                  <c:v>248</c:v>
                </c:pt>
                <c:pt idx="33">
                  <c:v>247.9</c:v>
                </c:pt>
                <c:pt idx="34">
                  <c:v>247.3</c:v>
                </c:pt>
                <c:pt idx="35">
                  <c:v>246.6</c:v>
                </c:pt>
                <c:pt idx="36">
                  <c:v>247.6</c:v>
                </c:pt>
                <c:pt idx="37">
                  <c:v>247.2</c:v>
                </c:pt>
                <c:pt idx="38">
                  <c:v>247.9</c:v>
                </c:pt>
                <c:pt idx="39">
                  <c:v>246.9</c:v>
                </c:pt>
                <c:pt idx="40">
                  <c:v>247.3</c:v>
                </c:pt>
                <c:pt idx="41">
                  <c:v>246.4</c:v>
                </c:pt>
                <c:pt idx="42">
                  <c:v>242.8</c:v>
                </c:pt>
                <c:pt idx="43">
                  <c:v>242.6</c:v>
                </c:pt>
                <c:pt idx="44">
                  <c:v>243.1</c:v>
                </c:pt>
                <c:pt idx="45">
                  <c:v>243.3</c:v>
                </c:pt>
                <c:pt idx="46">
                  <c:v>243.3</c:v>
                </c:pt>
                <c:pt idx="47">
                  <c:v>243.9</c:v>
                </c:pt>
                <c:pt idx="48">
                  <c:v>244</c:v>
                </c:pt>
                <c:pt idx="49">
                  <c:v>244.5</c:v>
                </c:pt>
                <c:pt idx="50">
                  <c:v>244.5</c:v>
                </c:pt>
                <c:pt idx="51">
                  <c:v>244.7</c:v>
                </c:pt>
                <c:pt idx="52">
                  <c:v>244.5</c:v>
                </c:pt>
                <c:pt idx="53">
                  <c:v>244</c:v>
                </c:pt>
                <c:pt idx="54">
                  <c:v>243.3</c:v>
                </c:pt>
                <c:pt idx="55">
                  <c:v>242.8</c:v>
                </c:pt>
                <c:pt idx="56">
                  <c:v>246.3</c:v>
                </c:pt>
                <c:pt idx="57">
                  <c:v>246.3</c:v>
                </c:pt>
                <c:pt idx="58">
                  <c:v>246.2</c:v>
                </c:pt>
                <c:pt idx="59">
                  <c:v>245.9</c:v>
                </c:pt>
                <c:pt idx="60">
                  <c:v>246.7</c:v>
                </c:pt>
                <c:pt idx="61">
                  <c:v>246.5</c:v>
                </c:pt>
                <c:pt idx="62">
                  <c:v>247.3</c:v>
                </c:pt>
                <c:pt idx="63">
                  <c:v>247.1</c:v>
                </c:pt>
                <c:pt idx="64">
                  <c:v>247.3</c:v>
                </c:pt>
                <c:pt idx="65">
                  <c:v>245.1</c:v>
                </c:pt>
                <c:pt idx="66">
                  <c:v>244.9</c:v>
                </c:pt>
                <c:pt idx="67">
                  <c:v>244.7</c:v>
                </c:pt>
                <c:pt idx="68">
                  <c:v>244.2</c:v>
                </c:pt>
                <c:pt idx="69">
                  <c:v>243</c:v>
                </c:pt>
                <c:pt idx="70">
                  <c:v>243.6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4-853C-457F-9E8A-EFFC2ADBA61A}"/>
            </c:ext>
          </c:extLst>
        </c:ser>
        <c:ser>
          <c:idx val="21"/>
          <c:order val="21"/>
          <c:marker>
            <c:symbol val="none"/>
          </c:marker>
          <c:xVal>
            <c:numRef>
              <c:f>SOLARCALC!$AA$2401:$AA$2471</c:f>
              <c:numCache>
                <c:formatCode>General</c:formatCode>
                <c:ptCount val="7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</c:numCache>
            </c:numRef>
          </c:xVal>
          <c:yVal>
            <c:numRef>
              <c:f>SOLARCALC!$AW$2401:$AW$2471</c:f>
              <c:numCache>
                <c:formatCode>General</c:formatCode>
                <c:ptCount val="71"/>
                <c:pt idx="0">
                  <c:v>244.6</c:v>
                </c:pt>
                <c:pt idx="1">
                  <c:v>245</c:v>
                </c:pt>
                <c:pt idx="2">
                  <c:v>245.1</c:v>
                </c:pt>
                <c:pt idx="3">
                  <c:v>245.2</c:v>
                </c:pt>
                <c:pt idx="4">
                  <c:v>244.8</c:v>
                </c:pt>
                <c:pt idx="5">
                  <c:v>244.8</c:v>
                </c:pt>
                <c:pt idx="6">
                  <c:v>243.6</c:v>
                </c:pt>
                <c:pt idx="7">
                  <c:v>243.7</c:v>
                </c:pt>
                <c:pt idx="8">
                  <c:v>248.3</c:v>
                </c:pt>
                <c:pt idx="9">
                  <c:v>247.1</c:v>
                </c:pt>
                <c:pt idx="10">
                  <c:v>247</c:v>
                </c:pt>
                <c:pt idx="11">
                  <c:v>247.1</c:v>
                </c:pt>
                <c:pt idx="12">
                  <c:v>247</c:v>
                </c:pt>
                <c:pt idx="13">
                  <c:v>248.7</c:v>
                </c:pt>
                <c:pt idx="14">
                  <c:v>247</c:v>
                </c:pt>
                <c:pt idx="15">
                  <c:v>247.5</c:v>
                </c:pt>
                <c:pt idx="16">
                  <c:v>248.5</c:v>
                </c:pt>
                <c:pt idx="17">
                  <c:v>247.1</c:v>
                </c:pt>
                <c:pt idx="18">
                  <c:v>244.1</c:v>
                </c:pt>
                <c:pt idx="19">
                  <c:v>244.8</c:v>
                </c:pt>
                <c:pt idx="20">
                  <c:v>245.3</c:v>
                </c:pt>
                <c:pt idx="21">
                  <c:v>243.2</c:v>
                </c:pt>
                <c:pt idx="22">
                  <c:v>243.2</c:v>
                </c:pt>
                <c:pt idx="23">
                  <c:v>244.2</c:v>
                </c:pt>
                <c:pt idx="24">
                  <c:v>244.6</c:v>
                </c:pt>
                <c:pt idx="25">
                  <c:v>245</c:v>
                </c:pt>
                <c:pt idx="26">
                  <c:v>245.1</c:v>
                </c:pt>
                <c:pt idx="27">
                  <c:v>245.1</c:v>
                </c:pt>
                <c:pt idx="28">
                  <c:v>245</c:v>
                </c:pt>
                <c:pt idx="29">
                  <c:v>245.1</c:v>
                </c:pt>
                <c:pt idx="30">
                  <c:v>243.5</c:v>
                </c:pt>
                <c:pt idx="31">
                  <c:v>244.3</c:v>
                </c:pt>
                <c:pt idx="32">
                  <c:v>248.6</c:v>
                </c:pt>
                <c:pt idx="33">
                  <c:v>248.6</c:v>
                </c:pt>
                <c:pt idx="34">
                  <c:v>247.9</c:v>
                </c:pt>
                <c:pt idx="35">
                  <c:v>247.3</c:v>
                </c:pt>
                <c:pt idx="36">
                  <c:v>248.2</c:v>
                </c:pt>
                <c:pt idx="37">
                  <c:v>247.9</c:v>
                </c:pt>
                <c:pt idx="38">
                  <c:v>248.6</c:v>
                </c:pt>
                <c:pt idx="39">
                  <c:v>247.6</c:v>
                </c:pt>
                <c:pt idx="40">
                  <c:v>247.9</c:v>
                </c:pt>
                <c:pt idx="41">
                  <c:v>247.1</c:v>
                </c:pt>
                <c:pt idx="42">
                  <c:v>243.3</c:v>
                </c:pt>
                <c:pt idx="43">
                  <c:v>243</c:v>
                </c:pt>
                <c:pt idx="44">
                  <c:v>243.6</c:v>
                </c:pt>
                <c:pt idx="45">
                  <c:v>243.8</c:v>
                </c:pt>
                <c:pt idx="46">
                  <c:v>243.7</c:v>
                </c:pt>
                <c:pt idx="47">
                  <c:v>244.3</c:v>
                </c:pt>
                <c:pt idx="48">
                  <c:v>244.4</c:v>
                </c:pt>
                <c:pt idx="49">
                  <c:v>245</c:v>
                </c:pt>
                <c:pt idx="50">
                  <c:v>245.1</c:v>
                </c:pt>
                <c:pt idx="51">
                  <c:v>245.2</c:v>
                </c:pt>
                <c:pt idx="52">
                  <c:v>245.1</c:v>
                </c:pt>
                <c:pt idx="53">
                  <c:v>244.6</c:v>
                </c:pt>
                <c:pt idx="54">
                  <c:v>243.9</c:v>
                </c:pt>
                <c:pt idx="55">
                  <c:v>243.3</c:v>
                </c:pt>
                <c:pt idx="56">
                  <c:v>246.9</c:v>
                </c:pt>
                <c:pt idx="57">
                  <c:v>246.9</c:v>
                </c:pt>
                <c:pt idx="58">
                  <c:v>246.8</c:v>
                </c:pt>
                <c:pt idx="59">
                  <c:v>246.5</c:v>
                </c:pt>
                <c:pt idx="60">
                  <c:v>247.3</c:v>
                </c:pt>
                <c:pt idx="61">
                  <c:v>247.2</c:v>
                </c:pt>
                <c:pt idx="62">
                  <c:v>247.9</c:v>
                </c:pt>
                <c:pt idx="63">
                  <c:v>247.7</c:v>
                </c:pt>
                <c:pt idx="64">
                  <c:v>248</c:v>
                </c:pt>
                <c:pt idx="65">
                  <c:v>245.7</c:v>
                </c:pt>
                <c:pt idx="66">
                  <c:v>245.5</c:v>
                </c:pt>
                <c:pt idx="67">
                  <c:v>245.3</c:v>
                </c:pt>
                <c:pt idx="68">
                  <c:v>244.7</c:v>
                </c:pt>
                <c:pt idx="69">
                  <c:v>243.4</c:v>
                </c:pt>
                <c:pt idx="70">
                  <c:v>244.1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5-853C-457F-9E8A-EFFC2ADBA61A}"/>
            </c:ext>
          </c:extLst>
        </c:ser>
        <c:ser>
          <c:idx val="22"/>
          <c:order val="22"/>
          <c:marker>
            <c:symbol val="none"/>
          </c:marker>
          <c:xVal>
            <c:numRef>
              <c:f>SOLARCALC!$AA$2401:$AA$2471</c:f>
              <c:numCache>
                <c:formatCode>General</c:formatCode>
                <c:ptCount val="7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</c:numCache>
            </c:numRef>
          </c:xVal>
          <c:yVal>
            <c:numRef>
              <c:f>SOLARCALC!$AX$2401:$AX$2471</c:f>
              <c:numCache>
                <c:formatCode>General</c:formatCode>
                <c:ptCount val="71"/>
                <c:pt idx="0">
                  <c:v>244.6</c:v>
                </c:pt>
                <c:pt idx="1">
                  <c:v>245</c:v>
                </c:pt>
                <c:pt idx="2">
                  <c:v>245</c:v>
                </c:pt>
                <c:pt idx="3">
                  <c:v>245.2</c:v>
                </c:pt>
                <c:pt idx="4">
                  <c:v>244.7</c:v>
                </c:pt>
                <c:pt idx="5">
                  <c:v>244.8</c:v>
                </c:pt>
                <c:pt idx="6">
                  <c:v>243.5</c:v>
                </c:pt>
                <c:pt idx="7">
                  <c:v>243.7</c:v>
                </c:pt>
                <c:pt idx="8">
                  <c:v>248.3</c:v>
                </c:pt>
                <c:pt idx="9">
                  <c:v>247.1</c:v>
                </c:pt>
                <c:pt idx="10">
                  <c:v>246.9</c:v>
                </c:pt>
                <c:pt idx="11">
                  <c:v>247.1</c:v>
                </c:pt>
                <c:pt idx="12">
                  <c:v>247</c:v>
                </c:pt>
                <c:pt idx="13">
                  <c:v>248.7</c:v>
                </c:pt>
                <c:pt idx="14">
                  <c:v>247</c:v>
                </c:pt>
                <c:pt idx="15">
                  <c:v>247.5</c:v>
                </c:pt>
                <c:pt idx="16">
                  <c:v>248.5</c:v>
                </c:pt>
                <c:pt idx="17">
                  <c:v>247.1</c:v>
                </c:pt>
                <c:pt idx="18">
                  <c:v>244.1</c:v>
                </c:pt>
                <c:pt idx="19">
                  <c:v>244.7</c:v>
                </c:pt>
                <c:pt idx="20">
                  <c:v>245.2</c:v>
                </c:pt>
                <c:pt idx="21">
                  <c:v>243.2</c:v>
                </c:pt>
                <c:pt idx="22">
                  <c:v>243.1</c:v>
                </c:pt>
                <c:pt idx="23">
                  <c:v>244.1</c:v>
                </c:pt>
                <c:pt idx="24">
                  <c:v>244.6</c:v>
                </c:pt>
                <c:pt idx="25">
                  <c:v>245</c:v>
                </c:pt>
                <c:pt idx="26">
                  <c:v>245</c:v>
                </c:pt>
                <c:pt idx="27">
                  <c:v>245</c:v>
                </c:pt>
                <c:pt idx="28">
                  <c:v>245</c:v>
                </c:pt>
                <c:pt idx="29">
                  <c:v>245.1</c:v>
                </c:pt>
                <c:pt idx="30">
                  <c:v>243.5</c:v>
                </c:pt>
                <c:pt idx="31">
                  <c:v>244.3</c:v>
                </c:pt>
                <c:pt idx="32">
                  <c:v>248.6</c:v>
                </c:pt>
                <c:pt idx="33">
                  <c:v>248.6</c:v>
                </c:pt>
                <c:pt idx="34">
                  <c:v>247.9</c:v>
                </c:pt>
                <c:pt idx="35">
                  <c:v>247.3</c:v>
                </c:pt>
                <c:pt idx="36">
                  <c:v>248.2</c:v>
                </c:pt>
                <c:pt idx="37">
                  <c:v>247.9</c:v>
                </c:pt>
                <c:pt idx="38">
                  <c:v>248.6</c:v>
                </c:pt>
                <c:pt idx="39">
                  <c:v>247.6</c:v>
                </c:pt>
                <c:pt idx="40">
                  <c:v>247.9</c:v>
                </c:pt>
                <c:pt idx="41">
                  <c:v>247</c:v>
                </c:pt>
                <c:pt idx="42">
                  <c:v>243.2</c:v>
                </c:pt>
                <c:pt idx="43">
                  <c:v>243</c:v>
                </c:pt>
                <c:pt idx="44">
                  <c:v>243.5</c:v>
                </c:pt>
                <c:pt idx="45">
                  <c:v>243.7</c:v>
                </c:pt>
                <c:pt idx="46">
                  <c:v>243.6</c:v>
                </c:pt>
                <c:pt idx="47">
                  <c:v>244.2</c:v>
                </c:pt>
                <c:pt idx="48">
                  <c:v>244.3</c:v>
                </c:pt>
                <c:pt idx="49">
                  <c:v>245</c:v>
                </c:pt>
                <c:pt idx="50">
                  <c:v>245.1</c:v>
                </c:pt>
                <c:pt idx="51">
                  <c:v>245.2</c:v>
                </c:pt>
                <c:pt idx="52">
                  <c:v>245.1</c:v>
                </c:pt>
                <c:pt idx="53">
                  <c:v>244.5</c:v>
                </c:pt>
                <c:pt idx="54">
                  <c:v>243.8</c:v>
                </c:pt>
                <c:pt idx="55">
                  <c:v>243.2</c:v>
                </c:pt>
                <c:pt idx="56">
                  <c:v>246.9</c:v>
                </c:pt>
                <c:pt idx="57">
                  <c:v>246.8</c:v>
                </c:pt>
                <c:pt idx="58">
                  <c:v>246.7</c:v>
                </c:pt>
                <c:pt idx="59">
                  <c:v>246.5</c:v>
                </c:pt>
                <c:pt idx="60">
                  <c:v>247.3</c:v>
                </c:pt>
                <c:pt idx="61">
                  <c:v>247.2</c:v>
                </c:pt>
                <c:pt idx="62">
                  <c:v>247.9</c:v>
                </c:pt>
                <c:pt idx="63">
                  <c:v>247.6</c:v>
                </c:pt>
                <c:pt idx="64">
                  <c:v>247.9</c:v>
                </c:pt>
                <c:pt idx="65">
                  <c:v>245.7</c:v>
                </c:pt>
                <c:pt idx="66">
                  <c:v>245.5</c:v>
                </c:pt>
                <c:pt idx="67">
                  <c:v>245.3</c:v>
                </c:pt>
                <c:pt idx="68">
                  <c:v>244.6</c:v>
                </c:pt>
                <c:pt idx="69">
                  <c:v>243.3</c:v>
                </c:pt>
                <c:pt idx="70">
                  <c:v>244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6-853C-457F-9E8A-EFFC2ADBA61A}"/>
            </c:ext>
          </c:extLst>
        </c:ser>
        <c:ser>
          <c:idx val="23"/>
          <c:order val="23"/>
          <c:marker>
            <c:symbol val="none"/>
          </c:marker>
          <c:xVal>
            <c:numRef>
              <c:f>SOLARCALC!$AA$2401:$AA$2471</c:f>
              <c:numCache>
                <c:formatCode>General</c:formatCode>
                <c:ptCount val="7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</c:numCache>
            </c:numRef>
          </c:xVal>
          <c:yVal>
            <c:numRef>
              <c:f>SOLARCALC!$AY$2401:$AY$2471</c:f>
              <c:numCache>
                <c:formatCode>General</c:formatCode>
                <c:ptCount val="71"/>
                <c:pt idx="0">
                  <c:v>243</c:v>
                </c:pt>
                <c:pt idx="1">
                  <c:v>243.3</c:v>
                </c:pt>
                <c:pt idx="2">
                  <c:v>243.4</c:v>
                </c:pt>
                <c:pt idx="3">
                  <c:v>243.5</c:v>
                </c:pt>
                <c:pt idx="4">
                  <c:v>243.1</c:v>
                </c:pt>
                <c:pt idx="5">
                  <c:v>243.1</c:v>
                </c:pt>
                <c:pt idx="6">
                  <c:v>242</c:v>
                </c:pt>
                <c:pt idx="7">
                  <c:v>242.3</c:v>
                </c:pt>
                <c:pt idx="8">
                  <c:v>246.2</c:v>
                </c:pt>
                <c:pt idx="9">
                  <c:v>245.2</c:v>
                </c:pt>
                <c:pt idx="10">
                  <c:v>245.1</c:v>
                </c:pt>
                <c:pt idx="11">
                  <c:v>245.1</c:v>
                </c:pt>
                <c:pt idx="12">
                  <c:v>245.1</c:v>
                </c:pt>
                <c:pt idx="13">
                  <c:v>246.7</c:v>
                </c:pt>
                <c:pt idx="14">
                  <c:v>245</c:v>
                </c:pt>
                <c:pt idx="15">
                  <c:v>245.5</c:v>
                </c:pt>
                <c:pt idx="16">
                  <c:v>246.4</c:v>
                </c:pt>
                <c:pt idx="17">
                  <c:v>245.1</c:v>
                </c:pt>
                <c:pt idx="18">
                  <c:v>242.6</c:v>
                </c:pt>
                <c:pt idx="19">
                  <c:v>243.2</c:v>
                </c:pt>
                <c:pt idx="20">
                  <c:v>243.7</c:v>
                </c:pt>
                <c:pt idx="21">
                  <c:v>241.8</c:v>
                </c:pt>
                <c:pt idx="22">
                  <c:v>241.7</c:v>
                </c:pt>
                <c:pt idx="23">
                  <c:v>242.7</c:v>
                </c:pt>
                <c:pt idx="24">
                  <c:v>243.1</c:v>
                </c:pt>
                <c:pt idx="25">
                  <c:v>243.3</c:v>
                </c:pt>
                <c:pt idx="26">
                  <c:v>243.4</c:v>
                </c:pt>
                <c:pt idx="27">
                  <c:v>243.4</c:v>
                </c:pt>
                <c:pt idx="28">
                  <c:v>243.3</c:v>
                </c:pt>
                <c:pt idx="29">
                  <c:v>243.4</c:v>
                </c:pt>
                <c:pt idx="30">
                  <c:v>242</c:v>
                </c:pt>
                <c:pt idx="31">
                  <c:v>242.7</c:v>
                </c:pt>
                <c:pt idx="32">
                  <c:v>246.5</c:v>
                </c:pt>
                <c:pt idx="33">
                  <c:v>246.4</c:v>
                </c:pt>
                <c:pt idx="34">
                  <c:v>245.8</c:v>
                </c:pt>
                <c:pt idx="35">
                  <c:v>245.3</c:v>
                </c:pt>
                <c:pt idx="36">
                  <c:v>246.1</c:v>
                </c:pt>
                <c:pt idx="37">
                  <c:v>245.8</c:v>
                </c:pt>
                <c:pt idx="38">
                  <c:v>246.5</c:v>
                </c:pt>
                <c:pt idx="39">
                  <c:v>245.6</c:v>
                </c:pt>
                <c:pt idx="40">
                  <c:v>245.9</c:v>
                </c:pt>
                <c:pt idx="41">
                  <c:v>245.1</c:v>
                </c:pt>
                <c:pt idx="42">
                  <c:v>241.8</c:v>
                </c:pt>
                <c:pt idx="43">
                  <c:v>241.7</c:v>
                </c:pt>
                <c:pt idx="44">
                  <c:v>242.1</c:v>
                </c:pt>
                <c:pt idx="45">
                  <c:v>242.4</c:v>
                </c:pt>
                <c:pt idx="46">
                  <c:v>242.3</c:v>
                </c:pt>
                <c:pt idx="47">
                  <c:v>242.9</c:v>
                </c:pt>
                <c:pt idx="48">
                  <c:v>243</c:v>
                </c:pt>
                <c:pt idx="49">
                  <c:v>243.3</c:v>
                </c:pt>
                <c:pt idx="50">
                  <c:v>243.4</c:v>
                </c:pt>
                <c:pt idx="51">
                  <c:v>243.5</c:v>
                </c:pt>
                <c:pt idx="52">
                  <c:v>243.4</c:v>
                </c:pt>
                <c:pt idx="53">
                  <c:v>242.7</c:v>
                </c:pt>
                <c:pt idx="54">
                  <c:v>242.2</c:v>
                </c:pt>
                <c:pt idx="55">
                  <c:v>241.7</c:v>
                </c:pt>
                <c:pt idx="56">
                  <c:v>245</c:v>
                </c:pt>
                <c:pt idx="57">
                  <c:v>245.1</c:v>
                </c:pt>
                <c:pt idx="58">
                  <c:v>245.1</c:v>
                </c:pt>
                <c:pt idx="59">
                  <c:v>244.8</c:v>
                </c:pt>
                <c:pt idx="60">
                  <c:v>245.4</c:v>
                </c:pt>
                <c:pt idx="61">
                  <c:v>245.2</c:v>
                </c:pt>
                <c:pt idx="62">
                  <c:v>245.8</c:v>
                </c:pt>
                <c:pt idx="63">
                  <c:v>245.7</c:v>
                </c:pt>
                <c:pt idx="64">
                  <c:v>245.9</c:v>
                </c:pt>
                <c:pt idx="65">
                  <c:v>243.8</c:v>
                </c:pt>
                <c:pt idx="66">
                  <c:v>243.6</c:v>
                </c:pt>
                <c:pt idx="67">
                  <c:v>243.5</c:v>
                </c:pt>
                <c:pt idx="68">
                  <c:v>243.1</c:v>
                </c:pt>
                <c:pt idx="69">
                  <c:v>241.9</c:v>
                </c:pt>
                <c:pt idx="70">
                  <c:v>242.6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7-853C-457F-9E8A-EFFC2ADBA61A}"/>
            </c:ext>
          </c:extLst>
        </c:ser>
        <c:ser>
          <c:idx val="24"/>
          <c:order val="24"/>
          <c:marker>
            <c:symbol val="none"/>
          </c:marker>
          <c:xVal>
            <c:numRef>
              <c:f>SOLARCALC!$AA$2401:$AA$2471</c:f>
              <c:numCache>
                <c:formatCode>General</c:formatCode>
                <c:ptCount val="7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</c:numCache>
            </c:numRef>
          </c:xVal>
          <c:yVal>
            <c:numRef>
              <c:f>SOLARCALC!$AZ$2401:$AZ$2471</c:f>
              <c:numCache>
                <c:formatCode>General</c:formatCode>
                <c:ptCount val="71"/>
                <c:pt idx="0">
                  <c:v>243.5</c:v>
                </c:pt>
                <c:pt idx="1">
                  <c:v>243.9</c:v>
                </c:pt>
                <c:pt idx="2">
                  <c:v>243.9</c:v>
                </c:pt>
                <c:pt idx="3">
                  <c:v>244.1</c:v>
                </c:pt>
                <c:pt idx="4">
                  <c:v>243.6</c:v>
                </c:pt>
                <c:pt idx="5">
                  <c:v>243.6</c:v>
                </c:pt>
                <c:pt idx="6">
                  <c:v>242.5</c:v>
                </c:pt>
                <c:pt idx="7">
                  <c:v>242.9</c:v>
                </c:pt>
                <c:pt idx="8">
                  <c:v>246.9</c:v>
                </c:pt>
                <c:pt idx="9">
                  <c:v>245.9</c:v>
                </c:pt>
                <c:pt idx="10">
                  <c:v>245.7</c:v>
                </c:pt>
                <c:pt idx="11">
                  <c:v>245.7</c:v>
                </c:pt>
                <c:pt idx="12">
                  <c:v>245.7</c:v>
                </c:pt>
                <c:pt idx="13">
                  <c:v>247.4</c:v>
                </c:pt>
                <c:pt idx="14">
                  <c:v>245.6</c:v>
                </c:pt>
                <c:pt idx="15">
                  <c:v>246.2</c:v>
                </c:pt>
                <c:pt idx="16">
                  <c:v>247.1</c:v>
                </c:pt>
                <c:pt idx="17">
                  <c:v>245.8</c:v>
                </c:pt>
                <c:pt idx="18">
                  <c:v>243.2</c:v>
                </c:pt>
                <c:pt idx="19">
                  <c:v>243.7</c:v>
                </c:pt>
                <c:pt idx="20">
                  <c:v>244.3</c:v>
                </c:pt>
                <c:pt idx="21">
                  <c:v>242.3</c:v>
                </c:pt>
                <c:pt idx="22">
                  <c:v>242.3</c:v>
                </c:pt>
                <c:pt idx="23">
                  <c:v>243.2</c:v>
                </c:pt>
                <c:pt idx="24">
                  <c:v>243.6</c:v>
                </c:pt>
                <c:pt idx="25">
                  <c:v>243.8</c:v>
                </c:pt>
                <c:pt idx="26">
                  <c:v>243.9</c:v>
                </c:pt>
                <c:pt idx="27">
                  <c:v>243.9</c:v>
                </c:pt>
                <c:pt idx="28">
                  <c:v>243.9</c:v>
                </c:pt>
                <c:pt idx="29">
                  <c:v>244</c:v>
                </c:pt>
                <c:pt idx="30">
                  <c:v>242.6</c:v>
                </c:pt>
                <c:pt idx="31">
                  <c:v>243.2</c:v>
                </c:pt>
                <c:pt idx="32">
                  <c:v>247.2</c:v>
                </c:pt>
                <c:pt idx="33">
                  <c:v>247.1</c:v>
                </c:pt>
                <c:pt idx="34">
                  <c:v>246.5</c:v>
                </c:pt>
                <c:pt idx="35">
                  <c:v>245.9</c:v>
                </c:pt>
                <c:pt idx="36">
                  <c:v>246.8</c:v>
                </c:pt>
                <c:pt idx="37">
                  <c:v>246.5</c:v>
                </c:pt>
                <c:pt idx="38">
                  <c:v>247.2</c:v>
                </c:pt>
                <c:pt idx="39">
                  <c:v>246.2</c:v>
                </c:pt>
                <c:pt idx="40">
                  <c:v>246.5</c:v>
                </c:pt>
                <c:pt idx="41">
                  <c:v>245.7</c:v>
                </c:pt>
                <c:pt idx="42">
                  <c:v>242.4</c:v>
                </c:pt>
                <c:pt idx="43">
                  <c:v>242.2</c:v>
                </c:pt>
                <c:pt idx="44">
                  <c:v>242.6</c:v>
                </c:pt>
                <c:pt idx="45">
                  <c:v>242.9</c:v>
                </c:pt>
                <c:pt idx="46">
                  <c:v>242.8</c:v>
                </c:pt>
                <c:pt idx="47">
                  <c:v>243.5</c:v>
                </c:pt>
                <c:pt idx="48">
                  <c:v>243.5</c:v>
                </c:pt>
                <c:pt idx="49">
                  <c:v>243.8</c:v>
                </c:pt>
                <c:pt idx="50">
                  <c:v>243.9</c:v>
                </c:pt>
                <c:pt idx="51">
                  <c:v>244</c:v>
                </c:pt>
                <c:pt idx="52">
                  <c:v>243.9</c:v>
                </c:pt>
                <c:pt idx="53">
                  <c:v>243.1</c:v>
                </c:pt>
                <c:pt idx="54">
                  <c:v>242.6</c:v>
                </c:pt>
                <c:pt idx="55">
                  <c:v>242</c:v>
                </c:pt>
                <c:pt idx="56">
                  <c:v>245.5</c:v>
                </c:pt>
                <c:pt idx="57">
                  <c:v>245.7</c:v>
                </c:pt>
                <c:pt idx="58">
                  <c:v>245.7</c:v>
                </c:pt>
                <c:pt idx="59">
                  <c:v>245.5</c:v>
                </c:pt>
                <c:pt idx="60">
                  <c:v>246.1</c:v>
                </c:pt>
                <c:pt idx="61">
                  <c:v>245.8</c:v>
                </c:pt>
                <c:pt idx="62">
                  <c:v>246.5</c:v>
                </c:pt>
                <c:pt idx="63">
                  <c:v>246.3</c:v>
                </c:pt>
                <c:pt idx="64">
                  <c:v>246.5</c:v>
                </c:pt>
                <c:pt idx="65">
                  <c:v>244.4</c:v>
                </c:pt>
                <c:pt idx="66">
                  <c:v>244.2</c:v>
                </c:pt>
                <c:pt idx="67">
                  <c:v>244.1</c:v>
                </c:pt>
                <c:pt idx="68">
                  <c:v>243.7</c:v>
                </c:pt>
                <c:pt idx="69">
                  <c:v>242.5</c:v>
                </c:pt>
                <c:pt idx="70">
                  <c:v>243.1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8-853C-457F-9E8A-EFFC2ADBA61A}"/>
            </c:ext>
          </c:extLst>
        </c:ser>
        <c:ser>
          <c:idx val="25"/>
          <c:order val="25"/>
          <c:marker>
            <c:symbol val="none"/>
          </c:marker>
          <c:xVal>
            <c:numRef>
              <c:f>SOLARCALC!$AA$2401:$AA$2471</c:f>
              <c:numCache>
                <c:formatCode>General</c:formatCode>
                <c:ptCount val="7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</c:numCache>
            </c:numRef>
          </c:xVal>
          <c:yVal>
            <c:numRef>
              <c:f>SOLARCALC!$BA$2401:$BA$2471</c:f>
              <c:numCache>
                <c:formatCode>General</c:formatCode>
                <c:ptCount val="71"/>
                <c:pt idx="0">
                  <c:v>243.5</c:v>
                </c:pt>
                <c:pt idx="1">
                  <c:v>243.9</c:v>
                </c:pt>
                <c:pt idx="2">
                  <c:v>243.9</c:v>
                </c:pt>
                <c:pt idx="3">
                  <c:v>244.1</c:v>
                </c:pt>
                <c:pt idx="4">
                  <c:v>243.6</c:v>
                </c:pt>
                <c:pt idx="5">
                  <c:v>243.6</c:v>
                </c:pt>
                <c:pt idx="6">
                  <c:v>242.5</c:v>
                </c:pt>
                <c:pt idx="7">
                  <c:v>242.9</c:v>
                </c:pt>
                <c:pt idx="8">
                  <c:v>246.8</c:v>
                </c:pt>
                <c:pt idx="9">
                  <c:v>245.9</c:v>
                </c:pt>
                <c:pt idx="10">
                  <c:v>245.7</c:v>
                </c:pt>
                <c:pt idx="11">
                  <c:v>245.6</c:v>
                </c:pt>
                <c:pt idx="12">
                  <c:v>245.7</c:v>
                </c:pt>
                <c:pt idx="13">
                  <c:v>247.4</c:v>
                </c:pt>
                <c:pt idx="14">
                  <c:v>245.6</c:v>
                </c:pt>
                <c:pt idx="15">
                  <c:v>246.1</c:v>
                </c:pt>
                <c:pt idx="16">
                  <c:v>247.1</c:v>
                </c:pt>
                <c:pt idx="17">
                  <c:v>245.7</c:v>
                </c:pt>
                <c:pt idx="18">
                  <c:v>243.1</c:v>
                </c:pt>
                <c:pt idx="19">
                  <c:v>243.6</c:v>
                </c:pt>
                <c:pt idx="20">
                  <c:v>244.3</c:v>
                </c:pt>
                <c:pt idx="21">
                  <c:v>242.3</c:v>
                </c:pt>
                <c:pt idx="22">
                  <c:v>242.2</c:v>
                </c:pt>
                <c:pt idx="23">
                  <c:v>243.2</c:v>
                </c:pt>
                <c:pt idx="24">
                  <c:v>243.6</c:v>
                </c:pt>
                <c:pt idx="25">
                  <c:v>243.8</c:v>
                </c:pt>
                <c:pt idx="26">
                  <c:v>243.9</c:v>
                </c:pt>
                <c:pt idx="27">
                  <c:v>243.9</c:v>
                </c:pt>
                <c:pt idx="28">
                  <c:v>243.8</c:v>
                </c:pt>
                <c:pt idx="29">
                  <c:v>244</c:v>
                </c:pt>
                <c:pt idx="30">
                  <c:v>242.6</c:v>
                </c:pt>
                <c:pt idx="31">
                  <c:v>243.1</c:v>
                </c:pt>
                <c:pt idx="32">
                  <c:v>247.2</c:v>
                </c:pt>
                <c:pt idx="33">
                  <c:v>247.1</c:v>
                </c:pt>
                <c:pt idx="34">
                  <c:v>246.4</c:v>
                </c:pt>
                <c:pt idx="35">
                  <c:v>245.9</c:v>
                </c:pt>
                <c:pt idx="36">
                  <c:v>246.8</c:v>
                </c:pt>
                <c:pt idx="37">
                  <c:v>246.5</c:v>
                </c:pt>
                <c:pt idx="38">
                  <c:v>247.1</c:v>
                </c:pt>
                <c:pt idx="39">
                  <c:v>246.2</c:v>
                </c:pt>
                <c:pt idx="40">
                  <c:v>246.5</c:v>
                </c:pt>
                <c:pt idx="41">
                  <c:v>245.7</c:v>
                </c:pt>
                <c:pt idx="42">
                  <c:v>242.3</c:v>
                </c:pt>
                <c:pt idx="43">
                  <c:v>242.1</c:v>
                </c:pt>
                <c:pt idx="44">
                  <c:v>242.6</c:v>
                </c:pt>
                <c:pt idx="45">
                  <c:v>242.8</c:v>
                </c:pt>
                <c:pt idx="46">
                  <c:v>242.8</c:v>
                </c:pt>
                <c:pt idx="47">
                  <c:v>243.4</c:v>
                </c:pt>
                <c:pt idx="48">
                  <c:v>243.5</c:v>
                </c:pt>
                <c:pt idx="49">
                  <c:v>243.8</c:v>
                </c:pt>
                <c:pt idx="50">
                  <c:v>243.9</c:v>
                </c:pt>
                <c:pt idx="51">
                  <c:v>244</c:v>
                </c:pt>
                <c:pt idx="52">
                  <c:v>243.9</c:v>
                </c:pt>
                <c:pt idx="53">
                  <c:v>242.9</c:v>
                </c:pt>
                <c:pt idx="54">
                  <c:v>242.4</c:v>
                </c:pt>
                <c:pt idx="55">
                  <c:v>241.9</c:v>
                </c:pt>
                <c:pt idx="56">
                  <c:v>245.4</c:v>
                </c:pt>
                <c:pt idx="57">
                  <c:v>245.7</c:v>
                </c:pt>
                <c:pt idx="58">
                  <c:v>245.7</c:v>
                </c:pt>
                <c:pt idx="59">
                  <c:v>245.5</c:v>
                </c:pt>
                <c:pt idx="60">
                  <c:v>246.1</c:v>
                </c:pt>
                <c:pt idx="61">
                  <c:v>245.8</c:v>
                </c:pt>
                <c:pt idx="62">
                  <c:v>246.4</c:v>
                </c:pt>
                <c:pt idx="63">
                  <c:v>246.3</c:v>
                </c:pt>
                <c:pt idx="64">
                  <c:v>246.5</c:v>
                </c:pt>
                <c:pt idx="65">
                  <c:v>244.4</c:v>
                </c:pt>
                <c:pt idx="66">
                  <c:v>244.1</c:v>
                </c:pt>
                <c:pt idx="67">
                  <c:v>244.1</c:v>
                </c:pt>
                <c:pt idx="68">
                  <c:v>243.6</c:v>
                </c:pt>
                <c:pt idx="69">
                  <c:v>242.4</c:v>
                </c:pt>
                <c:pt idx="70">
                  <c:v>243.1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9-853C-457F-9E8A-EFFC2ADBA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060544"/>
        <c:axId val="98066816"/>
      </c:scatterChart>
      <c:valAx>
        <c:axId val="98060544"/>
        <c:scaling>
          <c:orientation val="minMax"/>
          <c:max val="72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l-GR" dirty="0" smtClean="0"/>
                  <a:t>Ώρες</a:t>
                </a:r>
                <a:endParaRPr lang="el-GR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8066816"/>
        <c:crosses val="autoZero"/>
        <c:crossBetween val="midCat"/>
        <c:majorUnit val="12"/>
      </c:valAx>
      <c:valAx>
        <c:axId val="98066816"/>
        <c:scaling>
          <c:orientation val="minMax"/>
          <c:min val="22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980605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l-GR" sz="1800" dirty="0" smtClean="0"/>
              <a:t>Ετήσια</a:t>
            </a:r>
            <a:r>
              <a:rPr lang="el-GR" sz="1800" baseline="0" dirty="0" smtClean="0"/>
              <a:t> </a:t>
            </a:r>
            <a:r>
              <a:rPr lang="el-GR" sz="1800" dirty="0" smtClean="0"/>
              <a:t>Ροή</a:t>
            </a:r>
            <a:r>
              <a:rPr lang="el-GR" sz="1800" baseline="0" dirty="0" smtClean="0"/>
              <a:t> </a:t>
            </a:r>
            <a:r>
              <a:rPr lang="en-US" sz="1800" baseline="0" dirty="0" smtClean="0"/>
              <a:t>P</a:t>
            </a:r>
            <a:r>
              <a:rPr lang="en-US" sz="1800" baseline="-25000" dirty="0" smtClean="0"/>
              <a:t>3</a:t>
            </a:r>
            <a:r>
              <a:rPr lang="el-GR" sz="1800" baseline="-25000" dirty="0" smtClean="0"/>
              <a:t>φ</a:t>
            </a:r>
            <a:r>
              <a:rPr lang="el-GR" sz="1800" baseline="0" dirty="0" smtClean="0"/>
              <a:t> (</a:t>
            </a:r>
            <a:r>
              <a:rPr lang="en-US" sz="1800" baseline="0" dirty="0" smtClean="0"/>
              <a:t>W)</a:t>
            </a:r>
            <a:r>
              <a:rPr lang="el-GR" sz="1800" baseline="0" dirty="0" smtClean="0"/>
              <a:t> από (+) και προς (-) τη ΜΤ</a:t>
            </a:r>
            <a:endParaRPr lang="el-GR" sz="180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4.5632169396546948E-2"/>
          <c:y val="0.1384603728657629"/>
          <c:w val="0.93790624273231671"/>
          <c:h val="0.7224482506696972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SOLARCALC!$CA$1:$CA$8760</c:f>
              <c:numCache>
                <c:formatCode>General</c:formatCode>
                <c:ptCount val="8760"/>
                <c:pt idx="0">
                  <c:v>70.329427853854355</c:v>
                </c:pt>
                <c:pt idx="1">
                  <c:v>8769.5338870784508</c:v>
                </c:pt>
                <c:pt idx="2">
                  <c:v>7398.4262606403599</c:v>
                </c:pt>
                <c:pt idx="3">
                  <c:v>7725.7902544740045</c:v>
                </c:pt>
                <c:pt idx="4">
                  <c:v>8638.6453215996662</c:v>
                </c:pt>
                <c:pt idx="5">
                  <c:v>9227.6438662541914</c:v>
                </c:pt>
                <c:pt idx="6">
                  <c:v>15500.825799499378</c:v>
                </c:pt>
                <c:pt idx="7">
                  <c:v>10139.443840368371</c:v>
                </c:pt>
                <c:pt idx="8">
                  <c:v>-2758.774953606523</c:v>
                </c:pt>
                <c:pt idx="9">
                  <c:v>-40794.3996489372</c:v>
                </c:pt>
                <c:pt idx="10">
                  <c:v>-58160.805634345466</c:v>
                </c:pt>
                <c:pt idx="11">
                  <c:v>-57441.860845714335</c:v>
                </c:pt>
                <c:pt idx="12">
                  <c:v>-63297.669830822415</c:v>
                </c:pt>
                <c:pt idx="13">
                  <c:v>-59556.110139638062</c:v>
                </c:pt>
                <c:pt idx="14">
                  <c:v>-63630.430515012304</c:v>
                </c:pt>
                <c:pt idx="15">
                  <c:v>-50290.391632024752</c:v>
                </c:pt>
                <c:pt idx="16">
                  <c:v>-46254.81177601849</c:v>
                </c:pt>
                <c:pt idx="17">
                  <c:v>-51834.325826100961</c:v>
                </c:pt>
                <c:pt idx="18">
                  <c:v>-42735.653228968862</c:v>
                </c:pt>
                <c:pt idx="19">
                  <c:v>-50066.620766769462</c:v>
                </c:pt>
                <c:pt idx="20">
                  <c:v>-9514.5392930066537</c:v>
                </c:pt>
                <c:pt idx="21">
                  <c:v>22720.966898545154</c:v>
                </c:pt>
                <c:pt idx="22">
                  <c:v>18820.002676876455</c:v>
                </c:pt>
                <c:pt idx="23">
                  <c:v>14844.870484136833</c:v>
                </c:pt>
                <c:pt idx="24">
                  <c:v>12365.218680189608</c:v>
                </c:pt>
                <c:pt idx="25">
                  <c:v>10930.645940931978</c:v>
                </c:pt>
                <c:pt idx="26">
                  <c:v>6743.6982729730717</c:v>
                </c:pt>
                <c:pt idx="27">
                  <c:v>7922.2086507741906</c:v>
                </c:pt>
                <c:pt idx="28">
                  <c:v>10597.354207352748</c:v>
                </c:pt>
                <c:pt idx="29">
                  <c:v>13733.140095456982</c:v>
                </c:pt>
                <c:pt idx="30">
                  <c:v>24682.74315335029</c:v>
                </c:pt>
                <c:pt idx="31">
                  <c:v>14714.078673703909</c:v>
                </c:pt>
                <c:pt idx="32">
                  <c:v>13281.160804648098</c:v>
                </c:pt>
                <c:pt idx="33">
                  <c:v>9751.1981281693224</c:v>
                </c:pt>
                <c:pt idx="34">
                  <c:v>-39928.19802183281</c:v>
                </c:pt>
                <c:pt idx="35">
                  <c:v>-62137.025266544508</c:v>
                </c:pt>
                <c:pt idx="36">
                  <c:v>-63258.404521127486</c:v>
                </c:pt>
                <c:pt idx="37">
                  <c:v>-53265.802942359878</c:v>
                </c:pt>
                <c:pt idx="38">
                  <c:v>-43146.510493676302</c:v>
                </c:pt>
                <c:pt idx="39">
                  <c:v>-10135.546557328302</c:v>
                </c:pt>
                <c:pt idx="40">
                  <c:v>14528.046551022599</c:v>
                </c:pt>
                <c:pt idx="41">
                  <c:v>24561.688261531126</c:v>
                </c:pt>
                <c:pt idx="42">
                  <c:v>32284.106856500559</c:v>
                </c:pt>
                <c:pt idx="43">
                  <c:v>33508.6044832146</c:v>
                </c:pt>
                <c:pt idx="44">
                  <c:v>27152.194322756706</c:v>
                </c:pt>
                <c:pt idx="45">
                  <c:v>27727.481725614311</c:v>
                </c:pt>
                <c:pt idx="46">
                  <c:v>19146.738834461114</c:v>
                </c:pt>
                <c:pt idx="47">
                  <c:v>14844.870484136833</c:v>
                </c:pt>
                <c:pt idx="48">
                  <c:v>12626.916430034891</c:v>
                </c:pt>
                <c:pt idx="49">
                  <c:v>10930.645940931978</c:v>
                </c:pt>
                <c:pt idx="50">
                  <c:v>8900.4224525572336</c:v>
                </c:pt>
                <c:pt idx="51">
                  <c:v>9162.1995835147991</c:v>
                </c:pt>
                <c:pt idx="52">
                  <c:v>8965.866735296624</c:v>
                </c:pt>
                <c:pt idx="53">
                  <c:v>15165.230529411892</c:v>
                </c:pt>
                <c:pt idx="54">
                  <c:v>23256.350315758576</c:v>
                </c:pt>
                <c:pt idx="55">
                  <c:v>13340.764664158211</c:v>
                </c:pt>
                <c:pt idx="56">
                  <c:v>-4068.1165570440844</c:v>
                </c:pt>
                <c:pt idx="57">
                  <c:v>-49573.43549299342</c:v>
                </c:pt>
                <c:pt idx="58">
                  <c:v>-55689.709439936785</c:v>
                </c:pt>
                <c:pt idx="59">
                  <c:v>-56436.24883107208</c:v>
                </c:pt>
                <c:pt idx="60">
                  <c:v>-55967.754271758611</c:v>
                </c:pt>
                <c:pt idx="61">
                  <c:v>-62502.50230785639</c:v>
                </c:pt>
                <c:pt idx="62">
                  <c:v>-55446.914140247005</c:v>
                </c:pt>
                <c:pt idx="63">
                  <c:v>-62467.880415707732</c:v>
                </c:pt>
                <c:pt idx="64">
                  <c:v>-54504.888958138872</c:v>
                </c:pt>
                <c:pt idx="65">
                  <c:v>-51884.277592631239</c:v>
                </c:pt>
                <c:pt idx="66">
                  <c:v>-42414.113371031497</c:v>
                </c:pt>
                <c:pt idx="67">
                  <c:v>-45545.990627444531</c:v>
                </c:pt>
                <c:pt idx="68">
                  <c:v>-47591.117386503174</c:v>
                </c:pt>
                <c:pt idx="69">
                  <c:v>-48199.911773010601</c:v>
                </c:pt>
                <c:pt idx="70">
                  <c:v>-49236.471384516917</c:v>
                </c:pt>
                <c:pt idx="71">
                  <c:v>-12980.843091276705</c:v>
                </c:pt>
                <c:pt idx="72">
                  <c:v>15230.597902383497</c:v>
                </c:pt>
                <c:pt idx="73">
                  <c:v>8900.4224525572336</c:v>
                </c:pt>
                <c:pt idx="74">
                  <c:v>7725.7902544740045</c:v>
                </c:pt>
                <c:pt idx="75">
                  <c:v>8245.9796251633197</c:v>
                </c:pt>
                <c:pt idx="76">
                  <c:v>8573.2010388602775</c:v>
                </c:pt>
                <c:pt idx="77">
                  <c:v>12823.189742418852</c:v>
                </c:pt>
                <c:pt idx="78">
                  <c:v>25270.427514144347</c:v>
                </c:pt>
                <c:pt idx="79">
                  <c:v>20061.600075698163</c:v>
                </c:pt>
                <c:pt idx="80">
                  <c:v>-15722.20706418201</c:v>
                </c:pt>
                <c:pt idx="81">
                  <c:v>-56500.781949424039</c:v>
                </c:pt>
                <c:pt idx="82">
                  <c:v>-54574.410500177306</c:v>
                </c:pt>
                <c:pt idx="83">
                  <c:v>-59481.443503493647</c:v>
                </c:pt>
                <c:pt idx="84">
                  <c:v>-59446.208936213632</c:v>
                </c:pt>
                <c:pt idx="85">
                  <c:v>-66097.420573698008</c:v>
                </c:pt>
                <c:pt idx="86">
                  <c:v>-64425.66190650894</c:v>
                </c:pt>
                <c:pt idx="87">
                  <c:v>-58563.279181072918</c:v>
                </c:pt>
                <c:pt idx="88">
                  <c:v>-56686.70349139419</c:v>
                </c:pt>
                <c:pt idx="89">
                  <c:v>-43154.943548705283</c:v>
                </c:pt>
                <c:pt idx="90">
                  <c:v>-44984.153146931138</c:v>
                </c:pt>
                <c:pt idx="91">
                  <c:v>-48024.998018863436</c:v>
                </c:pt>
                <c:pt idx="92">
                  <c:v>-42887.242024261839</c:v>
                </c:pt>
                <c:pt idx="93">
                  <c:v>-46990.284718584524</c:v>
                </c:pt>
                <c:pt idx="94">
                  <c:v>-44085.490144790158</c:v>
                </c:pt>
                <c:pt idx="95">
                  <c:v>-52067.949553304607</c:v>
                </c:pt>
                <c:pt idx="96">
                  <c:v>-44467.679029374121</c:v>
                </c:pt>
                <c:pt idx="97">
                  <c:v>-47451.908555081245</c:v>
                </c:pt>
                <c:pt idx="98">
                  <c:v>-22200.543596328938</c:v>
                </c:pt>
                <c:pt idx="99">
                  <c:v>7725.7902544740045</c:v>
                </c:pt>
                <c:pt idx="100">
                  <c:v>8311.4239079027102</c:v>
                </c:pt>
                <c:pt idx="101">
                  <c:v>16743.50803659005</c:v>
                </c:pt>
                <c:pt idx="102">
                  <c:v>17520.709011171508</c:v>
                </c:pt>
                <c:pt idx="103">
                  <c:v>16472.57798884395</c:v>
                </c:pt>
                <c:pt idx="104">
                  <c:v>11856.096266798884</c:v>
                </c:pt>
                <c:pt idx="105">
                  <c:v>-7681.6257045145167</c:v>
                </c:pt>
                <c:pt idx="106">
                  <c:v>-26385.826732067213</c:v>
                </c:pt>
                <c:pt idx="107">
                  <c:v>-45686.660202827763</c:v>
                </c:pt>
                <c:pt idx="108">
                  <c:v>-52960.944409314507</c:v>
                </c:pt>
                <c:pt idx="109">
                  <c:v>-52194.404424442844</c:v>
                </c:pt>
                <c:pt idx="110">
                  <c:v>-26920.822002202702</c:v>
                </c:pt>
                <c:pt idx="111">
                  <c:v>-2440.1368476705911</c:v>
                </c:pt>
                <c:pt idx="112">
                  <c:v>15592.504599187996</c:v>
                </c:pt>
                <c:pt idx="113">
                  <c:v>29345.656073771363</c:v>
                </c:pt>
                <c:pt idx="114">
                  <c:v>25270.427514144347</c:v>
                </c:pt>
                <c:pt idx="115">
                  <c:v>28184.169659918545</c:v>
                </c:pt>
                <c:pt idx="116">
                  <c:v>29150.018366612891</c:v>
                </c:pt>
                <c:pt idx="117">
                  <c:v>26499.497343844287</c:v>
                </c:pt>
                <c:pt idx="118">
                  <c:v>17520.709011171508</c:v>
                </c:pt>
                <c:pt idx="119">
                  <c:v>10008.612306944262</c:v>
                </c:pt>
                <c:pt idx="120">
                  <c:v>9227.6438662541914</c:v>
                </c:pt>
                <c:pt idx="121">
                  <c:v>10204.859607080423</c:v>
                </c:pt>
                <c:pt idx="122">
                  <c:v>10728.185740776855</c:v>
                </c:pt>
                <c:pt idx="123">
                  <c:v>10799.74000151962</c:v>
                </c:pt>
                <c:pt idx="124">
                  <c:v>8573.2010388602775</c:v>
                </c:pt>
                <c:pt idx="125">
                  <c:v>15099.863156440289</c:v>
                </c:pt>
                <c:pt idx="126">
                  <c:v>13994.723716322829</c:v>
                </c:pt>
                <c:pt idx="127">
                  <c:v>17716.8363508488</c:v>
                </c:pt>
                <c:pt idx="128">
                  <c:v>-2745.6970192204408</c:v>
                </c:pt>
                <c:pt idx="129">
                  <c:v>-54169.840590011067</c:v>
                </c:pt>
                <c:pt idx="130">
                  <c:v>-62346.475913510381</c:v>
                </c:pt>
                <c:pt idx="131">
                  <c:v>-56926.966899369931</c:v>
                </c:pt>
                <c:pt idx="132">
                  <c:v>-60758.570881855929</c:v>
                </c:pt>
                <c:pt idx="133">
                  <c:v>-63468.100889705813</c:v>
                </c:pt>
                <c:pt idx="134">
                  <c:v>-58646.182064351728</c:v>
                </c:pt>
                <c:pt idx="135">
                  <c:v>-62490.279037514127</c:v>
                </c:pt>
                <c:pt idx="136">
                  <c:v>-47210.209116199723</c:v>
                </c:pt>
                <c:pt idx="137">
                  <c:v>-46931.968191976077</c:v>
                </c:pt>
                <c:pt idx="138">
                  <c:v>-49981.752590503085</c:v>
                </c:pt>
                <c:pt idx="139">
                  <c:v>-43658.889129204486</c:v>
                </c:pt>
                <c:pt idx="140">
                  <c:v>-41807.431997865948</c:v>
                </c:pt>
                <c:pt idx="141">
                  <c:v>-45559.170318955403</c:v>
                </c:pt>
                <c:pt idx="142">
                  <c:v>-51771.319827730324</c:v>
                </c:pt>
                <c:pt idx="143">
                  <c:v>-19169.961464585933</c:v>
                </c:pt>
                <c:pt idx="144">
                  <c:v>8442.312473381493</c:v>
                </c:pt>
                <c:pt idx="145">
                  <c:v>8115.091059684536</c:v>
                </c:pt>
                <c:pt idx="146">
                  <c:v>10008.612306944262</c:v>
                </c:pt>
                <c:pt idx="147">
                  <c:v>10074.028073656316</c:v>
                </c:pt>
                <c:pt idx="148">
                  <c:v>10204.859607080423</c:v>
                </c:pt>
                <c:pt idx="149">
                  <c:v>12299.794242728287</c:v>
                </c:pt>
                <c:pt idx="150">
                  <c:v>16416.486395250398</c:v>
                </c:pt>
                <c:pt idx="151">
                  <c:v>13536.952379807597</c:v>
                </c:pt>
                <c:pt idx="152">
                  <c:v>-3811.7786513847104</c:v>
                </c:pt>
                <c:pt idx="153">
                  <c:v>-27566.179072141054</c:v>
                </c:pt>
                <c:pt idx="154">
                  <c:v>-49444.220208924169</c:v>
                </c:pt>
                <c:pt idx="155">
                  <c:v>-55298.961922075039</c:v>
                </c:pt>
                <c:pt idx="156">
                  <c:v>-62573.404522010431</c:v>
                </c:pt>
                <c:pt idx="157">
                  <c:v>-62738.979947470441</c:v>
                </c:pt>
                <c:pt idx="158">
                  <c:v>-60903.815699827552</c:v>
                </c:pt>
                <c:pt idx="159">
                  <c:v>-59547.173648631433</c:v>
                </c:pt>
                <c:pt idx="160">
                  <c:v>-47943.635291545201</c:v>
                </c:pt>
                <c:pt idx="161">
                  <c:v>-44449.046121571089</c:v>
                </c:pt>
                <c:pt idx="162">
                  <c:v>-41193.144518387526</c:v>
                </c:pt>
                <c:pt idx="163">
                  <c:v>-43493.220557198147</c:v>
                </c:pt>
                <c:pt idx="164">
                  <c:v>-5717.2351923218857</c:v>
                </c:pt>
                <c:pt idx="165">
                  <c:v>21685.802802955837</c:v>
                </c:pt>
                <c:pt idx="166">
                  <c:v>11580.125430653759</c:v>
                </c:pt>
                <c:pt idx="167">
                  <c:v>10793.601507488911</c:v>
                </c:pt>
                <c:pt idx="168">
                  <c:v>9162.1995835147991</c:v>
                </c:pt>
                <c:pt idx="169">
                  <c:v>7594.844656940546</c:v>
                </c:pt>
                <c:pt idx="170">
                  <c:v>7791.263053240732</c:v>
                </c:pt>
                <c:pt idx="171">
                  <c:v>9554.8652799511474</c:v>
                </c:pt>
                <c:pt idx="172">
                  <c:v>9877.7807735201532</c:v>
                </c:pt>
                <c:pt idx="173">
                  <c:v>14060.11962153929</c:v>
                </c:pt>
                <c:pt idx="174">
                  <c:v>16154.869082178677</c:v>
                </c:pt>
                <c:pt idx="175">
                  <c:v>14060.11962153929</c:v>
                </c:pt>
                <c:pt idx="176">
                  <c:v>12305.399918153296</c:v>
                </c:pt>
                <c:pt idx="177">
                  <c:v>-5416.1339834206528</c:v>
                </c:pt>
                <c:pt idx="178">
                  <c:v>17.938001324942011</c:v>
                </c:pt>
                <c:pt idx="179">
                  <c:v>-8593.9141936252945</c:v>
                </c:pt>
                <c:pt idx="180">
                  <c:v>-51772.200795696117</c:v>
                </c:pt>
                <c:pt idx="181">
                  <c:v>-59179.350006704692</c:v>
                </c:pt>
                <c:pt idx="182">
                  <c:v>-61267.854968436208</c:v>
                </c:pt>
                <c:pt idx="183">
                  <c:v>-57514.601172946161</c:v>
                </c:pt>
                <c:pt idx="184">
                  <c:v>-28218.274865662737</c:v>
                </c:pt>
                <c:pt idx="185">
                  <c:v>17731.27063420766</c:v>
                </c:pt>
                <c:pt idx="186">
                  <c:v>22851.547168077024</c:v>
                </c:pt>
                <c:pt idx="187">
                  <c:v>24146.786964461127</c:v>
                </c:pt>
                <c:pt idx="188">
                  <c:v>24617.444891039842</c:v>
                </c:pt>
                <c:pt idx="189">
                  <c:v>18370.594149773111</c:v>
                </c:pt>
                <c:pt idx="190">
                  <c:v>16145.741123985936</c:v>
                </c:pt>
                <c:pt idx="191">
                  <c:v>11972.672055421684</c:v>
                </c:pt>
                <c:pt idx="192">
                  <c:v>10270.275373792478</c:v>
                </c:pt>
                <c:pt idx="193">
                  <c:v>8180.5353424239283</c:v>
                </c:pt>
                <c:pt idx="194">
                  <c:v>6743.6982729730717</c:v>
                </c:pt>
                <c:pt idx="195">
                  <c:v>7332.9534618736297</c:v>
                </c:pt>
                <c:pt idx="196">
                  <c:v>7660.3174557072743</c:v>
                </c:pt>
                <c:pt idx="197">
                  <c:v>14787.830121414896</c:v>
                </c:pt>
                <c:pt idx="198">
                  <c:v>15762.4431125711</c:v>
                </c:pt>
                <c:pt idx="199">
                  <c:v>17455.333231279074</c:v>
                </c:pt>
                <c:pt idx="200">
                  <c:v>-2258.6319112491951</c:v>
                </c:pt>
                <c:pt idx="201">
                  <c:v>-42776.466893909113</c:v>
                </c:pt>
                <c:pt idx="202">
                  <c:v>-56533.667083154382</c:v>
                </c:pt>
                <c:pt idx="203">
                  <c:v>-56341.883186058112</c:v>
                </c:pt>
                <c:pt idx="204">
                  <c:v>-61994.176021840751</c:v>
                </c:pt>
                <c:pt idx="205">
                  <c:v>-46173.770939065485</c:v>
                </c:pt>
                <c:pt idx="206">
                  <c:v>-44896.724036038962</c:v>
                </c:pt>
                <c:pt idx="207">
                  <c:v>-48895.143603753946</c:v>
                </c:pt>
                <c:pt idx="208">
                  <c:v>-20302.774988624842</c:v>
                </c:pt>
                <c:pt idx="209">
                  <c:v>24904.750946123153</c:v>
                </c:pt>
                <c:pt idx="210">
                  <c:v>22459.806359481416</c:v>
                </c:pt>
                <c:pt idx="211">
                  <c:v>22720.966898545154</c:v>
                </c:pt>
                <c:pt idx="212">
                  <c:v>22263.935955183617</c:v>
                </c:pt>
                <c:pt idx="213">
                  <c:v>18820.002676876455</c:v>
                </c:pt>
                <c:pt idx="214">
                  <c:v>13602.348285024058</c:v>
                </c:pt>
                <c:pt idx="215">
                  <c:v>10466.522673928641</c:v>
                </c:pt>
                <c:pt idx="216">
                  <c:v>10014.304365045466</c:v>
                </c:pt>
                <c:pt idx="217">
                  <c:v>8704.0896043390603</c:v>
                </c:pt>
                <c:pt idx="218">
                  <c:v>7987.681449540918</c:v>
                </c:pt>
                <c:pt idx="219">
                  <c:v>10341.569213576364</c:v>
                </c:pt>
                <c:pt idx="220">
                  <c:v>10472.475152988722</c:v>
                </c:pt>
                <c:pt idx="221">
                  <c:v>15958.656097374889</c:v>
                </c:pt>
                <c:pt idx="222">
                  <c:v>16612.699380054186</c:v>
                </c:pt>
                <c:pt idx="223">
                  <c:v>13733.140095456982</c:v>
                </c:pt>
                <c:pt idx="224">
                  <c:v>3090.7482882984305</c:v>
                </c:pt>
                <c:pt idx="225">
                  <c:v>-36950.207252669112</c:v>
                </c:pt>
                <c:pt idx="226">
                  <c:v>-58464.110907947688</c:v>
                </c:pt>
                <c:pt idx="227">
                  <c:v>-60024.69678044194</c:v>
                </c:pt>
                <c:pt idx="228">
                  <c:v>-57898.35678967143</c:v>
                </c:pt>
                <c:pt idx="229">
                  <c:v>-58981.431774020275</c:v>
                </c:pt>
                <c:pt idx="230">
                  <c:v>-61535.087103063663</c:v>
                </c:pt>
                <c:pt idx="231">
                  <c:v>-52128.201628286028</c:v>
                </c:pt>
                <c:pt idx="232">
                  <c:v>-50410.619085123442</c:v>
                </c:pt>
                <c:pt idx="233">
                  <c:v>-47684.206298619909</c:v>
                </c:pt>
                <c:pt idx="234">
                  <c:v>-38633.817197316675</c:v>
                </c:pt>
                <c:pt idx="235">
                  <c:v>18490.891925668595</c:v>
                </c:pt>
                <c:pt idx="236">
                  <c:v>17118.776270406965</c:v>
                </c:pt>
                <c:pt idx="237">
                  <c:v>18043.715250310957</c:v>
                </c:pt>
                <c:pt idx="238">
                  <c:v>9812.3650068081006</c:v>
                </c:pt>
                <c:pt idx="239">
                  <c:v>9812.3650068081006</c:v>
                </c:pt>
                <c:pt idx="240">
                  <c:v>9096.7553007754068</c:v>
                </c:pt>
                <c:pt idx="241">
                  <c:v>8704.0896043390603</c:v>
                </c:pt>
                <c:pt idx="242">
                  <c:v>6612.7526754396131</c:v>
                </c:pt>
                <c:pt idx="243">
                  <c:v>6416.3342791394271</c:v>
                </c:pt>
                <c:pt idx="244">
                  <c:v>6874.6438705065284</c:v>
                </c:pt>
                <c:pt idx="245">
                  <c:v>10865.192971225801</c:v>
                </c:pt>
                <c:pt idx="246">
                  <c:v>11907.247617960362</c:v>
                </c:pt>
                <c:pt idx="247">
                  <c:v>12430.643117650929</c:v>
                </c:pt>
                <c:pt idx="248">
                  <c:v>-16443.712858277519</c:v>
                </c:pt>
                <c:pt idx="249">
                  <c:v>-57659.148064341884</c:v>
                </c:pt>
                <c:pt idx="250">
                  <c:v>-58625.720720303514</c:v>
                </c:pt>
                <c:pt idx="251">
                  <c:v>-56045.104528114774</c:v>
                </c:pt>
                <c:pt idx="252">
                  <c:v>-64952.923999393795</c:v>
                </c:pt>
                <c:pt idx="253">
                  <c:v>-56288.102826797804</c:v>
                </c:pt>
                <c:pt idx="254">
                  <c:v>-58922.560261475744</c:v>
                </c:pt>
                <c:pt idx="255">
                  <c:v>-58268.507286410022</c:v>
                </c:pt>
                <c:pt idx="256">
                  <c:v>-57920.700335270296</c:v>
                </c:pt>
                <c:pt idx="257">
                  <c:v>-45430.53809662952</c:v>
                </c:pt>
                <c:pt idx="258">
                  <c:v>-48061.60499604357</c:v>
                </c:pt>
                <c:pt idx="259">
                  <c:v>-45326.330832270818</c:v>
                </c:pt>
                <c:pt idx="260">
                  <c:v>-53019.23756956427</c:v>
                </c:pt>
                <c:pt idx="261">
                  <c:v>-50877.175412435041</c:v>
                </c:pt>
                <c:pt idx="262">
                  <c:v>-46445.09844971753</c:v>
                </c:pt>
                <c:pt idx="263">
                  <c:v>-48268.282788321201</c:v>
                </c:pt>
                <c:pt idx="264">
                  <c:v>-49789.677491159353</c:v>
                </c:pt>
                <c:pt idx="265">
                  <c:v>-51659.737948320188</c:v>
                </c:pt>
                <c:pt idx="266">
                  <c:v>-33339.381342077621</c:v>
                </c:pt>
                <c:pt idx="267">
                  <c:v>6091.6222758481626</c:v>
                </c:pt>
                <c:pt idx="268">
                  <c:v>7202.007864340173</c:v>
                </c:pt>
                <c:pt idx="269">
                  <c:v>11519.722668287595</c:v>
                </c:pt>
                <c:pt idx="270">
                  <c:v>11907.247617960362</c:v>
                </c:pt>
                <c:pt idx="271">
                  <c:v>12299.794242728287</c:v>
                </c:pt>
                <c:pt idx="272">
                  <c:v>-15709.508481365314</c:v>
                </c:pt>
                <c:pt idx="273">
                  <c:v>-60716.034373092029</c:v>
                </c:pt>
                <c:pt idx="274">
                  <c:v>-58185.045939413343</c:v>
                </c:pt>
                <c:pt idx="275">
                  <c:v>-56905.993205954743</c:v>
                </c:pt>
                <c:pt idx="276">
                  <c:v>-60941.926626011489</c:v>
                </c:pt>
                <c:pt idx="277">
                  <c:v>-65358.54901112237</c:v>
                </c:pt>
                <c:pt idx="278">
                  <c:v>-63560.58371971592</c:v>
                </c:pt>
                <c:pt idx="279">
                  <c:v>-59907.664546027147</c:v>
                </c:pt>
                <c:pt idx="280">
                  <c:v>-61315.180025692396</c:v>
                </c:pt>
                <c:pt idx="281">
                  <c:v>-47917.845685419408</c:v>
                </c:pt>
                <c:pt idx="282">
                  <c:v>-47810.229362460865</c:v>
                </c:pt>
                <c:pt idx="283">
                  <c:v>-49316.613776965816</c:v>
                </c:pt>
                <c:pt idx="284">
                  <c:v>-48787.72482605189</c:v>
                </c:pt>
                <c:pt idx="285">
                  <c:v>-49753.718033507103</c:v>
                </c:pt>
                <c:pt idx="286">
                  <c:v>-45624.997743608117</c:v>
                </c:pt>
                <c:pt idx="287">
                  <c:v>-48337.933990035956</c:v>
                </c:pt>
                <c:pt idx="288">
                  <c:v>-50784.30548952418</c:v>
                </c:pt>
                <c:pt idx="289">
                  <c:v>-51067.566618839497</c:v>
                </c:pt>
                <c:pt idx="290">
                  <c:v>-49051.11761759653</c:v>
                </c:pt>
                <c:pt idx="291">
                  <c:v>-46660.542620652013</c:v>
                </c:pt>
                <c:pt idx="292">
                  <c:v>-9991.4392538954435</c:v>
                </c:pt>
                <c:pt idx="293">
                  <c:v>10734.287031813439</c:v>
                </c:pt>
                <c:pt idx="294">
                  <c:v>10276.116243870183</c:v>
                </c:pt>
                <c:pt idx="295">
                  <c:v>9489.4209972117569</c:v>
                </c:pt>
                <c:pt idx="296">
                  <c:v>-3053.4309901261718</c:v>
                </c:pt>
                <c:pt idx="297">
                  <c:v>-39815.297694231791</c:v>
                </c:pt>
                <c:pt idx="298">
                  <c:v>-62120.092989260927</c:v>
                </c:pt>
                <c:pt idx="299">
                  <c:v>-63017.791454654573</c:v>
                </c:pt>
                <c:pt idx="300">
                  <c:v>-60843.574239139685</c:v>
                </c:pt>
                <c:pt idx="301">
                  <c:v>-63732.666007259635</c:v>
                </c:pt>
                <c:pt idx="302">
                  <c:v>-62216.619310266768</c:v>
                </c:pt>
                <c:pt idx="303">
                  <c:v>-58969.98909866211</c:v>
                </c:pt>
                <c:pt idx="304">
                  <c:v>-46369.04627884856</c:v>
                </c:pt>
                <c:pt idx="305">
                  <c:v>-46060.833002160231</c:v>
                </c:pt>
                <c:pt idx="306">
                  <c:v>-50877.175412435041</c:v>
                </c:pt>
                <c:pt idx="307">
                  <c:v>-50797.798877129972</c:v>
                </c:pt>
                <c:pt idx="308">
                  <c:v>-46620.474678387131</c:v>
                </c:pt>
                <c:pt idx="309">
                  <c:v>-51622.843869456301</c:v>
                </c:pt>
                <c:pt idx="310">
                  <c:v>-51701.828123263578</c:v>
                </c:pt>
                <c:pt idx="311">
                  <c:v>-30371.068631856098</c:v>
                </c:pt>
                <c:pt idx="312">
                  <c:v>7332.9534618736297</c:v>
                </c:pt>
                <c:pt idx="313">
                  <c:v>5895.1183314659647</c:v>
                </c:pt>
                <c:pt idx="314">
                  <c:v>5633.1130722896987</c:v>
                </c:pt>
                <c:pt idx="315">
                  <c:v>8376.8681906421025</c:v>
                </c:pt>
                <c:pt idx="316">
                  <c:v>9363.8547789984841</c:v>
                </c:pt>
                <c:pt idx="317">
                  <c:v>8442.312473381493</c:v>
                </c:pt>
                <c:pt idx="318">
                  <c:v>10537.928122694902</c:v>
                </c:pt>
                <c:pt idx="319">
                  <c:v>8900.4224525572336</c:v>
                </c:pt>
                <c:pt idx="320">
                  <c:v>10104.197305080404</c:v>
                </c:pt>
                <c:pt idx="321">
                  <c:v>7392.5089641212444</c:v>
                </c:pt>
                <c:pt idx="322">
                  <c:v>775.33277368588006</c:v>
                </c:pt>
                <c:pt idx="323">
                  <c:v>-9021.0983486947098</c:v>
                </c:pt>
                <c:pt idx="324">
                  <c:v>-18643.548984277008</c:v>
                </c:pt>
                <c:pt idx="325">
                  <c:v>-22580.406977638973</c:v>
                </c:pt>
                <c:pt idx="326">
                  <c:v>-10336.980987412799</c:v>
                </c:pt>
                <c:pt idx="327">
                  <c:v>1123.6714570120846</c:v>
                </c:pt>
                <c:pt idx="328">
                  <c:v>11389.625374709705</c:v>
                </c:pt>
                <c:pt idx="329">
                  <c:v>24328.817481746173</c:v>
                </c:pt>
                <c:pt idx="330">
                  <c:v>24668.879655584613</c:v>
                </c:pt>
                <c:pt idx="331">
                  <c:v>24016.263791680252</c:v>
                </c:pt>
                <c:pt idx="332">
                  <c:v>17520.709011171508</c:v>
                </c:pt>
                <c:pt idx="333">
                  <c:v>16145.741123985936</c:v>
                </c:pt>
                <c:pt idx="334">
                  <c:v>11776.39874303772</c:v>
                </c:pt>
                <c:pt idx="335">
                  <c:v>10799.74000151962</c:v>
                </c:pt>
                <c:pt idx="336">
                  <c:v>8376.8681906421025</c:v>
                </c:pt>
                <c:pt idx="337">
                  <c:v>8638.6453215996662</c:v>
                </c:pt>
                <c:pt idx="338">
                  <c:v>5698.614387083765</c:v>
                </c:pt>
                <c:pt idx="339">
                  <c:v>6547.2798766728847</c:v>
                </c:pt>
                <c:pt idx="340">
                  <c:v>6743.6982729730717</c:v>
                </c:pt>
                <c:pt idx="341">
                  <c:v>8638.6453215996662</c:v>
                </c:pt>
                <c:pt idx="342">
                  <c:v>15239.20848642766</c:v>
                </c:pt>
                <c:pt idx="343">
                  <c:v>10210.663274164004</c:v>
                </c:pt>
                <c:pt idx="344">
                  <c:v>9345.9372632808117</c:v>
                </c:pt>
                <c:pt idx="345">
                  <c:v>6268.0410805723832</c:v>
                </c:pt>
                <c:pt idx="346">
                  <c:v>-12912.577895429733</c:v>
                </c:pt>
                <c:pt idx="347">
                  <c:v>-19670.645810513954</c:v>
                </c:pt>
                <c:pt idx="348">
                  <c:v>-20616.545779166958</c:v>
                </c:pt>
                <c:pt idx="349">
                  <c:v>-23387.608971961599</c:v>
                </c:pt>
                <c:pt idx="350">
                  <c:v>-9472.8865589882644</c:v>
                </c:pt>
                <c:pt idx="351">
                  <c:v>-387.11724472947361</c:v>
                </c:pt>
                <c:pt idx="352">
                  <c:v>14504.963185068165</c:v>
                </c:pt>
                <c:pt idx="353">
                  <c:v>28559.553244286668</c:v>
                </c:pt>
                <c:pt idx="354">
                  <c:v>28836.580994638884</c:v>
                </c:pt>
                <c:pt idx="355">
                  <c:v>29541.293780929838</c:v>
                </c:pt>
                <c:pt idx="356">
                  <c:v>25716.260969149382</c:v>
                </c:pt>
                <c:pt idx="357">
                  <c:v>14517.890958054524</c:v>
                </c:pt>
                <c:pt idx="358">
                  <c:v>11120.680341049181</c:v>
                </c:pt>
                <c:pt idx="359">
                  <c:v>8834.9781698178431</c:v>
                </c:pt>
                <c:pt idx="360">
                  <c:v>7005.5894680399861</c:v>
                </c:pt>
                <c:pt idx="361">
                  <c:v>6743.6982729730717</c:v>
                </c:pt>
                <c:pt idx="362">
                  <c:v>7529.3718581738176</c:v>
                </c:pt>
                <c:pt idx="363">
                  <c:v>6874.6438705065284</c:v>
                </c:pt>
                <c:pt idx="364">
                  <c:v>7922.2086507741906</c:v>
                </c:pt>
                <c:pt idx="365">
                  <c:v>9751.1981281693224</c:v>
                </c:pt>
                <c:pt idx="366">
                  <c:v>19800.211149630435</c:v>
                </c:pt>
                <c:pt idx="367">
                  <c:v>11907.247617960362</c:v>
                </c:pt>
                <c:pt idx="368">
                  <c:v>10401.106907216586</c:v>
                </c:pt>
                <c:pt idx="369">
                  <c:v>6452.9341353502241</c:v>
                </c:pt>
                <c:pt idx="370">
                  <c:v>-5602.6071878012981</c:v>
                </c:pt>
                <c:pt idx="371">
                  <c:v>-18790.25959752209</c:v>
                </c:pt>
                <c:pt idx="372">
                  <c:v>-24163.667234502307</c:v>
                </c:pt>
                <c:pt idx="373">
                  <c:v>-15677.604346173346</c:v>
                </c:pt>
                <c:pt idx="374">
                  <c:v>-11878.452048100138</c:v>
                </c:pt>
                <c:pt idx="375">
                  <c:v>-5103.1765938246026</c:v>
                </c:pt>
                <c:pt idx="376">
                  <c:v>4714.9612242532412</c:v>
                </c:pt>
                <c:pt idx="377">
                  <c:v>24309.737090503786</c:v>
                </c:pt>
                <c:pt idx="378">
                  <c:v>23635.028785268238</c:v>
                </c:pt>
                <c:pt idx="379">
                  <c:v>19604.169455079635</c:v>
                </c:pt>
                <c:pt idx="380">
                  <c:v>22133.355685651746</c:v>
                </c:pt>
                <c:pt idx="381">
                  <c:v>19408.127760528841</c:v>
                </c:pt>
                <c:pt idx="382">
                  <c:v>12103.520930344324</c:v>
                </c:pt>
                <c:pt idx="383">
                  <c:v>9554.8652799511474</c:v>
                </c:pt>
                <c:pt idx="384">
                  <c:v>5960.6196462600292</c:v>
                </c:pt>
                <c:pt idx="385">
                  <c:v>6612.7526754396131</c:v>
                </c:pt>
                <c:pt idx="386">
                  <c:v>9883.3984256331059</c:v>
                </c:pt>
                <c:pt idx="387">
                  <c:v>7136.5350655734446</c:v>
                </c:pt>
                <c:pt idx="388">
                  <c:v>7529.3718581738176</c:v>
                </c:pt>
                <c:pt idx="389">
                  <c:v>13733.140095456982</c:v>
                </c:pt>
                <c:pt idx="390">
                  <c:v>24682.74315335029</c:v>
                </c:pt>
                <c:pt idx="391">
                  <c:v>13281.160804648098</c:v>
                </c:pt>
                <c:pt idx="392">
                  <c:v>-15986.690795959528</c:v>
                </c:pt>
                <c:pt idx="393">
                  <c:v>-60029.679969056182</c:v>
                </c:pt>
                <c:pt idx="394">
                  <c:v>-57509.040325631067</c:v>
                </c:pt>
                <c:pt idx="395">
                  <c:v>-62292.870823368583</c:v>
                </c:pt>
                <c:pt idx="396">
                  <c:v>-61034.19499178882</c:v>
                </c:pt>
                <c:pt idx="397">
                  <c:v>-61895.529799730379</c:v>
                </c:pt>
                <c:pt idx="398">
                  <c:v>-63991.6825875758</c:v>
                </c:pt>
                <c:pt idx="399">
                  <c:v>-58649.698069406033</c:v>
                </c:pt>
                <c:pt idx="400">
                  <c:v>-60967.842652975996</c:v>
                </c:pt>
                <c:pt idx="401">
                  <c:v>-51925.850694549074</c:v>
                </c:pt>
                <c:pt idx="402">
                  <c:v>-48024.998018863436</c:v>
                </c:pt>
                <c:pt idx="403">
                  <c:v>-49054.938359281841</c:v>
                </c:pt>
                <c:pt idx="404">
                  <c:v>-48199.768591705128</c:v>
                </c:pt>
                <c:pt idx="405">
                  <c:v>-44955.702730708712</c:v>
                </c:pt>
                <c:pt idx="406">
                  <c:v>-52572.763112457105</c:v>
                </c:pt>
                <c:pt idx="407">
                  <c:v>-47978.069710905307</c:v>
                </c:pt>
                <c:pt idx="408">
                  <c:v>-49645.343531894105</c:v>
                </c:pt>
                <c:pt idx="409">
                  <c:v>-49479.62290185965</c:v>
                </c:pt>
                <c:pt idx="410">
                  <c:v>10930.645940931978</c:v>
                </c:pt>
                <c:pt idx="411">
                  <c:v>9293.0881489935819</c:v>
                </c:pt>
                <c:pt idx="412">
                  <c:v>9620.3095626905379</c:v>
                </c:pt>
                <c:pt idx="413">
                  <c:v>13150.311929725456</c:v>
                </c:pt>
                <c:pt idx="414">
                  <c:v>19081.391602944179</c:v>
                </c:pt>
                <c:pt idx="415">
                  <c:v>14910.266389353295</c:v>
                </c:pt>
                <c:pt idx="416">
                  <c:v>-11463.480228179871</c:v>
                </c:pt>
                <c:pt idx="417">
                  <c:v>-58449.449426213825</c:v>
                </c:pt>
                <c:pt idx="418">
                  <c:v>-55594.740615212308</c:v>
                </c:pt>
                <c:pt idx="419">
                  <c:v>-62245.905104762438</c:v>
                </c:pt>
                <c:pt idx="420">
                  <c:v>-63285.922226912044</c:v>
                </c:pt>
                <c:pt idx="421">
                  <c:v>-57439.344186408023</c:v>
                </c:pt>
                <c:pt idx="422">
                  <c:v>-62626.916212006967</c:v>
                </c:pt>
                <c:pt idx="423">
                  <c:v>-66124.556522522107</c:v>
                </c:pt>
                <c:pt idx="424">
                  <c:v>-49649.700676219647</c:v>
                </c:pt>
                <c:pt idx="425">
                  <c:v>-53761.216522116782</c:v>
                </c:pt>
                <c:pt idx="426">
                  <c:v>-46080.029638896718</c:v>
                </c:pt>
                <c:pt idx="427">
                  <c:v>-48649.319932928338</c:v>
                </c:pt>
                <c:pt idx="428">
                  <c:v>-45545.990627444531</c:v>
                </c:pt>
                <c:pt idx="429">
                  <c:v>-48649.319932928338</c:v>
                </c:pt>
                <c:pt idx="430">
                  <c:v>-52424.687012070441</c:v>
                </c:pt>
                <c:pt idx="431">
                  <c:v>-47382.330976554731</c:v>
                </c:pt>
                <c:pt idx="432">
                  <c:v>-49789.677491159353</c:v>
                </c:pt>
                <c:pt idx="433">
                  <c:v>-189.52307220577754</c:v>
                </c:pt>
                <c:pt idx="434">
                  <c:v>11127.004850050518</c:v>
                </c:pt>
                <c:pt idx="435">
                  <c:v>8115.091059684536</c:v>
                </c:pt>
                <c:pt idx="436">
                  <c:v>7594.844656940546</c:v>
                </c:pt>
                <c:pt idx="437">
                  <c:v>14190.911431972216</c:v>
                </c:pt>
                <c:pt idx="438">
                  <c:v>17586.084791063939</c:v>
                </c:pt>
                <c:pt idx="439">
                  <c:v>21163.253337824372</c:v>
                </c:pt>
                <c:pt idx="440">
                  <c:v>11949.807272323631</c:v>
                </c:pt>
                <c:pt idx="441">
                  <c:v>-20705.391559232346</c:v>
                </c:pt>
                <c:pt idx="442">
                  <c:v>-61046.760075465354</c:v>
                </c:pt>
                <c:pt idx="443">
                  <c:v>-59509.501851475696</c:v>
                </c:pt>
                <c:pt idx="444">
                  <c:v>-60480.503890868727</c:v>
                </c:pt>
                <c:pt idx="445">
                  <c:v>-60436.943897409692</c:v>
                </c:pt>
                <c:pt idx="446">
                  <c:v>-62420.02807742291</c:v>
                </c:pt>
                <c:pt idx="447">
                  <c:v>-58953.919835569053</c:v>
                </c:pt>
                <c:pt idx="448">
                  <c:v>-49053.089909216054</c:v>
                </c:pt>
                <c:pt idx="449">
                  <c:v>-51226.909202935036</c:v>
                </c:pt>
                <c:pt idx="450">
                  <c:v>-28594.253289365632</c:v>
                </c:pt>
                <c:pt idx="451">
                  <c:v>21816.440169238704</c:v>
                </c:pt>
                <c:pt idx="452">
                  <c:v>25781.530667040624</c:v>
                </c:pt>
                <c:pt idx="453">
                  <c:v>19081.391602944179</c:v>
                </c:pt>
                <c:pt idx="454">
                  <c:v>11710.974305576399</c:v>
                </c:pt>
                <c:pt idx="455">
                  <c:v>10859.017274200965</c:v>
                </c:pt>
                <c:pt idx="456">
                  <c:v>7202.007864340173</c:v>
                </c:pt>
                <c:pt idx="457">
                  <c:v>7332.9534618736297</c:v>
                </c:pt>
                <c:pt idx="458">
                  <c:v>9494.8177829005599</c:v>
                </c:pt>
                <c:pt idx="459">
                  <c:v>8115.091059684536</c:v>
                </c:pt>
                <c:pt idx="460">
                  <c:v>7398.4262606403599</c:v>
                </c:pt>
                <c:pt idx="461">
                  <c:v>15042.995501623871</c:v>
                </c:pt>
                <c:pt idx="462">
                  <c:v>18558.613750808719</c:v>
                </c:pt>
                <c:pt idx="463">
                  <c:v>18689.308213842589</c:v>
                </c:pt>
                <c:pt idx="464">
                  <c:v>13215.736367186777</c:v>
                </c:pt>
                <c:pt idx="465">
                  <c:v>4699.3337634418403</c:v>
                </c:pt>
                <c:pt idx="466">
                  <c:v>2979.9800005934758</c:v>
                </c:pt>
                <c:pt idx="467">
                  <c:v>246.11671181570023</c:v>
                </c:pt>
                <c:pt idx="468">
                  <c:v>-2953.8623308471701</c:v>
                </c:pt>
                <c:pt idx="469">
                  <c:v>-1875.6744551297454</c:v>
                </c:pt>
                <c:pt idx="470">
                  <c:v>-1968.5204483481025</c:v>
                </c:pt>
                <c:pt idx="471">
                  <c:v>7144.4818221471687</c:v>
                </c:pt>
                <c:pt idx="472">
                  <c:v>13024.402170939824</c:v>
                </c:pt>
                <c:pt idx="473">
                  <c:v>17902.842359127895</c:v>
                </c:pt>
                <c:pt idx="474">
                  <c:v>24486.848366418941</c:v>
                </c:pt>
                <c:pt idx="475">
                  <c:v>17706.825836947664</c:v>
                </c:pt>
                <c:pt idx="476">
                  <c:v>18109.091030203384</c:v>
                </c:pt>
                <c:pt idx="477">
                  <c:v>17128.45433181692</c:v>
                </c:pt>
                <c:pt idx="478">
                  <c:v>13406.160569374671</c:v>
                </c:pt>
                <c:pt idx="479">
                  <c:v>10603.381092401081</c:v>
                </c:pt>
                <c:pt idx="480">
                  <c:v>7856.7358520074604</c:v>
                </c:pt>
                <c:pt idx="481">
                  <c:v>4978.099924349036</c:v>
                </c:pt>
                <c:pt idx="482">
                  <c:v>6743.6982729730717</c:v>
                </c:pt>
                <c:pt idx="483">
                  <c:v>6940.1166692732568</c:v>
                </c:pt>
                <c:pt idx="484">
                  <c:v>7987.681449540918</c:v>
                </c:pt>
                <c:pt idx="485">
                  <c:v>11710.974305576399</c:v>
                </c:pt>
                <c:pt idx="486">
                  <c:v>18689.308213842589</c:v>
                </c:pt>
                <c:pt idx="487">
                  <c:v>15949.639005071127</c:v>
                </c:pt>
                <c:pt idx="488">
                  <c:v>10264.061167784848</c:v>
                </c:pt>
                <c:pt idx="489">
                  <c:v>-9549.1576814719319</c:v>
                </c:pt>
                <c:pt idx="490">
                  <c:v>-19301.200421585752</c:v>
                </c:pt>
                <c:pt idx="491">
                  <c:v>-31442.83096556869</c:v>
                </c:pt>
                <c:pt idx="492">
                  <c:v>-36899.245368711665</c:v>
                </c:pt>
                <c:pt idx="493">
                  <c:v>-43289.287164801048</c:v>
                </c:pt>
                <c:pt idx="494">
                  <c:v>-39745.620612706793</c:v>
                </c:pt>
                <c:pt idx="495">
                  <c:v>-27285.920496257266</c:v>
                </c:pt>
                <c:pt idx="496">
                  <c:v>11931.354147800013</c:v>
                </c:pt>
                <c:pt idx="497">
                  <c:v>34731.89279166294</c:v>
                </c:pt>
                <c:pt idx="498">
                  <c:v>29867.356626193963</c:v>
                </c:pt>
                <c:pt idx="499">
                  <c:v>24473.094896413306</c:v>
                </c:pt>
                <c:pt idx="500">
                  <c:v>17249.453951860454</c:v>
                </c:pt>
                <c:pt idx="501">
                  <c:v>15688.169513184714</c:v>
                </c:pt>
                <c:pt idx="502">
                  <c:v>13733.140095456982</c:v>
                </c:pt>
                <c:pt idx="503">
                  <c:v>10662.769974064804</c:v>
                </c:pt>
                <c:pt idx="504">
                  <c:v>9812.3650068081006</c:v>
                </c:pt>
                <c:pt idx="505">
                  <c:v>6350.8614803726969</c:v>
                </c:pt>
                <c:pt idx="506">
                  <c:v>11192.457819756697</c:v>
                </c:pt>
                <c:pt idx="507">
                  <c:v>9751.1981281693224</c:v>
                </c:pt>
                <c:pt idx="508">
                  <c:v>10210.663274164004</c:v>
                </c:pt>
                <c:pt idx="509">
                  <c:v>9685.753845429932</c:v>
                </c:pt>
                <c:pt idx="510">
                  <c:v>17324.581671494216</c:v>
                </c:pt>
                <c:pt idx="511">
                  <c:v>12103.520930344324</c:v>
                </c:pt>
                <c:pt idx="512">
                  <c:v>13281.160804648098</c:v>
                </c:pt>
                <c:pt idx="513">
                  <c:v>11302.430884867783</c:v>
                </c:pt>
                <c:pt idx="514">
                  <c:v>6644.9500773266809</c:v>
                </c:pt>
                <c:pt idx="515">
                  <c:v>-2311.3141624163486</c:v>
                </c:pt>
                <c:pt idx="516">
                  <c:v>-2370.2302864614871</c:v>
                </c:pt>
                <c:pt idx="517">
                  <c:v>-5258.4455853179397</c:v>
                </c:pt>
                <c:pt idx="518">
                  <c:v>-2370.389841913222</c:v>
                </c:pt>
                <c:pt idx="519">
                  <c:v>11079.204805899803</c:v>
                </c:pt>
                <c:pt idx="520">
                  <c:v>21838.290939647606</c:v>
                </c:pt>
                <c:pt idx="521">
                  <c:v>23021.302545804279</c:v>
                </c:pt>
                <c:pt idx="522">
                  <c:v>27336.034924782107</c:v>
                </c:pt>
                <c:pt idx="523">
                  <c:v>24016.263791680252</c:v>
                </c:pt>
                <c:pt idx="524">
                  <c:v>17912.963690526092</c:v>
                </c:pt>
                <c:pt idx="525">
                  <c:v>17193.830111709354</c:v>
                </c:pt>
                <c:pt idx="526">
                  <c:v>13084.887492264135</c:v>
                </c:pt>
                <c:pt idx="527">
                  <c:v>9162.1995835147991</c:v>
                </c:pt>
                <c:pt idx="528">
                  <c:v>9293.0881489935819</c:v>
                </c:pt>
                <c:pt idx="529">
                  <c:v>11127.004850050518</c:v>
                </c:pt>
                <c:pt idx="530">
                  <c:v>9625.7807868026357</c:v>
                </c:pt>
                <c:pt idx="531">
                  <c:v>6222.6249054362952</c:v>
                </c:pt>
                <c:pt idx="532">
                  <c:v>7005.5894680399861</c:v>
                </c:pt>
                <c:pt idx="533">
                  <c:v>12954.038617341494</c:v>
                </c:pt>
                <c:pt idx="534">
                  <c:v>21163.253337824372</c:v>
                </c:pt>
                <c:pt idx="535">
                  <c:v>15884.271632099526</c:v>
                </c:pt>
                <c:pt idx="536">
                  <c:v>3849.336076155384</c:v>
                </c:pt>
                <c:pt idx="537">
                  <c:v>-17401.317957750813</c:v>
                </c:pt>
                <c:pt idx="538">
                  <c:v>-40433.868968078183</c:v>
                </c:pt>
                <c:pt idx="539">
                  <c:v>-57628.938489200678</c:v>
                </c:pt>
                <c:pt idx="540">
                  <c:v>-61820.28581834428</c:v>
                </c:pt>
                <c:pt idx="541">
                  <c:v>-58078.487322991634</c:v>
                </c:pt>
                <c:pt idx="542">
                  <c:v>-64106.398603789872</c:v>
                </c:pt>
                <c:pt idx="543">
                  <c:v>-52771.276380229378</c:v>
                </c:pt>
                <c:pt idx="544">
                  <c:v>-11584.552438595436</c:v>
                </c:pt>
                <c:pt idx="545">
                  <c:v>30393.039168589399</c:v>
                </c:pt>
                <c:pt idx="546">
                  <c:v>27923.205126030411</c:v>
                </c:pt>
                <c:pt idx="547">
                  <c:v>27727.481725614311</c:v>
                </c:pt>
                <c:pt idx="548">
                  <c:v>22012.396218663005</c:v>
                </c:pt>
                <c:pt idx="549">
                  <c:v>17184.115111133713</c:v>
                </c:pt>
                <c:pt idx="550">
                  <c:v>13084.887492264135</c:v>
                </c:pt>
                <c:pt idx="551">
                  <c:v>8049.6467769451465</c:v>
                </c:pt>
                <c:pt idx="552">
                  <c:v>6285.3886816059694</c:v>
                </c:pt>
                <c:pt idx="553">
                  <c:v>6026.1209610540955</c:v>
                </c:pt>
                <c:pt idx="554">
                  <c:v>7202.007864340173</c:v>
                </c:pt>
                <c:pt idx="555">
                  <c:v>10210.663274164004</c:v>
                </c:pt>
                <c:pt idx="556">
                  <c:v>7136.5350655734446</c:v>
                </c:pt>
                <c:pt idx="557">
                  <c:v>11580.125430653759</c:v>
                </c:pt>
                <c:pt idx="558">
                  <c:v>18820.002676876455</c:v>
                </c:pt>
                <c:pt idx="559">
                  <c:v>18623.960982325654</c:v>
                </c:pt>
                <c:pt idx="560">
                  <c:v>-12190.496918521892</c:v>
                </c:pt>
                <c:pt idx="561">
                  <c:v>-63894.733330315241</c:v>
                </c:pt>
                <c:pt idx="562">
                  <c:v>-57262.827382758609</c:v>
                </c:pt>
                <c:pt idx="563">
                  <c:v>-63450.269020111715</c:v>
                </c:pt>
                <c:pt idx="564">
                  <c:v>-59604.537247035558</c:v>
                </c:pt>
                <c:pt idx="565">
                  <c:v>-64834.004399637008</c:v>
                </c:pt>
                <c:pt idx="566">
                  <c:v>-58786.219570573667</c:v>
                </c:pt>
                <c:pt idx="567">
                  <c:v>-58024.236496341946</c:v>
                </c:pt>
                <c:pt idx="568">
                  <c:v>-62204.228624001036</c:v>
                </c:pt>
                <c:pt idx="569">
                  <c:v>-44967.361485250236</c:v>
                </c:pt>
                <c:pt idx="570">
                  <c:v>-46568.443730306884</c:v>
                </c:pt>
                <c:pt idx="571">
                  <c:v>-47810.229362460865</c:v>
                </c:pt>
                <c:pt idx="572">
                  <c:v>-51701.828123263578</c:v>
                </c:pt>
                <c:pt idx="573">
                  <c:v>-48280.626368298392</c:v>
                </c:pt>
                <c:pt idx="574">
                  <c:v>-51840.811532197069</c:v>
                </c:pt>
                <c:pt idx="575">
                  <c:v>-48337.933990035956</c:v>
                </c:pt>
                <c:pt idx="576">
                  <c:v>-49859.410933023719</c:v>
                </c:pt>
                <c:pt idx="577">
                  <c:v>-50570.689436599954</c:v>
                </c:pt>
                <c:pt idx="578">
                  <c:v>-48117.338418338986</c:v>
                </c:pt>
                <c:pt idx="579">
                  <c:v>-47527.743865979181</c:v>
                </c:pt>
                <c:pt idx="580">
                  <c:v>-11114.908434296751</c:v>
                </c:pt>
                <c:pt idx="581">
                  <c:v>14918.695874701754</c:v>
                </c:pt>
                <c:pt idx="582">
                  <c:v>23964.462267935338</c:v>
                </c:pt>
                <c:pt idx="583">
                  <c:v>17259.205891601781</c:v>
                </c:pt>
                <c:pt idx="584">
                  <c:v>-5889.5002617951041</c:v>
                </c:pt>
                <c:pt idx="585">
                  <c:v>-52306.68204936308</c:v>
                </c:pt>
                <c:pt idx="586">
                  <c:v>-61148.916959590308</c:v>
                </c:pt>
                <c:pt idx="587">
                  <c:v>-63985.214185220466</c:v>
                </c:pt>
                <c:pt idx="588">
                  <c:v>-56921.688480579629</c:v>
                </c:pt>
                <c:pt idx="589">
                  <c:v>-56324.283130994554</c:v>
                </c:pt>
                <c:pt idx="590">
                  <c:v>-63471.666111713785</c:v>
                </c:pt>
                <c:pt idx="591">
                  <c:v>-58702.816565681911</c:v>
                </c:pt>
                <c:pt idx="592">
                  <c:v>-59788.889184111722</c:v>
                </c:pt>
                <c:pt idx="593">
                  <c:v>-44693.891632319319</c:v>
                </c:pt>
                <c:pt idx="594">
                  <c:v>-42414.113371031497</c:v>
                </c:pt>
                <c:pt idx="595">
                  <c:v>-47591.117386503174</c:v>
                </c:pt>
                <c:pt idx="596">
                  <c:v>-49385.878683955933</c:v>
                </c:pt>
                <c:pt idx="597">
                  <c:v>-47236.810879021192</c:v>
                </c:pt>
                <c:pt idx="598">
                  <c:v>-46083.48115438423</c:v>
                </c:pt>
                <c:pt idx="599">
                  <c:v>-49120.792500576063</c:v>
                </c:pt>
                <c:pt idx="600">
                  <c:v>-50784.30548952418</c:v>
                </c:pt>
                <c:pt idx="601">
                  <c:v>-31678.956715067845</c:v>
                </c:pt>
                <c:pt idx="602">
                  <c:v>5895.1183314659647</c:v>
                </c:pt>
                <c:pt idx="603">
                  <c:v>6350.8614803726969</c:v>
                </c:pt>
                <c:pt idx="604">
                  <c:v>7136.5350655734446</c:v>
                </c:pt>
                <c:pt idx="605">
                  <c:v>11907.247617960362</c:v>
                </c:pt>
                <c:pt idx="606">
                  <c:v>17520.709011171508</c:v>
                </c:pt>
                <c:pt idx="607">
                  <c:v>19734.8639181135</c:v>
                </c:pt>
                <c:pt idx="608">
                  <c:v>-18658.548394240705</c:v>
                </c:pt>
                <c:pt idx="609">
                  <c:v>-61000.91616354794</c:v>
                </c:pt>
                <c:pt idx="610">
                  <c:v>-59558.552281772907</c:v>
                </c:pt>
                <c:pt idx="611">
                  <c:v>-60151.202072089465</c:v>
                </c:pt>
                <c:pt idx="612">
                  <c:v>-63949.950040225434</c:v>
                </c:pt>
                <c:pt idx="613">
                  <c:v>-65558.34478020556</c:v>
                </c:pt>
                <c:pt idx="614">
                  <c:v>-58220.692489872628</c:v>
                </c:pt>
                <c:pt idx="615">
                  <c:v>-58087.6562447943</c:v>
                </c:pt>
                <c:pt idx="616">
                  <c:v>-63137.832250934414</c:v>
                </c:pt>
                <c:pt idx="617">
                  <c:v>-44029.951807933125</c:v>
                </c:pt>
                <c:pt idx="618">
                  <c:v>-49208.673474035517</c:v>
                </c:pt>
                <c:pt idx="619">
                  <c:v>-46701.929629318125</c:v>
                </c:pt>
                <c:pt idx="620">
                  <c:v>-52137.466174871101</c:v>
                </c:pt>
                <c:pt idx="621">
                  <c:v>-46083.48115438423</c:v>
                </c:pt>
                <c:pt idx="622">
                  <c:v>-46730.081432307241</c:v>
                </c:pt>
                <c:pt idx="623">
                  <c:v>-48407.585191750703</c:v>
                </c:pt>
                <c:pt idx="624">
                  <c:v>-49340.243682417786</c:v>
                </c:pt>
                <c:pt idx="625">
                  <c:v>-50287.209473322771</c:v>
                </c:pt>
                <c:pt idx="626">
                  <c:v>-46229.574814451538</c:v>
                </c:pt>
                <c:pt idx="627">
                  <c:v>-1120.6507096632863</c:v>
                </c:pt>
                <c:pt idx="628">
                  <c:v>9620.3095626905379</c:v>
                </c:pt>
                <c:pt idx="629">
                  <c:v>15370.017142963519</c:v>
                </c:pt>
                <c:pt idx="630">
                  <c:v>16416.486395250398</c:v>
                </c:pt>
                <c:pt idx="631">
                  <c:v>16015.00637804273</c:v>
                </c:pt>
                <c:pt idx="632">
                  <c:v>14190.911431972216</c:v>
                </c:pt>
                <c:pt idx="633">
                  <c:v>9184.650413423733</c:v>
                </c:pt>
                <c:pt idx="634">
                  <c:v>7201.2914085653383</c:v>
                </c:pt>
                <c:pt idx="635">
                  <c:v>4499.5735271738586</c:v>
                </c:pt>
                <c:pt idx="636">
                  <c:v>7463.5506668355183</c:v>
                </c:pt>
                <c:pt idx="637">
                  <c:v>-56958.540546366283</c:v>
                </c:pt>
                <c:pt idx="638">
                  <c:v>-65442.870624389223</c:v>
                </c:pt>
                <c:pt idx="639">
                  <c:v>-63996.319608204562</c:v>
                </c:pt>
                <c:pt idx="640">
                  <c:v>-51324.51353759347</c:v>
                </c:pt>
                <c:pt idx="641">
                  <c:v>-47560.093636427111</c:v>
                </c:pt>
                <c:pt idx="642">
                  <c:v>18883.932369682294</c:v>
                </c:pt>
                <c:pt idx="643">
                  <c:v>19408.127760528841</c:v>
                </c:pt>
                <c:pt idx="644">
                  <c:v>19212.086065978041</c:v>
                </c:pt>
                <c:pt idx="645">
                  <c:v>18174.466810095819</c:v>
                </c:pt>
                <c:pt idx="646">
                  <c:v>19473.474992045776</c:v>
                </c:pt>
                <c:pt idx="647">
                  <c:v>13863.931905889905</c:v>
                </c:pt>
                <c:pt idx="648">
                  <c:v>15435.421471231452</c:v>
                </c:pt>
                <c:pt idx="649">
                  <c:v>15697.038784303168</c:v>
                </c:pt>
                <c:pt idx="650">
                  <c:v>13929.327811106368</c:v>
                </c:pt>
                <c:pt idx="651">
                  <c:v>11454.269698581415</c:v>
                </c:pt>
                <c:pt idx="652">
                  <c:v>12103.520930344324</c:v>
                </c:pt>
                <c:pt idx="653">
                  <c:v>14190.911431972216</c:v>
                </c:pt>
                <c:pt idx="654">
                  <c:v>19146.738834461114</c:v>
                </c:pt>
                <c:pt idx="655">
                  <c:v>20640.703872692909</c:v>
                </c:pt>
                <c:pt idx="656">
                  <c:v>-14082.88901704662</c:v>
                </c:pt>
                <c:pt idx="657">
                  <c:v>-57136.507942104377</c:v>
                </c:pt>
                <c:pt idx="658">
                  <c:v>-59778.459374653386</c:v>
                </c:pt>
                <c:pt idx="659">
                  <c:v>-61925.28589474543</c:v>
                </c:pt>
                <c:pt idx="660">
                  <c:v>-55455.405425700497</c:v>
                </c:pt>
                <c:pt idx="661">
                  <c:v>-58854.887338602086</c:v>
                </c:pt>
                <c:pt idx="662">
                  <c:v>-55437.792031363475</c:v>
                </c:pt>
                <c:pt idx="663">
                  <c:v>-57236.080101890737</c:v>
                </c:pt>
                <c:pt idx="664">
                  <c:v>-60610.786478964961</c:v>
                </c:pt>
                <c:pt idx="665">
                  <c:v>-42489.445570424941</c:v>
                </c:pt>
                <c:pt idx="666">
                  <c:v>-44433.850360747485</c:v>
                </c:pt>
                <c:pt idx="667">
                  <c:v>-47441.01959196708</c:v>
                </c:pt>
                <c:pt idx="668">
                  <c:v>-49385.878683955933</c:v>
                </c:pt>
                <c:pt idx="669">
                  <c:v>-43722.151481995621</c:v>
                </c:pt>
                <c:pt idx="670">
                  <c:v>-44900.006829943733</c:v>
                </c:pt>
                <c:pt idx="671">
                  <c:v>-46730.081432307241</c:v>
                </c:pt>
                <c:pt idx="672">
                  <c:v>-47902.420813454315</c:v>
                </c:pt>
                <c:pt idx="673">
                  <c:v>-45555.553302598048</c:v>
                </c:pt>
                <c:pt idx="674">
                  <c:v>-46514.627040211126</c:v>
                </c:pt>
                <c:pt idx="675">
                  <c:v>-37410.031118141087</c:v>
                </c:pt>
                <c:pt idx="676">
                  <c:v>10734.287031813439</c:v>
                </c:pt>
                <c:pt idx="677">
                  <c:v>12496.067555112251</c:v>
                </c:pt>
                <c:pt idx="678">
                  <c:v>14853.262998058324</c:v>
                </c:pt>
                <c:pt idx="679">
                  <c:v>12430.643117650929</c:v>
                </c:pt>
                <c:pt idx="680">
                  <c:v>4436.5400767717219</c:v>
                </c:pt>
                <c:pt idx="681">
                  <c:v>-11971.843139873579</c:v>
                </c:pt>
                <c:pt idx="682">
                  <c:v>-39489.532742195595</c:v>
                </c:pt>
                <c:pt idx="683">
                  <c:v>-58058.002659224403</c:v>
                </c:pt>
                <c:pt idx="684">
                  <c:v>-57324.675164151922</c:v>
                </c:pt>
                <c:pt idx="685">
                  <c:v>-60916.178387817999</c:v>
                </c:pt>
                <c:pt idx="686">
                  <c:v>-62644.134375229034</c:v>
                </c:pt>
                <c:pt idx="687">
                  <c:v>-53690.672349785797</c:v>
                </c:pt>
                <c:pt idx="688">
                  <c:v>-21395.392290835956</c:v>
                </c:pt>
                <c:pt idx="689">
                  <c:v>21908.853066497857</c:v>
                </c:pt>
                <c:pt idx="690">
                  <c:v>27466.517191726176</c:v>
                </c:pt>
                <c:pt idx="691">
                  <c:v>26173.148854388077</c:v>
                </c:pt>
                <c:pt idx="692">
                  <c:v>20575.385189551474</c:v>
                </c:pt>
                <c:pt idx="693">
                  <c:v>15492.067394269907</c:v>
                </c:pt>
                <c:pt idx="694">
                  <c:v>12561.49199257357</c:v>
                </c:pt>
                <c:pt idx="695">
                  <c:v>9358.5324317329741</c:v>
                </c:pt>
                <c:pt idx="696">
                  <c:v>9227.6438662541914</c:v>
                </c:pt>
                <c:pt idx="697">
                  <c:v>8311.4239079027102</c:v>
                </c:pt>
                <c:pt idx="698">
                  <c:v>12365.218680189608</c:v>
                </c:pt>
                <c:pt idx="699">
                  <c:v>9620.3095626905379</c:v>
                </c:pt>
                <c:pt idx="700">
                  <c:v>8769.5338870784508</c:v>
                </c:pt>
                <c:pt idx="701">
                  <c:v>12299.794242728287</c:v>
                </c:pt>
                <c:pt idx="702">
                  <c:v>25139.830989523445</c:v>
                </c:pt>
                <c:pt idx="703">
                  <c:v>18043.715250310957</c:v>
                </c:pt>
                <c:pt idx="704">
                  <c:v>5783.2378801386885</c:v>
                </c:pt>
                <c:pt idx="705">
                  <c:v>-12844.929006079983</c:v>
                </c:pt>
                <c:pt idx="706">
                  <c:v>-32149.099945851445</c:v>
                </c:pt>
                <c:pt idx="707">
                  <c:v>-48946.804988166259</c:v>
                </c:pt>
                <c:pt idx="708">
                  <c:v>-57966.661362888481</c:v>
                </c:pt>
                <c:pt idx="709">
                  <c:v>-58887.372659492466</c:v>
                </c:pt>
                <c:pt idx="710">
                  <c:v>-53016.828579301684</c:v>
                </c:pt>
                <c:pt idx="711">
                  <c:v>-39759.313483485363</c:v>
                </c:pt>
                <c:pt idx="712">
                  <c:v>-12855.828759594766</c:v>
                </c:pt>
                <c:pt idx="713">
                  <c:v>19668.184763970545</c:v>
                </c:pt>
                <c:pt idx="714">
                  <c:v>27086.924624865467</c:v>
                </c:pt>
                <c:pt idx="715">
                  <c:v>19734.8639181135</c:v>
                </c:pt>
                <c:pt idx="716">
                  <c:v>19800.211149630435</c:v>
                </c:pt>
                <c:pt idx="717">
                  <c:v>14648.682768487446</c:v>
                </c:pt>
                <c:pt idx="718">
                  <c:v>14125.515526755755</c:v>
                </c:pt>
                <c:pt idx="719">
                  <c:v>11323.363759169055</c:v>
                </c:pt>
                <c:pt idx="720">
                  <c:v>8834.9781698178431</c:v>
                </c:pt>
                <c:pt idx="721">
                  <c:v>8769.5338870784508</c:v>
                </c:pt>
                <c:pt idx="722">
                  <c:v>11841.823180499045</c:v>
                </c:pt>
                <c:pt idx="723">
                  <c:v>8442.312473381493</c:v>
                </c:pt>
                <c:pt idx="724">
                  <c:v>8573.2010388602775</c:v>
                </c:pt>
                <c:pt idx="725">
                  <c:v>13863.931905889905</c:v>
                </c:pt>
                <c:pt idx="726">
                  <c:v>24682.74315335029</c:v>
                </c:pt>
                <c:pt idx="727">
                  <c:v>18885.349908393382</c:v>
                </c:pt>
                <c:pt idx="728">
                  <c:v>8988.4808429035184</c:v>
                </c:pt>
                <c:pt idx="729">
                  <c:v>-6395.7919559575867</c:v>
                </c:pt>
                <c:pt idx="730">
                  <c:v>-23829.560592598227</c:v>
                </c:pt>
                <c:pt idx="731">
                  <c:v>-50733.768782961437</c:v>
                </c:pt>
                <c:pt idx="732">
                  <c:v>-62176.044380739135</c:v>
                </c:pt>
                <c:pt idx="733">
                  <c:v>-54182.283268625288</c:v>
                </c:pt>
                <c:pt idx="734">
                  <c:v>-44846.020454358346</c:v>
                </c:pt>
                <c:pt idx="735">
                  <c:v>-27667.795241528936</c:v>
                </c:pt>
                <c:pt idx="736">
                  <c:v>-2408.8040758641905</c:v>
                </c:pt>
                <c:pt idx="737">
                  <c:v>20712.53003068687</c:v>
                </c:pt>
                <c:pt idx="738">
                  <c:v>28379.893060334645</c:v>
                </c:pt>
                <c:pt idx="739">
                  <c:v>25912.07006282311</c:v>
                </c:pt>
                <c:pt idx="740">
                  <c:v>23439.158380970432</c:v>
                </c:pt>
                <c:pt idx="741">
                  <c:v>17847.587910633665</c:v>
                </c:pt>
                <c:pt idx="742">
                  <c:v>16988.098588953479</c:v>
                </c:pt>
                <c:pt idx="743">
                  <c:v>13019.463054802814</c:v>
                </c:pt>
                <c:pt idx="744">
                  <c:v>10799.74000151962</c:v>
                </c:pt>
                <c:pt idx="745">
                  <c:v>8311.4239079027102</c:v>
                </c:pt>
                <c:pt idx="746">
                  <c:v>9691.2622887536763</c:v>
                </c:pt>
                <c:pt idx="747">
                  <c:v>10341.569213576364</c:v>
                </c:pt>
                <c:pt idx="748">
                  <c:v>11061.551880344337</c:v>
                </c:pt>
                <c:pt idx="749">
                  <c:v>11841.823180499045</c:v>
                </c:pt>
                <c:pt idx="750">
                  <c:v>26775.525198091833</c:v>
                </c:pt>
                <c:pt idx="751">
                  <c:v>19146.738834461114</c:v>
                </c:pt>
                <c:pt idx="752">
                  <c:v>5090.093468211865</c:v>
                </c:pt>
                <c:pt idx="753">
                  <c:v>-28081.490123911237</c:v>
                </c:pt>
                <c:pt idx="754">
                  <c:v>-55759.3215767367</c:v>
                </c:pt>
                <c:pt idx="755">
                  <c:v>-59488.729828922063</c:v>
                </c:pt>
                <c:pt idx="756">
                  <c:v>-56152.011690476982</c:v>
                </c:pt>
                <c:pt idx="757">
                  <c:v>-61943.695538484229</c:v>
                </c:pt>
                <c:pt idx="758">
                  <c:v>-57160.07770229593</c:v>
                </c:pt>
                <c:pt idx="759">
                  <c:v>-50304.845177105643</c:v>
                </c:pt>
                <c:pt idx="760">
                  <c:v>-48794.596896610703</c:v>
                </c:pt>
                <c:pt idx="761">
                  <c:v>12474.014427930875</c:v>
                </c:pt>
                <c:pt idx="762">
                  <c:v>36084.610927313886</c:v>
                </c:pt>
                <c:pt idx="763">
                  <c:v>34927.505827063105</c:v>
                </c:pt>
                <c:pt idx="764">
                  <c:v>23177.997841906694</c:v>
                </c:pt>
                <c:pt idx="765">
                  <c:v>19996.252844181232</c:v>
                </c:pt>
                <c:pt idx="766">
                  <c:v>20444.747823268608</c:v>
                </c:pt>
                <c:pt idx="767">
                  <c:v>14844.870484136833</c:v>
                </c:pt>
                <c:pt idx="768">
                  <c:v>11580.125430653759</c:v>
                </c:pt>
                <c:pt idx="769">
                  <c:v>9685.753845429932</c:v>
                </c:pt>
                <c:pt idx="770">
                  <c:v>8442.312473381493</c:v>
                </c:pt>
                <c:pt idx="771">
                  <c:v>10603.381092401081</c:v>
                </c:pt>
                <c:pt idx="772">
                  <c:v>9554.8652799511474</c:v>
                </c:pt>
                <c:pt idx="773">
                  <c:v>12038.096492883004</c:v>
                </c:pt>
                <c:pt idx="774">
                  <c:v>17978.339470418523</c:v>
                </c:pt>
                <c:pt idx="775">
                  <c:v>17249.453951860454</c:v>
                </c:pt>
                <c:pt idx="776">
                  <c:v>-2998.7610558078641</c:v>
                </c:pt>
                <c:pt idx="777">
                  <c:v>-49173.748410612934</c:v>
                </c:pt>
                <c:pt idx="778">
                  <c:v>-63942.312934915091</c:v>
                </c:pt>
                <c:pt idx="779">
                  <c:v>-57417.617275943849</c:v>
                </c:pt>
                <c:pt idx="780">
                  <c:v>-56863.306929789665</c:v>
                </c:pt>
                <c:pt idx="781">
                  <c:v>-63012.574875853323</c:v>
                </c:pt>
                <c:pt idx="782">
                  <c:v>-63741.227715587047</c:v>
                </c:pt>
                <c:pt idx="783">
                  <c:v>-62137.025266544508</c:v>
                </c:pt>
                <c:pt idx="784">
                  <c:v>-54147.667821347255</c:v>
                </c:pt>
                <c:pt idx="785">
                  <c:v>-47922.882803534827</c:v>
                </c:pt>
                <c:pt idx="786">
                  <c:v>-45071.08841685627</c:v>
                </c:pt>
                <c:pt idx="787">
                  <c:v>-40695.273640106629</c:v>
                </c:pt>
                <c:pt idx="788">
                  <c:v>-44804.696781664781</c:v>
                </c:pt>
                <c:pt idx="789">
                  <c:v>17053.437429680223</c:v>
                </c:pt>
                <c:pt idx="790">
                  <c:v>17193.830111709354</c:v>
                </c:pt>
                <c:pt idx="791">
                  <c:v>15165.230529411892</c:v>
                </c:pt>
                <c:pt idx="792">
                  <c:v>9691.2622887536763</c:v>
                </c:pt>
                <c:pt idx="793">
                  <c:v>8376.8681906421025</c:v>
                </c:pt>
                <c:pt idx="794">
                  <c:v>8769.5338870784508</c:v>
                </c:pt>
                <c:pt idx="795">
                  <c:v>12038.096492883004</c:v>
                </c:pt>
                <c:pt idx="796">
                  <c:v>9358.5324317329741</c:v>
                </c:pt>
                <c:pt idx="797">
                  <c:v>14256.307337188677</c:v>
                </c:pt>
                <c:pt idx="798">
                  <c:v>15361.332648326701</c:v>
                </c:pt>
                <c:pt idx="799">
                  <c:v>21816.440169238704</c:v>
                </c:pt>
                <c:pt idx="800">
                  <c:v>4666.5590045939571</c:v>
                </c:pt>
                <c:pt idx="801">
                  <c:v>-42929.246824418478</c:v>
                </c:pt>
                <c:pt idx="802">
                  <c:v>-57173.557732860529</c:v>
                </c:pt>
                <c:pt idx="803">
                  <c:v>-60249.396412576301</c:v>
                </c:pt>
                <c:pt idx="804">
                  <c:v>-61441.438611483478</c:v>
                </c:pt>
                <c:pt idx="805">
                  <c:v>-60900.15254236645</c:v>
                </c:pt>
                <c:pt idx="806">
                  <c:v>-58833.503025883954</c:v>
                </c:pt>
                <c:pt idx="807">
                  <c:v>-63333.780237833154</c:v>
                </c:pt>
                <c:pt idx="808">
                  <c:v>-48133.649042922596</c:v>
                </c:pt>
                <c:pt idx="809">
                  <c:v>-47882.29335664973</c:v>
                </c:pt>
                <c:pt idx="810">
                  <c:v>-44249.749128314106</c:v>
                </c:pt>
                <c:pt idx="811">
                  <c:v>-41875.633355121849</c:v>
                </c:pt>
                <c:pt idx="812">
                  <c:v>-49891.656003466625</c:v>
                </c:pt>
                <c:pt idx="813">
                  <c:v>-40070.879007807605</c:v>
                </c:pt>
                <c:pt idx="814">
                  <c:v>24552.146628729388</c:v>
                </c:pt>
                <c:pt idx="815">
                  <c:v>13667.744190240519</c:v>
                </c:pt>
                <c:pt idx="816">
                  <c:v>11710.974305576399</c:v>
                </c:pt>
                <c:pt idx="817">
                  <c:v>13471.556474591136</c:v>
                </c:pt>
                <c:pt idx="818">
                  <c:v>11841.823180499045</c:v>
                </c:pt>
                <c:pt idx="819">
                  <c:v>12496.067555112251</c:v>
                </c:pt>
                <c:pt idx="820">
                  <c:v>13406.160569374671</c:v>
                </c:pt>
                <c:pt idx="821">
                  <c:v>17586.084791063939</c:v>
                </c:pt>
                <c:pt idx="822">
                  <c:v>20771.341238975776</c:v>
                </c:pt>
                <c:pt idx="823">
                  <c:v>18501.345709557972</c:v>
                </c:pt>
                <c:pt idx="824">
                  <c:v>-4188.0589299072553</c:v>
                </c:pt>
                <c:pt idx="825">
                  <c:v>-53520.261359616445</c:v>
                </c:pt>
                <c:pt idx="826">
                  <c:v>-63496.577433986677</c:v>
                </c:pt>
                <c:pt idx="827">
                  <c:v>-55525.07302045641</c:v>
                </c:pt>
                <c:pt idx="828">
                  <c:v>-55829.56471278183</c:v>
                </c:pt>
                <c:pt idx="829">
                  <c:v>-63146.063835250367</c:v>
                </c:pt>
                <c:pt idx="830">
                  <c:v>-54004.776301705671</c:v>
                </c:pt>
                <c:pt idx="831">
                  <c:v>-56224.659857155282</c:v>
                </c:pt>
                <c:pt idx="832">
                  <c:v>-46280.510302759314</c:v>
                </c:pt>
                <c:pt idx="833">
                  <c:v>-43330.228323390824</c:v>
                </c:pt>
                <c:pt idx="834">
                  <c:v>-43258.756609830474</c:v>
                </c:pt>
                <c:pt idx="835">
                  <c:v>-44804.696781664781</c:v>
                </c:pt>
                <c:pt idx="836">
                  <c:v>-45257.550360598172</c:v>
                </c:pt>
                <c:pt idx="837">
                  <c:v>-50659.007076919224</c:v>
                </c:pt>
                <c:pt idx="838">
                  <c:v>-33933.173819043281</c:v>
                </c:pt>
                <c:pt idx="839">
                  <c:v>11645.549868115082</c:v>
                </c:pt>
                <c:pt idx="840">
                  <c:v>9489.4209972117569</c:v>
                </c:pt>
                <c:pt idx="841">
                  <c:v>8442.312473381493</c:v>
                </c:pt>
                <c:pt idx="842">
                  <c:v>8573.2010388602775</c:v>
                </c:pt>
                <c:pt idx="843">
                  <c:v>8115.091059684536</c:v>
                </c:pt>
                <c:pt idx="844">
                  <c:v>9358.5324317329741</c:v>
                </c:pt>
                <c:pt idx="845">
                  <c:v>16351.082066982468</c:v>
                </c:pt>
                <c:pt idx="846">
                  <c:v>18435.969929665538</c:v>
                </c:pt>
                <c:pt idx="847">
                  <c:v>15949.639005071127</c:v>
                </c:pt>
                <c:pt idx="848">
                  <c:v>-11692.518154324704</c:v>
                </c:pt>
                <c:pt idx="849">
                  <c:v>-57761.342608543746</c:v>
                </c:pt>
                <c:pt idx="850">
                  <c:v>-61297.664753920311</c:v>
                </c:pt>
                <c:pt idx="851">
                  <c:v>-56734.435837125173</c:v>
                </c:pt>
                <c:pt idx="852">
                  <c:v>-60417.510682542808</c:v>
                </c:pt>
                <c:pt idx="853">
                  <c:v>-58734.894224324344</c:v>
                </c:pt>
                <c:pt idx="854">
                  <c:v>-63964.640040742277</c:v>
                </c:pt>
                <c:pt idx="855">
                  <c:v>-60733.209950461896</c:v>
                </c:pt>
                <c:pt idx="856">
                  <c:v>-61458.430104925734</c:v>
                </c:pt>
                <c:pt idx="857">
                  <c:v>-43433.067460841521</c:v>
                </c:pt>
                <c:pt idx="858">
                  <c:v>-45930.726087273455</c:v>
                </c:pt>
                <c:pt idx="859">
                  <c:v>-50902.044612660815</c:v>
                </c:pt>
                <c:pt idx="860">
                  <c:v>-51277.085651923298</c:v>
                </c:pt>
                <c:pt idx="861">
                  <c:v>-44167.116766836341</c:v>
                </c:pt>
                <c:pt idx="862">
                  <c:v>-50361.192624748728</c:v>
                </c:pt>
                <c:pt idx="863">
                  <c:v>-46445.09844971753</c:v>
                </c:pt>
                <c:pt idx="864">
                  <c:v>-47306.379083555825</c:v>
                </c:pt>
                <c:pt idx="865">
                  <c:v>-48337.933990035956</c:v>
                </c:pt>
                <c:pt idx="866">
                  <c:v>-48981.442734616983</c:v>
                </c:pt>
                <c:pt idx="867">
                  <c:v>-21911.85993263777</c:v>
                </c:pt>
                <c:pt idx="868">
                  <c:v>8900.4224525572336</c:v>
                </c:pt>
                <c:pt idx="869">
                  <c:v>17389.957451386646</c:v>
                </c:pt>
                <c:pt idx="870">
                  <c:v>22537.755221732328</c:v>
                </c:pt>
                <c:pt idx="871">
                  <c:v>12168.945367805647</c:v>
                </c:pt>
                <c:pt idx="872">
                  <c:v>-2565.1634950903872</c:v>
                </c:pt>
                <c:pt idx="873">
                  <c:v>-30460.21139904769</c:v>
                </c:pt>
                <c:pt idx="874">
                  <c:v>-57395.815162446554</c:v>
                </c:pt>
                <c:pt idx="875">
                  <c:v>-58922.560261475744</c:v>
                </c:pt>
                <c:pt idx="876">
                  <c:v>-62851.292355016194</c:v>
                </c:pt>
                <c:pt idx="877">
                  <c:v>-60135.677898820846</c:v>
                </c:pt>
                <c:pt idx="878">
                  <c:v>-60803.920692247739</c:v>
                </c:pt>
                <c:pt idx="879">
                  <c:v>-49938.477091399596</c:v>
                </c:pt>
                <c:pt idx="880">
                  <c:v>-51139.780366767147</c:v>
                </c:pt>
                <c:pt idx="881">
                  <c:v>-53914.02775466477</c:v>
                </c:pt>
                <c:pt idx="882">
                  <c:v>30766.850187067139</c:v>
                </c:pt>
                <c:pt idx="883">
                  <c:v>25912.07006282311</c:v>
                </c:pt>
                <c:pt idx="884">
                  <c:v>19342.78052901191</c:v>
                </c:pt>
                <c:pt idx="885">
                  <c:v>17912.963690526092</c:v>
                </c:pt>
                <c:pt idx="886">
                  <c:v>12561.49199257357</c:v>
                </c:pt>
                <c:pt idx="887">
                  <c:v>9620.3095626905379</c:v>
                </c:pt>
                <c:pt idx="888">
                  <c:v>8900.4224525572336</c:v>
                </c:pt>
                <c:pt idx="889">
                  <c:v>9625.7807868026357</c:v>
                </c:pt>
                <c:pt idx="890">
                  <c:v>7856.7358520074604</c:v>
                </c:pt>
                <c:pt idx="891">
                  <c:v>11519.722668287595</c:v>
                </c:pt>
                <c:pt idx="892">
                  <c:v>9227.6438662541914</c:v>
                </c:pt>
                <c:pt idx="893">
                  <c:v>13929.327811106368</c:v>
                </c:pt>
                <c:pt idx="894">
                  <c:v>19930.905612664297</c:v>
                </c:pt>
                <c:pt idx="895">
                  <c:v>12954.038617341494</c:v>
                </c:pt>
                <c:pt idx="896">
                  <c:v>9872.1330433254352</c:v>
                </c:pt>
                <c:pt idx="897">
                  <c:v>3433.5203001242121</c:v>
                </c:pt>
                <c:pt idx="898">
                  <c:v>-836.51363319984864</c:v>
                </c:pt>
                <c:pt idx="899">
                  <c:v>-10517.042601837167</c:v>
                </c:pt>
                <c:pt idx="900">
                  <c:v>-15183.728971761424</c:v>
                </c:pt>
                <c:pt idx="901">
                  <c:v>-15150.864958966589</c:v>
                </c:pt>
                <c:pt idx="902">
                  <c:v>-15805.921208084952</c:v>
                </c:pt>
                <c:pt idx="903">
                  <c:v>-6154.9182746060624</c:v>
                </c:pt>
                <c:pt idx="904">
                  <c:v>6956.0722491378465</c:v>
                </c:pt>
                <c:pt idx="905">
                  <c:v>20756.065811863729</c:v>
                </c:pt>
                <c:pt idx="906">
                  <c:v>31223.138219502456</c:v>
                </c:pt>
                <c:pt idx="907">
                  <c:v>31501.461841797514</c:v>
                </c:pt>
                <c:pt idx="908">
                  <c:v>25846.800364931867</c:v>
                </c:pt>
                <c:pt idx="909">
                  <c:v>21228.572020965807</c:v>
                </c:pt>
                <c:pt idx="910">
                  <c:v>16080.373751014333</c:v>
                </c:pt>
                <c:pt idx="911">
                  <c:v>9489.4209972117569</c:v>
                </c:pt>
                <c:pt idx="912">
                  <c:v>7463.8990594070883</c:v>
                </c:pt>
                <c:pt idx="913">
                  <c:v>8442.312473381493</c:v>
                </c:pt>
                <c:pt idx="914">
                  <c:v>7725.7902544740045</c:v>
                </c:pt>
                <c:pt idx="915">
                  <c:v>8442.312473381493</c:v>
                </c:pt>
                <c:pt idx="916">
                  <c:v>8442.312473381493</c:v>
                </c:pt>
                <c:pt idx="917">
                  <c:v>13602.348285024058</c:v>
                </c:pt>
                <c:pt idx="918">
                  <c:v>23648.311276136534</c:v>
                </c:pt>
                <c:pt idx="919">
                  <c:v>16080.373751014333</c:v>
                </c:pt>
                <c:pt idx="920">
                  <c:v>10671.806342329648</c:v>
                </c:pt>
                <c:pt idx="921">
                  <c:v>11010.650779177548</c:v>
                </c:pt>
                <c:pt idx="922">
                  <c:v>-1123.9061942115488</c:v>
                </c:pt>
                <c:pt idx="923">
                  <c:v>-14338.099455331243</c:v>
                </c:pt>
                <c:pt idx="924">
                  <c:v>-15964.683823539701</c:v>
                </c:pt>
                <c:pt idx="925">
                  <c:v>-13672.362992294498</c:v>
                </c:pt>
                <c:pt idx="926">
                  <c:v>-8106.9300237865882</c:v>
                </c:pt>
                <c:pt idx="927">
                  <c:v>-394.94540649520229</c:v>
                </c:pt>
                <c:pt idx="928">
                  <c:v>6585.8838969627914</c:v>
                </c:pt>
                <c:pt idx="929">
                  <c:v>18592.223478361037</c:v>
                </c:pt>
                <c:pt idx="930">
                  <c:v>23569.738650502302</c:v>
                </c:pt>
                <c:pt idx="931">
                  <c:v>20314.110456985742</c:v>
                </c:pt>
                <c:pt idx="932">
                  <c:v>19800.211149630435</c:v>
                </c:pt>
                <c:pt idx="933">
                  <c:v>14256.307337188677</c:v>
                </c:pt>
                <c:pt idx="934">
                  <c:v>13994.723716322829</c:v>
                </c:pt>
                <c:pt idx="935">
                  <c:v>8180.5353424239283</c:v>
                </c:pt>
                <c:pt idx="936">
                  <c:v>7922.2086507741906</c:v>
                </c:pt>
                <c:pt idx="937">
                  <c:v>5698.614387083765</c:v>
                </c:pt>
                <c:pt idx="938">
                  <c:v>6350.8614803726969</c:v>
                </c:pt>
                <c:pt idx="939">
                  <c:v>7005.5894680399861</c:v>
                </c:pt>
                <c:pt idx="940">
                  <c:v>7660.3174557072743</c:v>
                </c:pt>
                <c:pt idx="941">
                  <c:v>13340.764664158211</c:v>
                </c:pt>
                <c:pt idx="942">
                  <c:v>15230.597902383497</c:v>
                </c:pt>
                <c:pt idx="943">
                  <c:v>15099.863156440289</c:v>
                </c:pt>
                <c:pt idx="944">
                  <c:v>12105.363284427744</c:v>
                </c:pt>
                <c:pt idx="945">
                  <c:v>482.25878168621966</c:v>
                </c:pt>
                <c:pt idx="946">
                  <c:v>-8776.1079619765896</c:v>
                </c:pt>
                <c:pt idx="947">
                  <c:v>-20071.061212349756</c:v>
                </c:pt>
                <c:pt idx="948">
                  <c:v>-21472.871204261766</c:v>
                </c:pt>
                <c:pt idx="949">
                  <c:v>-25220.236398802706</c:v>
                </c:pt>
                <c:pt idx="950">
                  <c:v>-21130.182892175515</c:v>
                </c:pt>
                <c:pt idx="951">
                  <c:v>-10683.428099266655</c:v>
                </c:pt>
                <c:pt idx="952">
                  <c:v>6385.123527383178</c:v>
                </c:pt>
                <c:pt idx="953">
                  <c:v>25605.109521660925</c:v>
                </c:pt>
                <c:pt idx="954">
                  <c:v>29736.931488088318</c:v>
                </c:pt>
                <c:pt idx="955">
                  <c:v>22329.226089949552</c:v>
                </c:pt>
                <c:pt idx="956">
                  <c:v>23899.164005624883</c:v>
                </c:pt>
                <c:pt idx="957">
                  <c:v>20640.703872692909</c:v>
                </c:pt>
                <c:pt idx="958">
                  <c:v>16668.680107758759</c:v>
                </c:pt>
                <c:pt idx="959">
                  <c:v>7856.7358520074604</c:v>
                </c:pt>
                <c:pt idx="960">
                  <c:v>6940.1166692732568</c:v>
                </c:pt>
                <c:pt idx="961">
                  <c:v>6743.6982729730717</c:v>
                </c:pt>
                <c:pt idx="962">
                  <c:v>6350.8614803726969</c:v>
                </c:pt>
                <c:pt idx="963">
                  <c:v>8376.8681906421025</c:v>
                </c:pt>
                <c:pt idx="964">
                  <c:v>11841.823180499045</c:v>
                </c:pt>
                <c:pt idx="965">
                  <c:v>17455.333231279074</c:v>
                </c:pt>
                <c:pt idx="966">
                  <c:v>18950.697139910317</c:v>
                </c:pt>
                <c:pt idx="967">
                  <c:v>16988.098588953479</c:v>
                </c:pt>
                <c:pt idx="968">
                  <c:v>-2990.9209917131561</c:v>
                </c:pt>
                <c:pt idx="969">
                  <c:v>-26641.10332436442</c:v>
                </c:pt>
                <c:pt idx="970">
                  <c:v>-56918.424915574513</c:v>
                </c:pt>
                <c:pt idx="971">
                  <c:v>-62908.910573496949</c:v>
                </c:pt>
                <c:pt idx="972">
                  <c:v>-57338.560809886898</c:v>
                </c:pt>
                <c:pt idx="973">
                  <c:v>-63176.821759588514</c:v>
                </c:pt>
                <c:pt idx="974">
                  <c:v>-59414.509568684385</c:v>
                </c:pt>
                <c:pt idx="975">
                  <c:v>-64219.215438606763</c:v>
                </c:pt>
                <c:pt idx="976">
                  <c:v>-43851.692353226143</c:v>
                </c:pt>
                <c:pt idx="977">
                  <c:v>-48514.535455288809</c:v>
                </c:pt>
                <c:pt idx="978">
                  <c:v>-42165.6770156692</c:v>
                </c:pt>
                <c:pt idx="979">
                  <c:v>-47734.314906189051</c:v>
                </c:pt>
                <c:pt idx="980">
                  <c:v>9313.4084477247252</c:v>
                </c:pt>
                <c:pt idx="981">
                  <c:v>21947.077535521574</c:v>
                </c:pt>
                <c:pt idx="982">
                  <c:v>18239.842589988246</c:v>
                </c:pt>
                <c:pt idx="983">
                  <c:v>14387.099147621599</c:v>
                </c:pt>
                <c:pt idx="984">
                  <c:v>9812.3650068081006</c:v>
                </c:pt>
                <c:pt idx="985">
                  <c:v>9031.3110180360181</c:v>
                </c:pt>
                <c:pt idx="986">
                  <c:v>11454.269698581415</c:v>
                </c:pt>
                <c:pt idx="987">
                  <c:v>13406.160569374671</c:v>
                </c:pt>
                <c:pt idx="988">
                  <c:v>9812.3650068081006</c:v>
                </c:pt>
                <c:pt idx="989">
                  <c:v>13150.311929725456</c:v>
                </c:pt>
                <c:pt idx="990">
                  <c:v>22276.447914813692</c:v>
                </c:pt>
                <c:pt idx="991">
                  <c:v>19277.433297494976</c:v>
                </c:pt>
                <c:pt idx="992">
                  <c:v>-19593.523094534252</c:v>
                </c:pt>
                <c:pt idx="993">
                  <c:v>-57672.224117850041</c:v>
                </c:pt>
                <c:pt idx="994">
                  <c:v>-53454.81871426112</c:v>
                </c:pt>
                <c:pt idx="995">
                  <c:v>-58267.733097851422</c:v>
                </c:pt>
                <c:pt idx="996">
                  <c:v>-57394.682140998855</c:v>
                </c:pt>
                <c:pt idx="997">
                  <c:v>-42157.084717341299</c:v>
                </c:pt>
                <c:pt idx="998">
                  <c:v>-47864.51586371685</c:v>
                </c:pt>
                <c:pt idx="999">
                  <c:v>-47533.695200760209</c:v>
                </c:pt>
                <c:pt idx="1000">
                  <c:v>-35603.511509197204</c:v>
                </c:pt>
                <c:pt idx="1001">
                  <c:v>34037.912423536618</c:v>
                </c:pt>
                <c:pt idx="1002">
                  <c:v>27792.722859086345</c:v>
                </c:pt>
                <c:pt idx="1003">
                  <c:v>24813.339677971191</c:v>
                </c:pt>
                <c:pt idx="1004">
                  <c:v>28901.822128110914</c:v>
                </c:pt>
                <c:pt idx="1005">
                  <c:v>26630.036739626768</c:v>
                </c:pt>
                <c:pt idx="1006">
                  <c:v>23885.740618899385</c:v>
                </c:pt>
                <c:pt idx="1007">
                  <c:v>14256.307337188677</c:v>
                </c:pt>
                <c:pt idx="1008">
                  <c:v>11704.317872564267</c:v>
                </c:pt>
                <c:pt idx="1009">
                  <c:v>10597.354207352748</c:v>
                </c:pt>
                <c:pt idx="1010">
                  <c:v>9685.753845429932</c:v>
                </c:pt>
                <c:pt idx="1011">
                  <c:v>8704.0896043390603</c:v>
                </c:pt>
                <c:pt idx="1012">
                  <c:v>11127.004850050518</c:v>
                </c:pt>
                <c:pt idx="1013">
                  <c:v>16024.060425642818</c:v>
                </c:pt>
                <c:pt idx="1014">
                  <c:v>18501.345709557972</c:v>
                </c:pt>
                <c:pt idx="1015">
                  <c:v>21424.528070390104</c:v>
                </c:pt>
                <c:pt idx="1016">
                  <c:v>-13935.904185258483</c:v>
                </c:pt>
                <c:pt idx="1017">
                  <c:v>-54574.410500177306</c:v>
                </c:pt>
                <c:pt idx="1018">
                  <c:v>-52972.067519196484</c:v>
                </c:pt>
                <c:pt idx="1019">
                  <c:v>-57894.695272837271</c:v>
                </c:pt>
                <c:pt idx="1020">
                  <c:v>-55941.271525021511</c:v>
                </c:pt>
                <c:pt idx="1021">
                  <c:v>-62773.998464007978</c:v>
                </c:pt>
                <c:pt idx="1022">
                  <c:v>-58156.116640015513</c:v>
                </c:pt>
                <c:pt idx="1023">
                  <c:v>-51969.479191537866</c:v>
                </c:pt>
                <c:pt idx="1024">
                  <c:v>-51874.534870523326</c:v>
                </c:pt>
                <c:pt idx="1025">
                  <c:v>-51154.707885026961</c:v>
                </c:pt>
                <c:pt idx="1026">
                  <c:v>-29725.154227174906</c:v>
                </c:pt>
                <c:pt idx="1027">
                  <c:v>27988.446259502445</c:v>
                </c:pt>
                <c:pt idx="1028">
                  <c:v>25335.725776454794</c:v>
                </c:pt>
                <c:pt idx="1029">
                  <c:v>26434.227645953044</c:v>
                </c:pt>
                <c:pt idx="1030">
                  <c:v>15688.169513184714</c:v>
                </c:pt>
                <c:pt idx="1031">
                  <c:v>9423.9767144723646</c:v>
                </c:pt>
                <c:pt idx="1032">
                  <c:v>10210.663274164004</c:v>
                </c:pt>
                <c:pt idx="1033">
                  <c:v>8507.7567561208853</c:v>
                </c:pt>
                <c:pt idx="1034">
                  <c:v>10799.74000151962</c:v>
                </c:pt>
                <c:pt idx="1035">
                  <c:v>12103.520930344324</c:v>
                </c:pt>
                <c:pt idx="1036">
                  <c:v>8573.2010388602775</c:v>
                </c:pt>
                <c:pt idx="1037">
                  <c:v>17912.963690526092</c:v>
                </c:pt>
                <c:pt idx="1038">
                  <c:v>19146.738834461114</c:v>
                </c:pt>
                <c:pt idx="1039">
                  <c:v>11841.823180499045</c:v>
                </c:pt>
                <c:pt idx="1040">
                  <c:v>-15618.744678066976</c:v>
                </c:pt>
                <c:pt idx="1041">
                  <c:v>-65258.898839347115</c:v>
                </c:pt>
                <c:pt idx="1042">
                  <c:v>-57407.946554571485</c:v>
                </c:pt>
                <c:pt idx="1043">
                  <c:v>-59841.664606960701</c:v>
                </c:pt>
                <c:pt idx="1044">
                  <c:v>-59911.573093651081</c:v>
                </c:pt>
                <c:pt idx="1045">
                  <c:v>-56874.510121634936</c:v>
                </c:pt>
                <c:pt idx="1046">
                  <c:v>-58584.606936003605</c:v>
                </c:pt>
                <c:pt idx="1047">
                  <c:v>-57807.614250730592</c:v>
                </c:pt>
                <c:pt idx="1048">
                  <c:v>-62802.766080484231</c:v>
                </c:pt>
                <c:pt idx="1049">
                  <c:v>-48495.996451821135</c:v>
                </c:pt>
                <c:pt idx="1050">
                  <c:v>-51934.344406226592</c:v>
                </c:pt>
                <c:pt idx="1051">
                  <c:v>-50664.293237977254</c:v>
                </c:pt>
                <c:pt idx="1052">
                  <c:v>-44722.335710160718</c:v>
                </c:pt>
                <c:pt idx="1053">
                  <c:v>-48798.956401189222</c:v>
                </c:pt>
                <c:pt idx="1054">
                  <c:v>-47891.084441128936</c:v>
                </c:pt>
                <c:pt idx="1055">
                  <c:v>-47021.626245189393</c:v>
                </c:pt>
                <c:pt idx="1056">
                  <c:v>-48262.518437315899</c:v>
                </c:pt>
                <c:pt idx="1057">
                  <c:v>-48552.537391603895</c:v>
                </c:pt>
                <c:pt idx="1058">
                  <c:v>-40375.574083552085</c:v>
                </c:pt>
                <c:pt idx="1059">
                  <c:v>7791.263053240732</c:v>
                </c:pt>
                <c:pt idx="1060">
                  <c:v>8900.4224525572336</c:v>
                </c:pt>
                <c:pt idx="1061">
                  <c:v>18950.697139910317</c:v>
                </c:pt>
                <c:pt idx="1062">
                  <c:v>27351.305451751177</c:v>
                </c:pt>
                <c:pt idx="1063">
                  <c:v>15034.495783468687</c:v>
                </c:pt>
                <c:pt idx="1064">
                  <c:v>2558.398223647604</c:v>
                </c:pt>
                <c:pt idx="1065">
                  <c:v>-18852.197125203187</c:v>
                </c:pt>
                <c:pt idx="1066">
                  <c:v>-37597.846497736202</c:v>
                </c:pt>
                <c:pt idx="1067">
                  <c:v>-53154.49672005036</c:v>
                </c:pt>
                <c:pt idx="1068">
                  <c:v>-61960.150718385776</c:v>
                </c:pt>
                <c:pt idx="1069">
                  <c:v>-64974.034646720451</c:v>
                </c:pt>
                <c:pt idx="1070">
                  <c:v>-61765.687794095131</c:v>
                </c:pt>
                <c:pt idx="1071">
                  <c:v>-48482.262237648996</c:v>
                </c:pt>
                <c:pt idx="1072">
                  <c:v>-48863.224212582696</c:v>
                </c:pt>
                <c:pt idx="1073">
                  <c:v>-885.79842352724143</c:v>
                </c:pt>
                <c:pt idx="1074">
                  <c:v>25767.05001589996</c:v>
                </c:pt>
                <c:pt idx="1075">
                  <c:v>26891.115531191743</c:v>
                </c:pt>
                <c:pt idx="1076">
                  <c:v>24682.74315335029</c:v>
                </c:pt>
                <c:pt idx="1077">
                  <c:v>17978.339470418523</c:v>
                </c:pt>
                <c:pt idx="1078">
                  <c:v>13602.348285024058</c:v>
                </c:pt>
                <c:pt idx="1079">
                  <c:v>9554.8652799511474</c:v>
                </c:pt>
                <c:pt idx="1080">
                  <c:v>7005.5894680399861</c:v>
                </c:pt>
                <c:pt idx="1081">
                  <c:v>9358.5324317329741</c:v>
                </c:pt>
                <c:pt idx="1082">
                  <c:v>7594.844656940546</c:v>
                </c:pt>
                <c:pt idx="1083">
                  <c:v>6285.3886816059694</c:v>
                </c:pt>
                <c:pt idx="1084">
                  <c:v>7594.844656940546</c:v>
                </c:pt>
                <c:pt idx="1085">
                  <c:v>17912.963690526092</c:v>
                </c:pt>
                <c:pt idx="1086">
                  <c:v>22733.735701921301</c:v>
                </c:pt>
                <c:pt idx="1087">
                  <c:v>13406.160569374671</c:v>
                </c:pt>
                <c:pt idx="1088">
                  <c:v>-1362.7163991081868</c:v>
                </c:pt>
                <c:pt idx="1089">
                  <c:v>-15202.441937667709</c:v>
                </c:pt>
                <c:pt idx="1090">
                  <c:v>-36402.887349932425</c:v>
                </c:pt>
                <c:pt idx="1091">
                  <c:v>-30205.852291515843</c:v>
                </c:pt>
                <c:pt idx="1092">
                  <c:v>-22335.32522360493</c:v>
                </c:pt>
                <c:pt idx="1093">
                  <c:v>-60690.393119143606</c:v>
                </c:pt>
                <c:pt idx="1094">
                  <c:v>-66118.074511520012</c:v>
                </c:pt>
                <c:pt idx="1095">
                  <c:v>-59096.936263262898</c:v>
                </c:pt>
                <c:pt idx="1096">
                  <c:v>-60613.127685965897</c:v>
                </c:pt>
                <c:pt idx="1097">
                  <c:v>-47394.212999770687</c:v>
                </c:pt>
                <c:pt idx="1098">
                  <c:v>-42588.589064935135</c:v>
                </c:pt>
                <c:pt idx="1099">
                  <c:v>-18046.120339870777</c:v>
                </c:pt>
                <c:pt idx="1100">
                  <c:v>19016.044371427248</c:v>
                </c:pt>
                <c:pt idx="1101">
                  <c:v>13929.327811106368</c:v>
                </c:pt>
                <c:pt idx="1102">
                  <c:v>13471.556474591136</c:v>
                </c:pt>
                <c:pt idx="1103">
                  <c:v>10401.106907216586</c:v>
                </c:pt>
                <c:pt idx="1104">
                  <c:v>7332.9534618736297</c:v>
                </c:pt>
                <c:pt idx="1105">
                  <c:v>10407.022183282543</c:v>
                </c:pt>
                <c:pt idx="1106">
                  <c:v>8115.091059684536</c:v>
                </c:pt>
                <c:pt idx="1107">
                  <c:v>7922.2086507741906</c:v>
                </c:pt>
                <c:pt idx="1108">
                  <c:v>7922.2086507741906</c:v>
                </c:pt>
                <c:pt idx="1109">
                  <c:v>11061.551880344337</c:v>
                </c:pt>
                <c:pt idx="1110">
                  <c:v>14975.662294569756</c:v>
                </c:pt>
                <c:pt idx="1111">
                  <c:v>11972.672055421684</c:v>
                </c:pt>
                <c:pt idx="1112">
                  <c:v>-24189.674391588534</c:v>
                </c:pt>
                <c:pt idx="1113">
                  <c:v>-65341.840584338803</c:v>
                </c:pt>
                <c:pt idx="1114">
                  <c:v>-60708.96917624979</c:v>
                </c:pt>
                <c:pt idx="1115">
                  <c:v>-61421.682406068881</c:v>
                </c:pt>
                <c:pt idx="1116">
                  <c:v>-62826.246434024099</c:v>
                </c:pt>
                <c:pt idx="1117">
                  <c:v>-61593.500329628812</c:v>
                </c:pt>
                <c:pt idx="1118">
                  <c:v>-61700.467954414322</c:v>
                </c:pt>
                <c:pt idx="1119">
                  <c:v>-59921.792538528141</c:v>
                </c:pt>
                <c:pt idx="1120">
                  <c:v>-64019.840696007093</c:v>
                </c:pt>
                <c:pt idx="1121">
                  <c:v>-50665.439799756132</c:v>
                </c:pt>
                <c:pt idx="1122">
                  <c:v>-47269.122305529869</c:v>
                </c:pt>
                <c:pt idx="1123">
                  <c:v>-44571.203839451504</c:v>
                </c:pt>
                <c:pt idx="1124">
                  <c:v>-46168.75759991604</c:v>
                </c:pt>
                <c:pt idx="1125">
                  <c:v>-50142.78580489158</c:v>
                </c:pt>
                <c:pt idx="1126">
                  <c:v>-46063.668823707376</c:v>
                </c:pt>
                <c:pt idx="1127">
                  <c:v>-50143.106954005118</c:v>
                </c:pt>
                <c:pt idx="1128">
                  <c:v>-50143.106954005118</c:v>
                </c:pt>
                <c:pt idx="1129">
                  <c:v>-51141.40759735254</c:v>
                </c:pt>
                <c:pt idx="1130">
                  <c:v>-48477.236393465442</c:v>
                </c:pt>
                <c:pt idx="1131">
                  <c:v>-48767.040948439681</c:v>
                </c:pt>
                <c:pt idx="1132">
                  <c:v>-49789.677491159353</c:v>
                </c:pt>
                <c:pt idx="1133">
                  <c:v>-54263.891174135242</c:v>
                </c:pt>
                <c:pt idx="1134">
                  <c:v>-19971.727038915145</c:v>
                </c:pt>
                <c:pt idx="1135">
                  <c:v>14844.870484136833</c:v>
                </c:pt>
                <c:pt idx="1136">
                  <c:v>-24743.117822674903</c:v>
                </c:pt>
                <c:pt idx="1137">
                  <c:v>-64693.974152553557</c:v>
                </c:pt>
                <c:pt idx="1138">
                  <c:v>-56824.853859570845</c:v>
                </c:pt>
                <c:pt idx="1139">
                  <c:v>-57005.673173926494</c:v>
                </c:pt>
                <c:pt idx="1140">
                  <c:v>-57225.598009525849</c:v>
                </c:pt>
                <c:pt idx="1141">
                  <c:v>-63730.093800795774</c:v>
                </c:pt>
                <c:pt idx="1142">
                  <c:v>-64106.398603789872</c:v>
                </c:pt>
                <c:pt idx="1143">
                  <c:v>-57204.210813106198</c:v>
                </c:pt>
                <c:pt idx="1144">
                  <c:v>-64398.745263272613</c:v>
                </c:pt>
                <c:pt idx="1145">
                  <c:v>-45506.547224142945</c:v>
                </c:pt>
                <c:pt idx="1146">
                  <c:v>-49451.362653513759</c:v>
                </c:pt>
                <c:pt idx="1147">
                  <c:v>-46332.075252664523</c:v>
                </c:pt>
                <c:pt idx="1148">
                  <c:v>-44761.212372973278</c:v>
                </c:pt>
                <c:pt idx="1149">
                  <c:v>-46229.574814451538</c:v>
                </c:pt>
                <c:pt idx="1150">
                  <c:v>-45270.28664736174</c:v>
                </c:pt>
                <c:pt idx="1151">
                  <c:v>-48477.236393465442</c:v>
                </c:pt>
                <c:pt idx="1152">
                  <c:v>-48262.518437315899</c:v>
                </c:pt>
                <c:pt idx="1153">
                  <c:v>-49549.312511580574</c:v>
                </c:pt>
                <c:pt idx="1154">
                  <c:v>-48622.196699195862</c:v>
                </c:pt>
                <c:pt idx="1155">
                  <c:v>-52790.278830855917</c:v>
                </c:pt>
                <c:pt idx="1156">
                  <c:v>-45917.540690686888</c:v>
                </c:pt>
                <c:pt idx="1157">
                  <c:v>-45771.316566886904</c:v>
                </c:pt>
                <c:pt idx="1158">
                  <c:v>-8005.8019581259068</c:v>
                </c:pt>
                <c:pt idx="1159">
                  <c:v>21959.411426019433</c:v>
                </c:pt>
                <c:pt idx="1160">
                  <c:v>-3054.4904158639592</c:v>
                </c:pt>
                <c:pt idx="1161">
                  <c:v>-28741.03500255214</c:v>
                </c:pt>
                <c:pt idx="1162">
                  <c:v>-47271.437898047705</c:v>
                </c:pt>
                <c:pt idx="1163">
                  <c:v>-62372.346865675456</c:v>
                </c:pt>
                <c:pt idx="1164">
                  <c:v>-60497.150714732634</c:v>
                </c:pt>
                <c:pt idx="1165">
                  <c:v>-60689.569051135033</c:v>
                </c:pt>
                <c:pt idx="1166">
                  <c:v>-58632.722825521247</c:v>
                </c:pt>
                <c:pt idx="1167">
                  <c:v>-59223.403348102402</c:v>
                </c:pt>
                <c:pt idx="1168">
                  <c:v>-50450.819376603118</c:v>
                </c:pt>
                <c:pt idx="1169">
                  <c:v>-50318.18779232262</c:v>
                </c:pt>
                <c:pt idx="1170">
                  <c:v>-51177.190799756288</c:v>
                </c:pt>
                <c:pt idx="1171">
                  <c:v>22133.355685651746</c:v>
                </c:pt>
                <c:pt idx="1172">
                  <c:v>21359.209387248677</c:v>
                </c:pt>
                <c:pt idx="1173">
                  <c:v>20575.385189551474</c:v>
                </c:pt>
                <c:pt idx="1174">
                  <c:v>18950.697139910317</c:v>
                </c:pt>
                <c:pt idx="1175">
                  <c:v>10276.116243870183</c:v>
                </c:pt>
                <c:pt idx="1176">
                  <c:v>7856.7358520074604</c:v>
                </c:pt>
                <c:pt idx="1177">
                  <c:v>7463.8990594070883</c:v>
                </c:pt>
                <c:pt idx="1178">
                  <c:v>8638.6453215996662</c:v>
                </c:pt>
                <c:pt idx="1179">
                  <c:v>8900.4224525572336</c:v>
                </c:pt>
                <c:pt idx="1180">
                  <c:v>8245.9796251633197</c:v>
                </c:pt>
                <c:pt idx="1181">
                  <c:v>14779.474578920372</c:v>
                </c:pt>
                <c:pt idx="1182">
                  <c:v>17193.830111709354</c:v>
                </c:pt>
                <c:pt idx="1183">
                  <c:v>15753.53688615632</c:v>
                </c:pt>
                <c:pt idx="1184">
                  <c:v>4699.2800712817061</c:v>
                </c:pt>
                <c:pt idx="1185">
                  <c:v>-24767.994426580801</c:v>
                </c:pt>
                <c:pt idx="1186">
                  <c:v>-60896.169683831169</c:v>
                </c:pt>
                <c:pt idx="1187">
                  <c:v>-58144.116801975237</c:v>
                </c:pt>
                <c:pt idx="1188">
                  <c:v>-56882.640336754106</c:v>
                </c:pt>
                <c:pt idx="1189">
                  <c:v>-59194.755510766576</c:v>
                </c:pt>
                <c:pt idx="1190">
                  <c:v>-58024.236496341946</c:v>
                </c:pt>
                <c:pt idx="1191">
                  <c:v>-62082.892500238806</c:v>
                </c:pt>
                <c:pt idx="1192">
                  <c:v>-59677.489221068892</c:v>
                </c:pt>
                <c:pt idx="1193">
                  <c:v>-50584.963714564437</c:v>
                </c:pt>
                <c:pt idx="1194">
                  <c:v>-48710.363342536657</c:v>
                </c:pt>
                <c:pt idx="1195">
                  <c:v>-47522.044647190392</c:v>
                </c:pt>
                <c:pt idx="1196">
                  <c:v>4356.9145875163185</c:v>
                </c:pt>
                <c:pt idx="1197">
                  <c:v>14583.286863270985</c:v>
                </c:pt>
                <c:pt idx="1198">
                  <c:v>10859.017274200965</c:v>
                </c:pt>
                <c:pt idx="1199">
                  <c:v>8049.6467769451465</c:v>
                </c:pt>
                <c:pt idx="1200">
                  <c:v>7856.7358520074604</c:v>
                </c:pt>
                <c:pt idx="1201">
                  <c:v>6809.1710717398</c:v>
                </c:pt>
                <c:pt idx="1202">
                  <c:v>9756.7437907047133</c:v>
                </c:pt>
                <c:pt idx="1203">
                  <c:v>11645.549868115082</c:v>
                </c:pt>
                <c:pt idx="1204">
                  <c:v>9162.1995835147991</c:v>
                </c:pt>
                <c:pt idx="1205">
                  <c:v>15893.251769106959</c:v>
                </c:pt>
                <c:pt idx="1206">
                  <c:v>26368.957948061805</c:v>
                </c:pt>
                <c:pt idx="1207">
                  <c:v>14256.307337188677</c:v>
                </c:pt>
                <c:pt idx="1208">
                  <c:v>6550.2348410738186</c:v>
                </c:pt>
                <c:pt idx="1209">
                  <c:v>-61593.500329628812</c:v>
                </c:pt>
                <c:pt idx="1210">
                  <c:v>-62286.525624098525</c:v>
                </c:pt>
                <c:pt idx="1211">
                  <c:v>-57005.673173926494</c:v>
                </c:pt>
                <c:pt idx="1212">
                  <c:v>-62374.201927196344</c:v>
                </c:pt>
                <c:pt idx="1213">
                  <c:v>-62631.90867693918</c:v>
                </c:pt>
                <c:pt idx="1214">
                  <c:v>-64026.400373169134</c:v>
                </c:pt>
                <c:pt idx="1215">
                  <c:v>-49324.213945692893</c:v>
                </c:pt>
                <c:pt idx="1216">
                  <c:v>-49001.843288363074</c:v>
                </c:pt>
                <c:pt idx="1217">
                  <c:v>-44714.826903401874</c:v>
                </c:pt>
                <c:pt idx="1218">
                  <c:v>-44406.057032111632</c:v>
                </c:pt>
                <c:pt idx="1219">
                  <c:v>-43727.427416691455</c:v>
                </c:pt>
                <c:pt idx="1220">
                  <c:v>-49316.613776965816</c:v>
                </c:pt>
                <c:pt idx="1221">
                  <c:v>-52285.629486839476</c:v>
                </c:pt>
                <c:pt idx="1222">
                  <c:v>-45193.238649519881</c:v>
                </c:pt>
                <c:pt idx="1223">
                  <c:v>10734.287031813439</c:v>
                </c:pt>
                <c:pt idx="1224">
                  <c:v>8900.4224525572336</c:v>
                </c:pt>
                <c:pt idx="1225">
                  <c:v>8049.6467769451465</c:v>
                </c:pt>
                <c:pt idx="1226">
                  <c:v>7987.681449540918</c:v>
                </c:pt>
                <c:pt idx="1227">
                  <c:v>8376.8681906421025</c:v>
                </c:pt>
                <c:pt idx="1228">
                  <c:v>8638.6453215996662</c:v>
                </c:pt>
                <c:pt idx="1229">
                  <c:v>16481.890723518329</c:v>
                </c:pt>
                <c:pt idx="1230">
                  <c:v>22080.467434624716</c:v>
                </c:pt>
                <c:pt idx="1231">
                  <c:v>15165.230529411892</c:v>
                </c:pt>
                <c:pt idx="1232">
                  <c:v>4708.8896553703835</c:v>
                </c:pt>
                <c:pt idx="1233">
                  <c:v>-16344.209763056333</c:v>
                </c:pt>
                <c:pt idx="1234">
                  <c:v>-38249.681556930685</c:v>
                </c:pt>
                <c:pt idx="1235">
                  <c:v>-52192.774286023981</c:v>
                </c:pt>
                <c:pt idx="1236">
                  <c:v>-56027.645022433971</c:v>
                </c:pt>
                <c:pt idx="1237">
                  <c:v>-56315.546877196262</c:v>
                </c:pt>
                <c:pt idx="1238">
                  <c:v>-56595.028499415603</c:v>
                </c:pt>
                <c:pt idx="1239">
                  <c:v>-44052.063265700097</c:v>
                </c:pt>
                <c:pt idx="1240">
                  <c:v>-23401.512685916754</c:v>
                </c:pt>
                <c:pt idx="1241">
                  <c:v>7739.1458955077132</c:v>
                </c:pt>
                <c:pt idx="1242">
                  <c:v>21235.603169745256</c:v>
                </c:pt>
                <c:pt idx="1243">
                  <c:v>22198.645820417682</c:v>
                </c:pt>
                <c:pt idx="1244">
                  <c:v>16407.210615872351</c:v>
                </c:pt>
                <c:pt idx="1245">
                  <c:v>13406.160569374671</c:v>
                </c:pt>
                <c:pt idx="1246">
                  <c:v>11186.096107761236</c:v>
                </c:pt>
                <c:pt idx="1247">
                  <c:v>9358.5324317329741</c:v>
                </c:pt>
                <c:pt idx="1248">
                  <c:v>7136.5350655734446</c:v>
                </c:pt>
                <c:pt idx="1249">
                  <c:v>6481.8070779061563</c:v>
                </c:pt>
                <c:pt idx="1250">
                  <c:v>7332.9534618736297</c:v>
                </c:pt>
                <c:pt idx="1251">
                  <c:v>10014.304365045466</c:v>
                </c:pt>
                <c:pt idx="1252">
                  <c:v>8180.5353424239283</c:v>
                </c:pt>
                <c:pt idx="1253">
                  <c:v>14714.078673703909</c:v>
                </c:pt>
                <c:pt idx="1254">
                  <c:v>17912.963690526092</c:v>
                </c:pt>
                <c:pt idx="1255">
                  <c:v>14256.307337188677</c:v>
                </c:pt>
                <c:pt idx="1256">
                  <c:v>546.55270524639991</c:v>
                </c:pt>
                <c:pt idx="1257">
                  <c:v>-31259.615929860425</c:v>
                </c:pt>
                <c:pt idx="1258">
                  <c:v>-55600.789397117194</c:v>
                </c:pt>
                <c:pt idx="1259">
                  <c:v>-59260.964626029847</c:v>
                </c:pt>
                <c:pt idx="1260">
                  <c:v>-59801.891955526808</c:v>
                </c:pt>
                <c:pt idx="1261">
                  <c:v>-57128.589150412983</c:v>
                </c:pt>
                <c:pt idx="1262">
                  <c:v>-58652.65783023736</c:v>
                </c:pt>
                <c:pt idx="1263">
                  <c:v>-52821.573502974199</c:v>
                </c:pt>
                <c:pt idx="1264">
                  <c:v>-36512.476592473358</c:v>
                </c:pt>
                <c:pt idx="1265">
                  <c:v>14676.854106827303</c:v>
                </c:pt>
                <c:pt idx="1266">
                  <c:v>20285.574911875239</c:v>
                </c:pt>
                <c:pt idx="1267">
                  <c:v>22068.065550885811</c:v>
                </c:pt>
                <c:pt idx="1268">
                  <c:v>15688.169513184714</c:v>
                </c:pt>
                <c:pt idx="1269">
                  <c:v>13733.140095456982</c:v>
                </c:pt>
                <c:pt idx="1270">
                  <c:v>12888.614179880173</c:v>
                </c:pt>
                <c:pt idx="1271">
                  <c:v>13798.536000673445</c:v>
                </c:pt>
                <c:pt idx="1272">
                  <c:v>8376.8681906421025</c:v>
                </c:pt>
                <c:pt idx="1273">
                  <c:v>7398.4262606403599</c:v>
                </c:pt>
                <c:pt idx="1274">
                  <c:v>7071.0622668067153</c:v>
                </c:pt>
                <c:pt idx="1275">
                  <c:v>7398.4262606403599</c:v>
                </c:pt>
                <c:pt idx="1276">
                  <c:v>10210.663274164004</c:v>
                </c:pt>
                <c:pt idx="1277">
                  <c:v>12103.520930344324</c:v>
                </c:pt>
                <c:pt idx="1278">
                  <c:v>12626.916430034891</c:v>
                </c:pt>
                <c:pt idx="1279">
                  <c:v>10204.859607080423</c:v>
                </c:pt>
                <c:pt idx="1280">
                  <c:v>-1206.0409001442983</c:v>
                </c:pt>
                <c:pt idx="1281">
                  <c:v>-18535.010054649287</c:v>
                </c:pt>
                <c:pt idx="1282">
                  <c:v>-40586.242108994564</c:v>
                </c:pt>
                <c:pt idx="1283">
                  <c:v>-54648.193300230174</c:v>
                </c:pt>
                <c:pt idx="1284">
                  <c:v>-59941.616002151874</c:v>
                </c:pt>
                <c:pt idx="1285">
                  <c:v>-42646.104644268686</c:v>
                </c:pt>
                <c:pt idx="1286">
                  <c:v>-24800.064771363501</c:v>
                </c:pt>
                <c:pt idx="1287">
                  <c:v>-11690.766899364113</c:v>
                </c:pt>
                <c:pt idx="1288">
                  <c:v>-24418.15226435287</c:v>
                </c:pt>
                <c:pt idx="1289">
                  <c:v>-4591.2967009376744</c:v>
                </c:pt>
                <c:pt idx="1290">
                  <c:v>19915.886972141441</c:v>
                </c:pt>
                <c:pt idx="1291">
                  <c:v>18109.091030203384</c:v>
                </c:pt>
                <c:pt idx="1292">
                  <c:v>15295.965275355096</c:v>
                </c:pt>
                <c:pt idx="1293">
                  <c:v>11972.672055421684</c:v>
                </c:pt>
                <c:pt idx="1294">
                  <c:v>11061.551880344337</c:v>
                </c:pt>
                <c:pt idx="1295">
                  <c:v>10865.192971225801</c:v>
                </c:pt>
                <c:pt idx="1296">
                  <c:v>5895.1183314659647</c:v>
                </c:pt>
                <c:pt idx="1297">
                  <c:v>5502.1104427015671</c:v>
                </c:pt>
                <c:pt idx="1298">
                  <c:v>5109.1025539371694</c:v>
                </c:pt>
                <c:pt idx="1299">
                  <c:v>6285.3886816059694</c:v>
                </c:pt>
                <c:pt idx="1300">
                  <c:v>7071.0622668067153</c:v>
                </c:pt>
                <c:pt idx="1301">
                  <c:v>9756.7437907047133</c:v>
                </c:pt>
                <c:pt idx="1302">
                  <c:v>11127.004850050518</c:v>
                </c:pt>
                <c:pt idx="1303">
                  <c:v>13340.764664158211</c:v>
                </c:pt>
                <c:pt idx="1304">
                  <c:v>6869.6813883497271</c:v>
                </c:pt>
                <c:pt idx="1305">
                  <c:v>-5671.8301268390433</c:v>
                </c:pt>
                <c:pt idx="1306">
                  <c:v>-28759.367012086663</c:v>
                </c:pt>
                <c:pt idx="1307">
                  <c:v>-42150.399834917247</c:v>
                </c:pt>
                <c:pt idx="1308">
                  <c:v>-39645.618404281238</c:v>
                </c:pt>
                <c:pt idx="1309">
                  <c:v>-35924.776804784371</c:v>
                </c:pt>
                <c:pt idx="1310">
                  <c:v>-39722.595649607661</c:v>
                </c:pt>
                <c:pt idx="1311">
                  <c:v>-31152.488930844233</c:v>
                </c:pt>
                <c:pt idx="1312">
                  <c:v>-9445.0906121099215</c:v>
                </c:pt>
                <c:pt idx="1313">
                  <c:v>5841.1973621757388</c:v>
                </c:pt>
                <c:pt idx="1314">
                  <c:v>17253.304230628346</c:v>
                </c:pt>
                <c:pt idx="1315">
                  <c:v>18820.002676876455</c:v>
                </c:pt>
                <c:pt idx="1316">
                  <c:v>15884.271632099526</c:v>
                </c:pt>
                <c:pt idx="1317">
                  <c:v>15622.802140213111</c:v>
                </c:pt>
                <c:pt idx="1318">
                  <c:v>12757.765304957531</c:v>
                </c:pt>
                <c:pt idx="1319">
                  <c:v>9423.9767144723646</c:v>
                </c:pt>
                <c:pt idx="1320">
                  <c:v>9489.4209972117569</c:v>
                </c:pt>
                <c:pt idx="1321">
                  <c:v>7660.3174557072743</c:v>
                </c:pt>
                <c:pt idx="1322">
                  <c:v>5960.6196462600292</c:v>
                </c:pt>
                <c:pt idx="1323">
                  <c:v>6743.6982729730717</c:v>
                </c:pt>
                <c:pt idx="1324">
                  <c:v>9227.6438662541914</c:v>
                </c:pt>
                <c:pt idx="1325">
                  <c:v>8115.091059684536</c:v>
                </c:pt>
                <c:pt idx="1326">
                  <c:v>9883.3984256331059</c:v>
                </c:pt>
                <c:pt idx="1327">
                  <c:v>16997.702772032058</c:v>
                </c:pt>
                <c:pt idx="1328">
                  <c:v>-20233.295956429025</c:v>
                </c:pt>
                <c:pt idx="1329">
                  <c:v>-63062.80545123286</c:v>
                </c:pt>
                <c:pt idx="1330">
                  <c:v>-57176.08235834333</c:v>
                </c:pt>
                <c:pt idx="1331">
                  <c:v>-58269.620216808064</c:v>
                </c:pt>
                <c:pt idx="1332">
                  <c:v>-56653.994143545038</c:v>
                </c:pt>
                <c:pt idx="1333">
                  <c:v>-58176.179416007355</c:v>
                </c:pt>
                <c:pt idx="1334">
                  <c:v>-59991.631457570715</c:v>
                </c:pt>
                <c:pt idx="1335">
                  <c:v>-56184.693829554664</c:v>
                </c:pt>
                <c:pt idx="1336">
                  <c:v>-62267.068583994238</c:v>
                </c:pt>
                <c:pt idx="1337">
                  <c:v>-47308.058712291902</c:v>
                </c:pt>
                <c:pt idx="1338">
                  <c:v>-42822.424012338757</c:v>
                </c:pt>
                <c:pt idx="1339">
                  <c:v>-48580.117486366566</c:v>
                </c:pt>
                <c:pt idx="1340">
                  <c:v>-50946.584928686665</c:v>
                </c:pt>
                <c:pt idx="1341">
                  <c:v>-52503.222420509417</c:v>
                </c:pt>
                <c:pt idx="1342">
                  <c:v>-45486.108861588</c:v>
                </c:pt>
                <c:pt idx="1343">
                  <c:v>-48981.442734616983</c:v>
                </c:pt>
                <c:pt idx="1344">
                  <c:v>-49715.070137978226</c:v>
                </c:pt>
                <c:pt idx="1345">
                  <c:v>-50356.955949707422</c:v>
                </c:pt>
                <c:pt idx="1346">
                  <c:v>-48546.887595180197</c:v>
                </c:pt>
                <c:pt idx="1347">
                  <c:v>-46229.574814451538</c:v>
                </c:pt>
                <c:pt idx="1348">
                  <c:v>-40606.381213873516</c:v>
                </c:pt>
                <c:pt idx="1349">
                  <c:v>7856.7358520074604</c:v>
                </c:pt>
                <c:pt idx="1350">
                  <c:v>10865.192971225801</c:v>
                </c:pt>
                <c:pt idx="1351">
                  <c:v>10407.022183282543</c:v>
                </c:pt>
                <c:pt idx="1352">
                  <c:v>-25680.048771741276</c:v>
                </c:pt>
                <c:pt idx="1353">
                  <c:v>-59334.365783197631</c:v>
                </c:pt>
                <c:pt idx="1354">
                  <c:v>-56525.055081535837</c:v>
                </c:pt>
                <c:pt idx="1355">
                  <c:v>-64809.454951279971</c:v>
                </c:pt>
                <c:pt idx="1356">
                  <c:v>-63236.641648793091</c:v>
                </c:pt>
                <c:pt idx="1357">
                  <c:v>-57316.60073231985</c:v>
                </c:pt>
                <c:pt idx="1358">
                  <c:v>-63495.709814404574</c:v>
                </c:pt>
                <c:pt idx="1359">
                  <c:v>-58176.179416007355</c:v>
                </c:pt>
                <c:pt idx="1360">
                  <c:v>-60156.367577570105</c:v>
                </c:pt>
                <c:pt idx="1361">
                  <c:v>-48810.449890826923</c:v>
                </c:pt>
                <c:pt idx="1362">
                  <c:v>-44365.48843420195</c:v>
                </c:pt>
                <c:pt idx="1363">
                  <c:v>-47562.549686941835</c:v>
                </c:pt>
                <c:pt idx="1364">
                  <c:v>-45175.414499865758</c:v>
                </c:pt>
                <c:pt idx="1365">
                  <c:v>-48868.174779063243</c:v>
                </c:pt>
                <c:pt idx="1366">
                  <c:v>-51840.811532197069</c:v>
                </c:pt>
                <c:pt idx="1367">
                  <c:v>-47832.795201806854</c:v>
                </c:pt>
                <c:pt idx="1368">
                  <c:v>-49859.410933023719</c:v>
                </c:pt>
                <c:pt idx="1369">
                  <c:v>-50287.209473322771</c:v>
                </c:pt>
                <c:pt idx="1370">
                  <c:v>-51872.829457837237</c:v>
                </c:pt>
                <c:pt idx="1371">
                  <c:v>-48546.887595180197</c:v>
                </c:pt>
                <c:pt idx="1372">
                  <c:v>-48192.875553567974</c:v>
                </c:pt>
                <c:pt idx="1373">
                  <c:v>-3615.4650056340965</c:v>
                </c:pt>
                <c:pt idx="1374">
                  <c:v>24617.444891039842</c:v>
                </c:pt>
                <c:pt idx="1375">
                  <c:v>12234.369805266966</c:v>
                </c:pt>
                <c:pt idx="1376">
                  <c:v>-21762.551385648643</c:v>
                </c:pt>
                <c:pt idx="1377">
                  <c:v>-57859.415909343174</c:v>
                </c:pt>
                <c:pt idx="1378">
                  <c:v>-61411.043174087645</c:v>
                </c:pt>
                <c:pt idx="1379">
                  <c:v>-63196.591636705525</c:v>
                </c:pt>
                <c:pt idx="1380">
                  <c:v>-58343.558410200341</c:v>
                </c:pt>
                <c:pt idx="1381">
                  <c:v>-63205.703656914709</c:v>
                </c:pt>
                <c:pt idx="1382">
                  <c:v>-60498.109269480672</c:v>
                </c:pt>
                <c:pt idx="1383">
                  <c:v>-58932.854279985833</c:v>
                </c:pt>
                <c:pt idx="1384">
                  <c:v>-60540.749473864453</c:v>
                </c:pt>
                <c:pt idx="1385">
                  <c:v>-48278.799245470116</c:v>
                </c:pt>
                <c:pt idx="1386">
                  <c:v>-46706.948857958407</c:v>
                </c:pt>
                <c:pt idx="1387">
                  <c:v>-50062.991077969331</c:v>
                </c:pt>
                <c:pt idx="1388">
                  <c:v>-49017.741677565966</c:v>
                </c:pt>
                <c:pt idx="1389">
                  <c:v>-44545.103855996073</c:v>
                </c:pt>
                <c:pt idx="1390">
                  <c:v>-45486.108861588</c:v>
                </c:pt>
                <c:pt idx="1391">
                  <c:v>-48622.196699195862</c:v>
                </c:pt>
                <c:pt idx="1392">
                  <c:v>-50431.184086430025</c:v>
                </c:pt>
                <c:pt idx="1393">
                  <c:v>-51424.429796654316</c:v>
                </c:pt>
                <c:pt idx="1394">
                  <c:v>-50928.037748296207</c:v>
                </c:pt>
                <c:pt idx="1395">
                  <c:v>-46299.09297206725</c:v>
                </c:pt>
                <c:pt idx="1396">
                  <c:v>-54403.207967907074</c:v>
                </c:pt>
                <c:pt idx="1397">
                  <c:v>-15437.730219562149</c:v>
                </c:pt>
                <c:pt idx="1398">
                  <c:v>20126.947307215094</c:v>
                </c:pt>
                <c:pt idx="1399">
                  <c:v>14517.890958054524</c:v>
                </c:pt>
                <c:pt idx="1400">
                  <c:v>-12312.199898724804</c:v>
                </c:pt>
                <c:pt idx="1401">
                  <c:v>-50770.767541746478</c:v>
                </c:pt>
                <c:pt idx="1402">
                  <c:v>-63611.625684176222</c:v>
                </c:pt>
                <c:pt idx="1403">
                  <c:v>-57165.361846104519</c:v>
                </c:pt>
                <c:pt idx="1404">
                  <c:v>-59864.607424044152</c:v>
                </c:pt>
                <c:pt idx="1405">
                  <c:v>-57388.211970797842</c:v>
                </c:pt>
                <c:pt idx="1406">
                  <c:v>-65048.838006173253</c:v>
                </c:pt>
                <c:pt idx="1407">
                  <c:v>-59067.601964078451</c:v>
                </c:pt>
                <c:pt idx="1408">
                  <c:v>-48877.179376518798</c:v>
                </c:pt>
                <c:pt idx="1409">
                  <c:v>-51077.866751118418</c:v>
                </c:pt>
                <c:pt idx="1410">
                  <c:v>-51738.65751510729</c:v>
                </c:pt>
                <c:pt idx="1411">
                  <c:v>-50142.78580489158</c:v>
                </c:pt>
                <c:pt idx="1412">
                  <c:v>-52572.763112457105</c:v>
                </c:pt>
                <c:pt idx="1413">
                  <c:v>-2261.5099250191129</c:v>
                </c:pt>
                <c:pt idx="1414">
                  <c:v>11776.39874303772</c:v>
                </c:pt>
                <c:pt idx="1415">
                  <c:v>8638.6453215996662</c:v>
                </c:pt>
                <c:pt idx="1416">
                  <c:v>6612.7526754396131</c:v>
                </c:pt>
                <c:pt idx="1417">
                  <c:v>8311.4239079027102</c:v>
                </c:pt>
                <c:pt idx="1418">
                  <c:v>7267.4806631069014</c:v>
                </c:pt>
                <c:pt idx="1419">
                  <c:v>7332.9534618736297</c:v>
                </c:pt>
                <c:pt idx="1420">
                  <c:v>7071.0622668067153</c:v>
                </c:pt>
                <c:pt idx="1421">
                  <c:v>10996.098910638158</c:v>
                </c:pt>
                <c:pt idx="1422">
                  <c:v>21293.890704107238</c:v>
                </c:pt>
                <c:pt idx="1423">
                  <c:v>10656.673417629445</c:v>
                </c:pt>
                <c:pt idx="1424">
                  <c:v>-32892.135758624718</c:v>
                </c:pt>
                <c:pt idx="1425">
                  <c:v>-58563.047954811234</c:v>
                </c:pt>
                <c:pt idx="1426">
                  <c:v>-58262.304904242483</c:v>
                </c:pt>
                <c:pt idx="1427">
                  <c:v>-66067.064345179082</c:v>
                </c:pt>
                <c:pt idx="1428">
                  <c:v>-60163.548147359455</c:v>
                </c:pt>
                <c:pt idx="1429">
                  <c:v>-63476.532241962246</c:v>
                </c:pt>
                <c:pt idx="1430">
                  <c:v>-64823.86660470417</c:v>
                </c:pt>
                <c:pt idx="1431">
                  <c:v>-63545.199778180038</c:v>
                </c:pt>
                <c:pt idx="1432">
                  <c:v>-56981.905764049159</c:v>
                </c:pt>
                <c:pt idx="1433">
                  <c:v>-46524.265450928833</c:v>
                </c:pt>
                <c:pt idx="1434">
                  <c:v>-46308.031193068084</c:v>
                </c:pt>
                <c:pt idx="1435">
                  <c:v>-46080.029638896718</c:v>
                </c:pt>
                <c:pt idx="1436">
                  <c:v>-48199.911773010601</c:v>
                </c:pt>
                <c:pt idx="1437">
                  <c:v>-52285.629486839476</c:v>
                </c:pt>
                <c:pt idx="1438">
                  <c:v>-45994.191193505707</c:v>
                </c:pt>
                <c:pt idx="1439">
                  <c:v>-47521.486133607759</c:v>
                </c:pt>
                <c:pt idx="1440">
                  <c:v>-49859.410933023719</c:v>
                </c:pt>
                <c:pt idx="1441">
                  <c:v>-50858.273313024576</c:v>
                </c:pt>
                <c:pt idx="1442">
                  <c:v>-51729.548405007103</c:v>
                </c:pt>
                <c:pt idx="1443">
                  <c:v>-48691.856006787835</c:v>
                </c:pt>
                <c:pt idx="1444">
                  <c:v>-50212.847019309702</c:v>
                </c:pt>
                <c:pt idx="1445">
                  <c:v>-49195.740824377106</c:v>
                </c:pt>
                <c:pt idx="1446">
                  <c:v>-52503.222420509417</c:v>
                </c:pt>
                <c:pt idx="1447">
                  <c:v>-48686.189998609698</c:v>
                </c:pt>
                <c:pt idx="1448">
                  <c:v>-50443.115838587066</c:v>
                </c:pt>
                <c:pt idx="1449">
                  <c:v>-63835.660836219511</c:v>
                </c:pt>
                <c:pt idx="1450">
                  <c:v>-61288.685912640802</c:v>
                </c:pt>
                <c:pt idx="1451">
                  <c:v>-64125.07257688215</c:v>
                </c:pt>
                <c:pt idx="1452">
                  <c:v>-57820.96072270615</c:v>
                </c:pt>
                <c:pt idx="1453">
                  <c:v>-59841.664606960701</c:v>
                </c:pt>
                <c:pt idx="1454">
                  <c:v>-61750.353368323522</c:v>
                </c:pt>
                <c:pt idx="1455">
                  <c:v>-57155.725484483686</c:v>
                </c:pt>
                <c:pt idx="1456">
                  <c:v>-65684.795363965139</c:v>
                </c:pt>
                <c:pt idx="1457">
                  <c:v>-45671.351432927891</c:v>
                </c:pt>
                <c:pt idx="1458">
                  <c:v>-51139.468484346573</c:v>
                </c:pt>
                <c:pt idx="1459">
                  <c:v>-50212.139588854094</c:v>
                </c:pt>
                <c:pt idx="1460">
                  <c:v>-49316.613776965816</c:v>
                </c:pt>
                <c:pt idx="1461">
                  <c:v>-52424.687012070441</c:v>
                </c:pt>
                <c:pt idx="1462">
                  <c:v>-45339.71960234236</c:v>
                </c:pt>
                <c:pt idx="1463">
                  <c:v>-48906.375351149509</c:v>
                </c:pt>
                <c:pt idx="1464">
                  <c:v>-51141.40759735254</c:v>
                </c:pt>
                <c:pt idx="1465">
                  <c:v>-50640.442111684919</c:v>
                </c:pt>
                <c:pt idx="1466">
                  <c:v>-49859.410933023719</c:v>
                </c:pt>
                <c:pt idx="1467">
                  <c:v>-50003.626823395913</c:v>
                </c:pt>
                <c:pt idx="1468">
                  <c:v>-47902.420813454315</c:v>
                </c:pt>
                <c:pt idx="1469">
                  <c:v>-53612.824234329717</c:v>
                </c:pt>
                <c:pt idx="1470">
                  <c:v>-52058.697359448321</c:v>
                </c:pt>
                <c:pt idx="1471">
                  <c:v>-52990.007264143271</c:v>
                </c:pt>
                <c:pt idx="1472">
                  <c:v>-44864.151311999834</c:v>
                </c:pt>
                <c:pt idx="1473">
                  <c:v>-61884.718279785615</c:v>
                </c:pt>
                <c:pt idx="1474">
                  <c:v>-64251.350565058761</c:v>
                </c:pt>
                <c:pt idx="1475">
                  <c:v>-58163.885681652042</c:v>
                </c:pt>
                <c:pt idx="1476">
                  <c:v>-56851.845918026767</c:v>
                </c:pt>
                <c:pt idx="1477">
                  <c:v>-59361.949569395023</c:v>
                </c:pt>
                <c:pt idx="1478">
                  <c:v>-63116.735668413719</c:v>
                </c:pt>
                <c:pt idx="1479">
                  <c:v>-60435.515454960216</c:v>
                </c:pt>
                <c:pt idx="1480">
                  <c:v>-60828.328138895951</c:v>
                </c:pt>
                <c:pt idx="1481">
                  <c:v>-51478.344635691414</c:v>
                </c:pt>
                <c:pt idx="1482">
                  <c:v>-51822.187125759636</c:v>
                </c:pt>
                <c:pt idx="1483">
                  <c:v>-43644.614553375664</c:v>
                </c:pt>
                <c:pt idx="1484">
                  <c:v>-46469.96833377365</c:v>
                </c:pt>
                <c:pt idx="1485">
                  <c:v>-48718.522379490118</c:v>
                </c:pt>
                <c:pt idx="1486">
                  <c:v>-50579.530959607466</c:v>
                </c:pt>
                <c:pt idx="1487">
                  <c:v>-51531.229533089398</c:v>
                </c:pt>
                <c:pt idx="1488">
                  <c:v>-47236.810879021192</c:v>
                </c:pt>
                <c:pt idx="1489">
                  <c:v>-48622.196699195862</c:v>
                </c:pt>
                <c:pt idx="1490">
                  <c:v>-49784.796744062347</c:v>
                </c:pt>
                <c:pt idx="1491">
                  <c:v>-48117.338418338986</c:v>
                </c:pt>
                <c:pt idx="1492">
                  <c:v>-46222.496180490976</c:v>
                </c:pt>
                <c:pt idx="1493">
                  <c:v>-53155.459892760038</c:v>
                </c:pt>
                <c:pt idx="1494">
                  <c:v>-57906.109160259781</c:v>
                </c:pt>
                <c:pt idx="1495">
                  <c:v>-49743.036360582249</c:v>
                </c:pt>
                <c:pt idx="1496">
                  <c:v>-45760.082621277528</c:v>
                </c:pt>
                <c:pt idx="1497">
                  <c:v>-61771.103702804408</c:v>
                </c:pt>
                <c:pt idx="1498">
                  <c:v>-59479.542772585388</c:v>
                </c:pt>
                <c:pt idx="1499">
                  <c:v>-64283.60591450159</c:v>
                </c:pt>
                <c:pt idx="1500">
                  <c:v>-62746.627376059034</c:v>
                </c:pt>
                <c:pt idx="1501">
                  <c:v>-58907.958235689533</c:v>
                </c:pt>
                <c:pt idx="1502">
                  <c:v>-58067.380522967294</c:v>
                </c:pt>
                <c:pt idx="1503">
                  <c:v>-58727.528204972899</c:v>
                </c:pt>
                <c:pt idx="1504">
                  <c:v>-62328.598631057313</c:v>
                </c:pt>
                <c:pt idx="1505">
                  <c:v>-47187.653752819271</c:v>
                </c:pt>
                <c:pt idx="1506">
                  <c:v>-48669.658071630933</c:v>
                </c:pt>
                <c:pt idx="1507">
                  <c:v>-44029.951807933125</c:v>
                </c:pt>
                <c:pt idx="1508">
                  <c:v>-44735.977921570193</c:v>
                </c:pt>
                <c:pt idx="1509">
                  <c:v>-49993.651755146646</c:v>
                </c:pt>
                <c:pt idx="1510">
                  <c:v>-46521.464997341587</c:v>
                </c:pt>
                <c:pt idx="1511">
                  <c:v>-44830.609601458498</c:v>
                </c:pt>
                <c:pt idx="1512">
                  <c:v>-47312.753398028217</c:v>
                </c:pt>
                <c:pt idx="1513">
                  <c:v>-45917.540690686888</c:v>
                </c:pt>
                <c:pt idx="1514">
                  <c:v>-27354.049859415121</c:v>
                </c:pt>
                <c:pt idx="1515">
                  <c:v>8900.4224525572336</c:v>
                </c:pt>
                <c:pt idx="1516">
                  <c:v>9489.4209972117569</c:v>
                </c:pt>
                <c:pt idx="1517">
                  <c:v>9685.753845429932</c:v>
                </c:pt>
                <c:pt idx="1518">
                  <c:v>10996.098910638158</c:v>
                </c:pt>
                <c:pt idx="1519">
                  <c:v>17716.8363508488</c:v>
                </c:pt>
                <c:pt idx="1520">
                  <c:v>10351.276232373653</c:v>
                </c:pt>
                <c:pt idx="1521">
                  <c:v>6505.3904043530301</c:v>
                </c:pt>
                <c:pt idx="1522">
                  <c:v>-2960.6836090136248</c:v>
                </c:pt>
                <c:pt idx="1523">
                  <c:v>-8080.5441185877562</c:v>
                </c:pt>
                <c:pt idx="1524">
                  <c:v>-13012.841236082695</c:v>
                </c:pt>
                <c:pt idx="1525">
                  <c:v>-11293.088784224925</c:v>
                </c:pt>
                <c:pt idx="1526">
                  <c:v>-10457.936960244244</c:v>
                </c:pt>
                <c:pt idx="1527">
                  <c:v>-7679.6980841812083</c:v>
                </c:pt>
                <c:pt idx="1528">
                  <c:v>387.11894932199749</c:v>
                </c:pt>
                <c:pt idx="1529">
                  <c:v>11778.18292880519</c:v>
                </c:pt>
                <c:pt idx="1530">
                  <c:v>18274.022377351423</c:v>
                </c:pt>
                <c:pt idx="1531">
                  <c:v>17520.709011171508</c:v>
                </c:pt>
                <c:pt idx="1532">
                  <c:v>15884.271632099526</c:v>
                </c:pt>
                <c:pt idx="1533">
                  <c:v>13798.536000673445</c:v>
                </c:pt>
                <c:pt idx="1534">
                  <c:v>12954.038617341494</c:v>
                </c:pt>
                <c:pt idx="1535">
                  <c:v>9293.0881489935819</c:v>
                </c:pt>
                <c:pt idx="1536">
                  <c:v>9293.0881489935819</c:v>
                </c:pt>
                <c:pt idx="1537">
                  <c:v>6678.2254742063424</c:v>
                </c:pt>
                <c:pt idx="1538">
                  <c:v>7202.007864340173</c:v>
                </c:pt>
                <c:pt idx="1539">
                  <c:v>8115.091059684536</c:v>
                </c:pt>
                <c:pt idx="1540">
                  <c:v>7791.263053240732</c:v>
                </c:pt>
                <c:pt idx="1541">
                  <c:v>10537.928122694902</c:v>
                </c:pt>
                <c:pt idx="1542">
                  <c:v>14321.703242405138</c:v>
                </c:pt>
                <c:pt idx="1543">
                  <c:v>13733.140095456982</c:v>
                </c:pt>
                <c:pt idx="1544">
                  <c:v>-5978.4661625485824</c:v>
                </c:pt>
                <c:pt idx="1545">
                  <c:v>-26299.781862896067</c:v>
                </c:pt>
                <c:pt idx="1546">
                  <c:v>-28357.314723180167</c:v>
                </c:pt>
                <c:pt idx="1547">
                  <c:v>-41356.027518241601</c:v>
                </c:pt>
                <c:pt idx="1548">
                  <c:v>-59352.305200128088</c:v>
                </c:pt>
                <c:pt idx="1549">
                  <c:v>-60911.163968074499</c:v>
                </c:pt>
                <c:pt idx="1550">
                  <c:v>-48996.748319371909</c:v>
                </c:pt>
                <c:pt idx="1551">
                  <c:v>-49066.444974164762</c:v>
                </c:pt>
                <c:pt idx="1552">
                  <c:v>-5633.4084803412024</c:v>
                </c:pt>
                <c:pt idx="1553">
                  <c:v>14949.989420532906</c:v>
                </c:pt>
                <c:pt idx="1554">
                  <c:v>22133.355685651746</c:v>
                </c:pt>
                <c:pt idx="1555">
                  <c:v>20901.978605258639</c:v>
                </c:pt>
                <c:pt idx="1556">
                  <c:v>16407.210615872351</c:v>
                </c:pt>
                <c:pt idx="1557">
                  <c:v>13340.764664158211</c:v>
                </c:pt>
                <c:pt idx="1558">
                  <c:v>12954.038617341494</c:v>
                </c:pt>
                <c:pt idx="1559">
                  <c:v>11061.551880344337</c:v>
                </c:pt>
                <c:pt idx="1560">
                  <c:v>7398.4262606403599</c:v>
                </c:pt>
                <c:pt idx="1561">
                  <c:v>6809.1710717398</c:v>
                </c:pt>
                <c:pt idx="1562">
                  <c:v>7005.5894680399861</c:v>
                </c:pt>
                <c:pt idx="1563">
                  <c:v>8507.7567561208853</c:v>
                </c:pt>
                <c:pt idx="1564">
                  <c:v>9031.3110180360181</c:v>
                </c:pt>
                <c:pt idx="1565">
                  <c:v>10865.192971225801</c:v>
                </c:pt>
                <c:pt idx="1566">
                  <c:v>14648.682768487446</c:v>
                </c:pt>
                <c:pt idx="1567">
                  <c:v>10612.794828697675</c:v>
                </c:pt>
                <c:pt idx="1568">
                  <c:v>-35437.461135838254</c:v>
                </c:pt>
                <c:pt idx="1569">
                  <c:v>-63341.224478050841</c:v>
                </c:pt>
                <c:pt idx="1570">
                  <c:v>-64655.121933132737</c:v>
                </c:pt>
                <c:pt idx="1571">
                  <c:v>-57762.982103099901</c:v>
                </c:pt>
                <c:pt idx="1572">
                  <c:v>-64641.807441276142</c:v>
                </c:pt>
                <c:pt idx="1573">
                  <c:v>-62789.971172288475</c:v>
                </c:pt>
                <c:pt idx="1574">
                  <c:v>-63704.077189107331</c:v>
                </c:pt>
                <c:pt idx="1575">
                  <c:v>-56865.963900575123</c:v>
                </c:pt>
                <c:pt idx="1576">
                  <c:v>-62916.651031448804</c:v>
                </c:pt>
                <c:pt idx="1577">
                  <c:v>-49887.377582274887</c:v>
                </c:pt>
                <c:pt idx="1578">
                  <c:v>-50975.581670212021</c:v>
                </c:pt>
                <c:pt idx="1579">
                  <c:v>-49604.476370719902</c:v>
                </c:pt>
                <c:pt idx="1580">
                  <c:v>-51701.828123263578</c:v>
                </c:pt>
                <c:pt idx="1581">
                  <c:v>-45771.316566886904</c:v>
                </c:pt>
                <c:pt idx="1582">
                  <c:v>-53977.322563971873</c:v>
                </c:pt>
                <c:pt idx="1583">
                  <c:v>-47978.069710905307</c:v>
                </c:pt>
                <c:pt idx="1584">
                  <c:v>-51141.40759735254</c:v>
                </c:pt>
                <c:pt idx="1585">
                  <c:v>-51211.177594074717</c:v>
                </c:pt>
                <c:pt idx="1586">
                  <c:v>-51446.519328353905</c:v>
                </c:pt>
                <c:pt idx="1587">
                  <c:v>-50570.689436599954</c:v>
                </c:pt>
                <c:pt idx="1588">
                  <c:v>-48767.040948439681</c:v>
                </c:pt>
                <c:pt idx="1589">
                  <c:v>-46445.09844971753</c:v>
                </c:pt>
                <c:pt idx="1590">
                  <c:v>14714.078673703909</c:v>
                </c:pt>
                <c:pt idx="1591">
                  <c:v>6444.4074515306693</c:v>
                </c:pt>
                <c:pt idx="1592">
                  <c:v>-17757.775361481967</c:v>
                </c:pt>
                <c:pt idx="1593">
                  <c:v>-29316.092839309338</c:v>
                </c:pt>
                <c:pt idx="1594">
                  <c:v>-39958.614626579081</c:v>
                </c:pt>
                <c:pt idx="1595">
                  <c:v>-61593.500329628812</c:v>
                </c:pt>
                <c:pt idx="1596">
                  <c:v>-65733.920887491593</c:v>
                </c:pt>
                <c:pt idx="1597">
                  <c:v>-57064.517990607761</c:v>
                </c:pt>
                <c:pt idx="1598">
                  <c:v>-48155.520317161994</c:v>
                </c:pt>
                <c:pt idx="1599">
                  <c:v>-48717.961700200518</c:v>
                </c:pt>
                <c:pt idx="1600">
                  <c:v>-22208.305214274442</c:v>
                </c:pt>
                <c:pt idx="1601">
                  <c:v>9768.7614941811426</c:v>
                </c:pt>
                <c:pt idx="1602">
                  <c:v>19081.391602944179</c:v>
                </c:pt>
                <c:pt idx="1603">
                  <c:v>17782.212130741231</c:v>
                </c:pt>
                <c:pt idx="1604">
                  <c:v>15165.230529411892</c:v>
                </c:pt>
                <c:pt idx="1605">
                  <c:v>13340.764664158211</c:v>
                </c:pt>
                <c:pt idx="1606">
                  <c:v>10401.106907216586</c:v>
                </c:pt>
                <c:pt idx="1607">
                  <c:v>7071.0622668067153</c:v>
                </c:pt>
                <c:pt idx="1608">
                  <c:v>5174.6038687312348</c:v>
                </c:pt>
                <c:pt idx="1609">
                  <c:v>5502.1104427015671</c:v>
                </c:pt>
                <c:pt idx="1610">
                  <c:v>4456.0284958554521</c:v>
                </c:pt>
                <c:pt idx="1611">
                  <c:v>5436.6091279075008</c:v>
                </c:pt>
                <c:pt idx="1612">
                  <c:v>6157.1235906422289</c:v>
                </c:pt>
                <c:pt idx="1613">
                  <c:v>7856.7358520074604</c:v>
                </c:pt>
                <c:pt idx="1614">
                  <c:v>12365.218680189608</c:v>
                </c:pt>
                <c:pt idx="1615">
                  <c:v>10412.062555600771</c:v>
                </c:pt>
                <c:pt idx="1616">
                  <c:v>-5284.4577673713648</c:v>
                </c:pt>
                <c:pt idx="1617">
                  <c:v>-57064.517990607761</c:v>
                </c:pt>
                <c:pt idx="1618">
                  <c:v>-58969.688612039063</c:v>
                </c:pt>
                <c:pt idx="1619">
                  <c:v>-61161.841621215062</c:v>
                </c:pt>
                <c:pt idx="1620">
                  <c:v>-62491.949104476749</c:v>
                </c:pt>
                <c:pt idx="1621">
                  <c:v>-58746.590629597289</c:v>
                </c:pt>
                <c:pt idx="1622">
                  <c:v>-54523.640649640962</c:v>
                </c:pt>
                <c:pt idx="1623">
                  <c:v>-49022.585016657962</c:v>
                </c:pt>
                <c:pt idx="1624">
                  <c:v>-56869.924575617144</c:v>
                </c:pt>
                <c:pt idx="1625">
                  <c:v>-53776.282395933762</c:v>
                </c:pt>
                <c:pt idx="1626">
                  <c:v>-47911.370609431127</c:v>
                </c:pt>
                <c:pt idx="1627">
                  <c:v>-51243.852458431269</c:v>
                </c:pt>
                <c:pt idx="1628">
                  <c:v>-45778.607133377714</c:v>
                </c:pt>
                <c:pt idx="1629">
                  <c:v>-46299.09297206725</c:v>
                </c:pt>
                <c:pt idx="1630">
                  <c:v>-47451.908555081245</c:v>
                </c:pt>
                <c:pt idx="1631">
                  <c:v>-50003.626823395913</c:v>
                </c:pt>
                <c:pt idx="1632">
                  <c:v>-3360.8072895270625</c:v>
                </c:pt>
                <c:pt idx="1633">
                  <c:v>5240.1051835253011</c:v>
                </c:pt>
                <c:pt idx="1634">
                  <c:v>4259.4390033912405</c:v>
                </c:pt>
                <c:pt idx="1635">
                  <c:v>5240.1051835253011</c:v>
                </c:pt>
                <c:pt idx="1636">
                  <c:v>6026.1209610540955</c:v>
                </c:pt>
                <c:pt idx="1637">
                  <c:v>6809.1710717398</c:v>
                </c:pt>
                <c:pt idx="1638">
                  <c:v>10799.74000151962</c:v>
                </c:pt>
                <c:pt idx="1639">
                  <c:v>9622.3042228467202</c:v>
                </c:pt>
                <c:pt idx="1640">
                  <c:v>-8390.9867145134012</c:v>
                </c:pt>
                <c:pt idx="1641">
                  <c:v>-34697.478785853142</c:v>
                </c:pt>
                <c:pt idx="1642">
                  <c:v>-52247.661474170243</c:v>
                </c:pt>
                <c:pt idx="1643">
                  <c:v>-64801.222466805972</c:v>
                </c:pt>
                <c:pt idx="1644">
                  <c:v>-59706.789121725931</c:v>
                </c:pt>
                <c:pt idx="1645">
                  <c:v>-62264.692682468747</c:v>
                </c:pt>
                <c:pt idx="1646">
                  <c:v>-64353.175979855863</c:v>
                </c:pt>
                <c:pt idx="1647">
                  <c:v>-56734.769310525269</c:v>
                </c:pt>
                <c:pt idx="1648">
                  <c:v>-49324.378559278986</c:v>
                </c:pt>
                <c:pt idx="1649">
                  <c:v>-31189.051780706159</c:v>
                </c:pt>
                <c:pt idx="1650">
                  <c:v>18315.99805148222</c:v>
                </c:pt>
                <c:pt idx="1651">
                  <c:v>17968.18119985464</c:v>
                </c:pt>
                <c:pt idx="1652">
                  <c:v>15165.230529411892</c:v>
                </c:pt>
                <c:pt idx="1653">
                  <c:v>14125.515526755755</c:v>
                </c:pt>
                <c:pt idx="1654">
                  <c:v>13406.160569374671</c:v>
                </c:pt>
                <c:pt idx="1655">
                  <c:v>9162.1995835147991</c:v>
                </c:pt>
                <c:pt idx="1656">
                  <c:v>6612.7526754396131</c:v>
                </c:pt>
                <c:pt idx="1657">
                  <c:v>7594.844656940546</c:v>
                </c:pt>
                <c:pt idx="1658">
                  <c:v>5829.6170166718985</c:v>
                </c:pt>
                <c:pt idx="1659">
                  <c:v>7398.4262606403599</c:v>
                </c:pt>
                <c:pt idx="1660">
                  <c:v>7005.5894680399861</c:v>
                </c:pt>
                <c:pt idx="1661">
                  <c:v>9031.3110180360181</c:v>
                </c:pt>
                <c:pt idx="1662">
                  <c:v>8245.9796251633197</c:v>
                </c:pt>
                <c:pt idx="1663">
                  <c:v>9162.1995835147991</c:v>
                </c:pt>
                <c:pt idx="1664">
                  <c:v>8744.1967702062666</c:v>
                </c:pt>
                <c:pt idx="1665">
                  <c:v>7318.459097589257</c:v>
                </c:pt>
                <c:pt idx="1666">
                  <c:v>7321.5225811956761</c:v>
                </c:pt>
                <c:pt idx="1667">
                  <c:v>6631.8568020141292</c:v>
                </c:pt>
                <c:pt idx="1668">
                  <c:v>983.21502432630575</c:v>
                </c:pt>
                <c:pt idx="1669">
                  <c:v>-58408.239917792293</c:v>
                </c:pt>
                <c:pt idx="1670">
                  <c:v>-63531.322465151534</c:v>
                </c:pt>
                <c:pt idx="1671">
                  <c:v>-56444.681357300418</c:v>
                </c:pt>
                <c:pt idx="1672">
                  <c:v>-59207.40693914135</c:v>
                </c:pt>
                <c:pt idx="1673">
                  <c:v>-49564.524713735016</c:v>
                </c:pt>
                <c:pt idx="1674">
                  <c:v>-49625.495871865205</c:v>
                </c:pt>
                <c:pt idx="1675">
                  <c:v>13929.327811106368</c:v>
                </c:pt>
                <c:pt idx="1676">
                  <c:v>14517.890958054524</c:v>
                </c:pt>
                <c:pt idx="1677">
                  <c:v>11186.096107761236</c:v>
                </c:pt>
                <c:pt idx="1678">
                  <c:v>10728.185740776855</c:v>
                </c:pt>
                <c:pt idx="1679">
                  <c:v>7529.3718581738176</c:v>
                </c:pt>
                <c:pt idx="1680">
                  <c:v>7005.5894680399861</c:v>
                </c:pt>
                <c:pt idx="1681">
                  <c:v>7463.8990594070883</c:v>
                </c:pt>
                <c:pt idx="1682">
                  <c:v>5567.6117574956324</c:v>
                </c:pt>
                <c:pt idx="1683">
                  <c:v>8311.4239079027102</c:v>
                </c:pt>
                <c:pt idx="1684">
                  <c:v>10341.569213576364</c:v>
                </c:pt>
                <c:pt idx="1685">
                  <c:v>7332.9534618736297</c:v>
                </c:pt>
                <c:pt idx="1686">
                  <c:v>14526.098614841181</c:v>
                </c:pt>
                <c:pt idx="1687">
                  <c:v>13212.113596333013</c:v>
                </c:pt>
                <c:pt idx="1688">
                  <c:v>7447.0656745634979</c:v>
                </c:pt>
                <c:pt idx="1689">
                  <c:v>4970.8111053669354</c:v>
                </c:pt>
                <c:pt idx="1690">
                  <c:v>-25381.121649425935</c:v>
                </c:pt>
                <c:pt idx="1691">
                  <c:v>-38949.791649008293</c:v>
                </c:pt>
                <c:pt idx="1692">
                  <c:v>-37192.680942624793</c:v>
                </c:pt>
                <c:pt idx="1693">
                  <c:v>-59691.419292171166</c:v>
                </c:pt>
                <c:pt idx="1694">
                  <c:v>-58138.929995861741</c:v>
                </c:pt>
                <c:pt idx="1695">
                  <c:v>-52102.881167560277</c:v>
                </c:pt>
                <c:pt idx="1696">
                  <c:v>-26838.910992739489</c:v>
                </c:pt>
                <c:pt idx="1697">
                  <c:v>-4232.5017967340018</c:v>
                </c:pt>
                <c:pt idx="1698">
                  <c:v>13911.505450655535</c:v>
                </c:pt>
                <c:pt idx="1699">
                  <c:v>15041.058199786217</c:v>
                </c:pt>
                <c:pt idx="1700">
                  <c:v>10924.433040913018</c:v>
                </c:pt>
                <c:pt idx="1701">
                  <c:v>8507.7567561208853</c:v>
                </c:pt>
                <c:pt idx="1702">
                  <c:v>8965.866735296624</c:v>
                </c:pt>
                <c:pt idx="1703">
                  <c:v>8180.5353424239283</c:v>
                </c:pt>
                <c:pt idx="1704">
                  <c:v>6288.1262202303615</c:v>
                </c:pt>
                <c:pt idx="1705">
                  <c:v>6157.1235906422289</c:v>
                </c:pt>
                <c:pt idx="1706">
                  <c:v>5109.1025539371694</c:v>
                </c:pt>
                <c:pt idx="1707">
                  <c:v>6743.6982729730717</c:v>
                </c:pt>
                <c:pt idx="1708">
                  <c:v>7005.5894680399861</c:v>
                </c:pt>
                <c:pt idx="1709">
                  <c:v>14722.397244771468</c:v>
                </c:pt>
                <c:pt idx="1710">
                  <c:v>14722.397244771468</c:v>
                </c:pt>
                <c:pt idx="1711">
                  <c:v>154.50946088099315</c:v>
                </c:pt>
                <c:pt idx="1712">
                  <c:v>-46354.270111587633</c:v>
                </c:pt>
                <c:pt idx="1713">
                  <c:v>-59631.939146889585</c:v>
                </c:pt>
                <c:pt idx="1714">
                  <c:v>-57774.132003476981</c:v>
                </c:pt>
                <c:pt idx="1715">
                  <c:v>-57989.042023645459</c:v>
                </c:pt>
                <c:pt idx="1716">
                  <c:v>-56791.576708156441</c:v>
                </c:pt>
                <c:pt idx="1717">
                  <c:v>-59095.319244529572</c:v>
                </c:pt>
                <c:pt idx="1718">
                  <c:v>-58819.549012292766</c:v>
                </c:pt>
                <c:pt idx="1719">
                  <c:v>-63559.970818771391</c:v>
                </c:pt>
                <c:pt idx="1720">
                  <c:v>-58133.940835073874</c:v>
                </c:pt>
                <c:pt idx="1721">
                  <c:v>-53319.590043269578</c:v>
                </c:pt>
                <c:pt idx="1722">
                  <c:v>-52049.286645597334</c:v>
                </c:pt>
                <c:pt idx="1723">
                  <c:v>-52285.629486839476</c:v>
                </c:pt>
                <c:pt idx="1724">
                  <c:v>-45701.8608513074</c:v>
                </c:pt>
                <c:pt idx="1725">
                  <c:v>-47091.184863895302</c:v>
                </c:pt>
                <c:pt idx="1726">
                  <c:v>-48337.933990035956</c:v>
                </c:pt>
                <c:pt idx="1727">
                  <c:v>-50431.184086430025</c:v>
                </c:pt>
                <c:pt idx="1728">
                  <c:v>-51211.177594074717</c:v>
                </c:pt>
                <c:pt idx="1729">
                  <c:v>-52650.979853110686</c:v>
                </c:pt>
                <c:pt idx="1730">
                  <c:v>-52438.272643173244</c:v>
                </c:pt>
                <c:pt idx="1731">
                  <c:v>-51354.654450932932</c:v>
                </c:pt>
                <c:pt idx="1732">
                  <c:v>-50854.064150910897</c:v>
                </c:pt>
                <c:pt idx="1733">
                  <c:v>-54116.618880265996</c:v>
                </c:pt>
                <c:pt idx="1734">
                  <c:v>-27869.367243174598</c:v>
                </c:pt>
                <c:pt idx="1735">
                  <c:v>12430.643117650929</c:v>
                </c:pt>
                <c:pt idx="1736">
                  <c:v>10876.926948952125</c:v>
                </c:pt>
                <c:pt idx="1737">
                  <c:v>-23765.595497221238</c:v>
                </c:pt>
                <c:pt idx="1738">
                  <c:v>-43799.899010419402</c:v>
                </c:pt>
                <c:pt idx="1739">
                  <c:v>-26240.318923546845</c:v>
                </c:pt>
                <c:pt idx="1740">
                  <c:v>-34190.272923006669</c:v>
                </c:pt>
                <c:pt idx="1741">
                  <c:v>-51081.69821214777</c:v>
                </c:pt>
                <c:pt idx="1742">
                  <c:v>-59076.850256137259</c:v>
                </c:pt>
                <c:pt idx="1743">
                  <c:v>-61491.559177861898</c:v>
                </c:pt>
                <c:pt idx="1744">
                  <c:v>-62315.160510237023</c:v>
                </c:pt>
                <c:pt idx="1745">
                  <c:v>-48774.683897983363</c:v>
                </c:pt>
                <c:pt idx="1746">
                  <c:v>-13167.310027650135</c:v>
                </c:pt>
                <c:pt idx="1747">
                  <c:v>11704.317872564267</c:v>
                </c:pt>
                <c:pt idx="1748">
                  <c:v>11841.823180499045</c:v>
                </c:pt>
                <c:pt idx="1749">
                  <c:v>9489.4209972117569</c:v>
                </c:pt>
                <c:pt idx="1750">
                  <c:v>10728.185740776855</c:v>
                </c:pt>
                <c:pt idx="1751">
                  <c:v>7332.9534618736297</c:v>
                </c:pt>
                <c:pt idx="1752">
                  <c:v>5371.1078131134336</c:v>
                </c:pt>
                <c:pt idx="1753">
                  <c:v>6157.1235906422289</c:v>
                </c:pt>
                <c:pt idx="1754">
                  <c:v>5305.6064983193673</c:v>
                </c:pt>
                <c:pt idx="1755">
                  <c:v>5698.614387083765</c:v>
                </c:pt>
                <c:pt idx="1756">
                  <c:v>8704.0896043390603</c:v>
                </c:pt>
                <c:pt idx="1757">
                  <c:v>12692.34086749621</c:v>
                </c:pt>
                <c:pt idx="1758">
                  <c:v>13602.348285024058</c:v>
                </c:pt>
                <c:pt idx="1759">
                  <c:v>10476.733751598289</c:v>
                </c:pt>
                <c:pt idx="1760">
                  <c:v>-2099.3198580855847</c:v>
                </c:pt>
                <c:pt idx="1761">
                  <c:v>-20583.004403803581</c:v>
                </c:pt>
                <c:pt idx="1762">
                  <c:v>-34052.130406146032</c:v>
                </c:pt>
                <c:pt idx="1763">
                  <c:v>-44078.253495132485</c:v>
                </c:pt>
                <c:pt idx="1764">
                  <c:v>-51946.67357409445</c:v>
                </c:pt>
                <c:pt idx="1765">
                  <c:v>-52062.315329791847</c:v>
                </c:pt>
                <c:pt idx="1766">
                  <c:v>-43912.878231685252</c:v>
                </c:pt>
                <c:pt idx="1767">
                  <c:v>-32076.203942625103</c:v>
                </c:pt>
                <c:pt idx="1768">
                  <c:v>-14532.589257840425</c:v>
                </c:pt>
                <c:pt idx="1769">
                  <c:v>3720.2116778937479</c:v>
                </c:pt>
                <c:pt idx="1770">
                  <c:v>14658.2263725251</c:v>
                </c:pt>
                <c:pt idx="1771">
                  <c:v>12038.096492883004</c:v>
                </c:pt>
                <c:pt idx="1772">
                  <c:v>10466.522673928641</c:v>
                </c:pt>
                <c:pt idx="1773">
                  <c:v>9877.7807735201532</c:v>
                </c:pt>
                <c:pt idx="1774">
                  <c:v>9877.7807735201532</c:v>
                </c:pt>
                <c:pt idx="1775">
                  <c:v>8245.9796251633197</c:v>
                </c:pt>
                <c:pt idx="1776">
                  <c:v>5174.6038687312348</c:v>
                </c:pt>
                <c:pt idx="1777">
                  <c:v>4716.0946651727709</c:v>
                </c:pt>
                <c:pt idx="1778">
                  <c:v>3929.5418050362046</c:v>
                </c:pt>
                <c:pt idx="1779">
                  <c:v>4978.099924349036</c:v>
                </c:pt>
                <c:pt idx="1780">
                  <c:v>6940.1166692732568</c:v>
                </c:pt>
                <c:pt idx="1781">
                  <c:v>8573.2010388602775</c:v>
                </c:pt>
                <c:pt idx="1782">
                  <c:v>10930.645940931978</c:v>
                </c:pt>
                <c:pt idx="1783">
                  <c:v>-2956.7277322292171</c:v>
                </c:pt>
                <c:pt idx="1784">
                  <c:v>-54968.529598485598</c:v>
                </c:pt>
                <c:pt idx="1785">
                  <c:v>-57116.516791826376</c:v>
                </c:pt>
                <c:pt idx="1786">
                  <c:v>-63628.941378324969</c:v>
                </c:pt>
                <c:pt idx="1787">
                  <c:v>-60470.840987174081</c:v>
                </c:pt>
                <c:pt idx="1788">
                  <c:v>-64171.463974025952</c:v>
                </c:pt>
                <c:pt idx="1789">
                  <c:v>-60470.840987174081</c:v>
                </c:pt>
                <c:pt idx="1790">
                  <c:v>-60945.7964949776</c:v>
                </c:pt>
                <c:pt idx="1791">
                  <c:v>-59635.496594256772</c:v>
                </c:pt>
                <c:pt idx="1792">
                  <c:v>-62684.431368982339</c:v>
                </c:pt>
                <c:pt idx="1793">
                  <c:v>-45794.032001491294</c:v>
                </c:pt>
                <c:pt idx="1794">
                  <c:v>-50966.618992858334</c:v>
                </c:pt>
                <c:pt idx="1795">
                  <c:v>-44318.353390528537</c:v>
                </c:pt>
                <c:pt idx="1796">
                  <c:v>-50659.007076919224</c:v>
                </c:pt>
                <c:pt idx="1797">
                  <c:v>-53085.884683476317</c:v>
                </c:pt>
                <c:pt idx="1798">
                  <c:v>-45409.152557322981</c:v>
                </c:pt>
                <c:pt idx="1799">
                  <c:v>-48407.585191750703</c:v>
                </c:pt>
                <c:pt idx="1800">
                  <c:v>-51586.129964251748</c:v>
                </c:pt>
                <c:pt idx="1801">
                  <c:v>-52793.718870293036</c:v>
                </c:pt>
                <c:pt idx="1802">
                  <c:v>-52438.272643173244</c:v>
                </c:pt>
                <c:pt idx="1803">
                  <c:v>-51589.927491633272</c:v>
                </c:pt>
                <c:pt idx="1804">
                  <c:v>-47521.486133607759</c:v>
                </c:pt>
                <c:pt idx="1805">
                  <c:v>-49086.975775980623</c:v>
                </c:pt>
                <c:pt idx="1806">
                  <c:v>-52137.466174871101</c:v>
                </c:pt>
                <c:pt idx="1807">
                  <c:v>-51259.878817164972</c:v>
                </c:pt>
                <c:pt idx="1808">
                  <c:v>-56162.887667106741</c:v>
                </c:pt>
                <c:pt idx="1809">
                  <c:v>-62199.121114736474</c:v>
                </c:pt>
                <c:pt idx="1810">
                  <c:v>-65103.883307100295</c:v>
                </c:pt>
                <c:pt idx="1811">
                  <c:v>-62175.283606734818</c:v>
                </c:pt>
                <c:pt idx="1812">
                  <c:v>-59921.308340366944</c:v>
                </c:pt>
                <c:pt idx="1813">
                  <c:v>-60881.553808415789</c:v>
                </c:pt>
                <c:pt idx="1814">
                  <c:v>-63905.656078364489</c:v>
                </c:pt>
                <c:pt idx="1815">
                  <c:v>-61849.294786757077</c:v>
                </c:pt>
                <c:pt idx="1816">
                  <c:v>-59305.125111669913</c:v>
                </c:pt>
                <c:pt idx="1817">
                  <c:v>-54704.954644920457</c:v>
                </c:pt>
                <c:pt idx="1818">
                  <c:v>-44889.145276578769</c:v>
                </c:pt>
                <c:pt idx="1819">
                  <c:v>-49753.718033507103</c:v>
                </c:pt>
                <c:pt idx="1820">
                  <c:v>-49236.471384516917</c:v>
                </c:pt>
                <c:pt idx="1821">
                  <c:v>-49385.878683955933</c:v>
                </c:pt>
                <c:pt idx="1822">
                  <c:v>-43938.506285768824</c:v>
                </c:pt>
                <c:pt idx="1823">
                  <c:v>-50143.106954005118</c:v>
                </c:pt>
                <c:pt idx="1824">
                  <c:v>-51589.927491633272</c:v>
                </c:pt>
                <c:pt idx="1825">
                  <c:v>-52298.623448384504</c:v>
                </c:pt>
                <c:pt idx="1826">
                  <c:v>-53145.823480565683</c:v>
                </c:pt>
                <c:pt idx="1827">
                  <c:v>-52085.791932544053</c:v>
                </c:pt>
                <c:pt idx="1828">
                  <c:v>-51446.519328353905</c:v>
                </c:pt>
                <c:pt idx="1829">
                  <c:v>-50714.546828137478</c:v>
                </c:pt>
                <c:pt idx="1830">
                  <c:v>-55872.995483319326</c:v>
                </c:pt>
                <c:pt idx="1831">
                  <c:v>-49075.916195237507</c:v>
                </c:pt>
                <c:pt idx="1832">
                  <c:v>-50272.882986651188</c:v>
                </c:pt>
                <c:pt idx="1833">
                  <c:v>-63686.487695904791</c:v>
                </c:pt>
                <c:pt idx="1834">
                  <c:v>-60582.806322602381</c:v>
                </c:pt>
                <c:pt idx="1835">
                  <c:v>-58493.121104508093</c:v>
                </c:pt>
                <c:pt idx="1836">
                  <c:v>-56664.737513000939</c:v>
                </c:pt>
                <c:pt idx="1837">
                  <c:v>-58845.729829688942</c:v>
                </c:pt>
                <c:pt idx="1838">
                  <c:v>-61744.865809096831</c:v>
                </c:pt>
                <c:pt idx="1839">
                  <c:v>-58932.854279985833</c:v>
                </c:pt>
                <c:pt idx="1840">
                  <c:v>-58525.376171205477</c:v>
                </c:pt>
                <c:pt idx="1841">
                  <c:v>-51037.990307448898</c:v>
                </c:pt>
                <c:pt idx="1842">
                  <c:v>-48199.911773010601</c:v>
                </c:pt>
                <c:pt idx="1843">
                  <c:v>-47591.117386503174</c:v>
                </c:pt>
                <c:pt idx="1844">
                  <c:v>-49844.4237403601</c:v>
                </c:pt>
                <c:pt idx="1845">
                  <c:v>-53007.703471685141</c:v>
                </c:pt>
                <c:pt idx="1846">
                  <c:v>-48337.933990035956</c:v>
                </c:pt>
                <c:pt idx="1847">
                  <c:v>-50858.273313024576</c:v>
                </c:pt>
                <c:pt idx="1848">
                  <c:v>-51942.644840687622</c:v>
                </c:pt>
                <c:pt idx="1849">
                  <c:v>-51211.177594074717</c:v>
                </c:pt>
                <c:pt idx="1850">
                  <c:v>-52511.322081617021</c:v>
                </c:pt>
                <c:pt idx="1851">
                  <c:v>-52085.791932544053</c:v>
                </c:pt>
                <c:pt idx="1852">
                  <c:v>-23725.260609585253</c:v>
                </c:pt>
                <c:pt idx="1853">
                  <c:v>6350.8614803726969</c:v>
                </c:pt>
                <c:pt idx="1854">
                  <c:v>8573.2010388602775</c:v>
                </c:pt>
                <c:pt idx="1855">
                  <c:v>9316.7117930516615</c:v>
                </c:pt>
                <c:pt idx="1856">
                  <c:v>-6082.4030147546646</c:v>
                </c:pt>
                <c:pt idx="1857">
                  <c:v>-43459.905852144191</c:v>
                </c:pt>
                <c:pt idx="1858">
                  <c:v>-65048.2551677663</c:v>
                </c:pt>
                <c:pt idx="1859">
                  <c:v>-57668.754877644336</c:v>
                </c:pt>
                <c:pt idx="1860">
                  <c:v>-65123.453385490699</c:v>
                </c:pt>
                <c:pt idx="1861">
                  <c:v>-54737.775742409423</c:v>
                </c:pt>
                <c:pt idx="1862">
                  <c:v>-45537.832428516864</c:v>
                </c:pt>
                <c:pt idx="1863">
                  <c:v>-47234.024974067463</c:v>
                </c:pt>
                <c:pt idx="1864">
                  <c:v>-19227.615148898563</c:v>
                </c:pt>
                <c:pt idx="1865">
                  <c:v>8290.8686884935851</c:v>
                </c:pt>
                <c:pt idx="1866">
                  <c:v>22133.355685651746</c:v>
                </c:pt>
                <c:pt idx="1867">
                  <c:v>13471.556474591136</c:v>
                </c:pt>
                <c:pt idx="1868">
                  <c:v>16472.57798884395</c:v>
                </c:pt>
                <c:pt idx="1869">
                  <c:v>15230.597902383497</c:v>
                </c:pt>
                <c:pt idx="1870">
                  <c:v>11316.927641185343</c:v>
                </c:pt>
                <c:pt idx="1871">
                  <c:v>7398.4262606403599</c:v>
                </c:pt>
                <c:pt idx="1872">
                  <c:v>4978.099924349036</c:v>
                </c:pt>
                <c:pt idx="1873">
                  <c:v>4912.5986095549697</c:v>
                </c:pt>
                <c:pt idx="1874">
                  <c:v>4060.5265318707452</c:v>
                </c:pt>
                <c:pt idx="1875">
                  <c:v>5633.1130722896987</c:v>
                </c:pt>
                <c:pt idx="1876">
                  <c:v>6222.6249054362952</c:v>
                </c:pt>
                <c:pt idx="1877">
                  <c:v>9489.4209972117569</c:v>
                </c:pt>
                <c:pt idx="1878">
                  <c:v>14779.474578920372</c:v>
                </c:pt>
                <c:pt idx="1879">
                  <c:v>-4167.3097215455355</c:v>
                </c:pt>
                <c:pt idx="1880">
                  <c:v>-43662.89748678972</c:v>
                </c:pt>
                <c:pt idx="1881">
                  <c:v>-61610.488468282019</c:v>
                </c:pt>
                <c:pt idx="1882">
                  <c:v>-59522.44386227669</c:v>
                </c:pt>
                <c:pt idx="1883">
                  <c:v>-62976.787252297509</c:v>
                </c:pt>
                <c:pt idx="1884">
                  <c:v>-65403.55426026701</c:v>
                </c:pt>
                <c:pt idx="1885">
                  <c:v>-60126.274759583481</c:v>
                </c:pt>
                <c:pt idx="1886">
                  <c:v>-58235.056775287601</c:v>
                </c:pt>
                <c:pt idx="1887">
                  <c:v>-63461.354048339686</c:v>
                </c:pt>
                <c:pt idx="1888">
                  <c:v>-59991.631457570715</c:v>
                </c:pt>
                <c:pt idx="1889">
                  <c:v>-46387.544628940115</c:v>
                </c:pt>
                <c:pt idx="1890">
                  <c:v>-48328.750947111585</c:v>
                </c:pt>
                <c:pt idx="1891">
                  <c:v>-43938.506285768824</c:v>
                </c:pt>
                <c:pt idx="1892">
                  <c:v>-44830.609601458498</c:v>
                </c:pt>
                <c:pt idx="1893">
                  <c:v>-47451.908555081245</c:v>
                </c:pt>
                <c:pt idx="1894">
                  <c:v>-48047.704064622143</c:v>
                </c:pt>
                <c:pt idx="1895">
                  <c:v>-49554.321557714684</c:v>
                </c:pt>
                <c:pt idx="1896">
                  <c:v>-50500.936761514989</c:v>
                </c:pt>
                <c:pt idx="1897">
                  <c:v>-51586.129964251748</c:v>
                </c:pt>
                <c:pt idx="1898">
                  <c:v>-52298.623448384504</c:v>
                </c:pt>
                <c:pt idx="1899">
                  <c:v>-47902.420813454315</c:v>
                </c:pt>
                <c:pt idx="1900">
                  <c:v>-48836.708149794591</c:v>
                </c:pt>
                <c:pt idx="1901">
                  <c:v>-12879.414160206208</c:v>
                </c:pt>
                <c:pt idx="1902">
                  <c:v>11061.551880344337</c:v>
                </c:pt>
                <c:pt idx="1903">
                  <c:v>-7881.1370935004024</c:v>
                </c:pt>
                <c:pt idx="1904">
                  <c:v>-56950.99512815784</c:v>
                </c:pt>
                <c:pt idx="1905">
                  <c:v>-63007.901844983098</c:v>
                </c:pt>
                <c:pt idx="1906">
                  <c:v>-59153.564429059828</c:v>
                </c:pt>
                <c:pt idx="1907">
                  <c:v>-57698.791747975469</c:v>
                </c:pt>
                <c:pt idx="1908">
                  <c:v>-60428.169258764516</c:v>
                </c:pt>
                <c:pt idx="1909">
                  <c:v>-60795.525776477916</c:v>
                </c:pt>
                <c:pt idx="1910">
                  <c:v>-64131.785301339085</c:v>
                </c:pt>
                <c:pt idx="1911">
                  <c:v>-57584.667678716534</c:v>
                </c:pt>
                <c:pt idx="1912">
                  <c:v>-63654.285980443521</c:v>
                </c:pt>
                <c:pt idx="1913">
                  <c:v>-52442.516783221821</c:v>
                </c:pt>
                <c:pt idx="1914">
                  <c:v>-45772.645305353297</c:v>
                </c:pt>
                <c:pt idx="1915">
                  <c:v>-45193.238649519881</c:v>
                </c:pt>
                <c:pt idx="1916">
                  <c:v>-45409.152557322981</c:v>
                </c:pt>
                <c:pt idx="1917">
                  <c:v>-46952.067626483498</c:v>
                </c:pt>
                <c:pt idx="1918">
                  <c:v>-47832.795201806854</c:v>
                </c:pt>
                <c:pt idx="1919">
                  <c:v>-51141.40759735254</c:v>
                </c:pt>
                <c:pt idx="1920">
                  <c:v>-52155.612028968382</c:v>
                </c:pt>
                <c:pt idx="1921">
                  <c:v>-52298.623448384504</c:v>
                </c:pt>
                <c:pt idx="1922">
                  <c:v>-52933.384793230318</c:v>
                </c:pt>
                <c:pt idx="1923">
                  <c:v>-51280.947590796888</c:v>
                </c:pt>
                <c:pt idx="1924">
                  <c:v>-48622.196699195862</c:v>
                </c:pt>
                <c:pt idx="1925">
                  <c:v>-48407.585191750703</c:v>
                </c:pt>
                <c:pt idx="1926">
                  <c:v>-54186.267038413047</c:v>
                </c:pt>
                <c:pt idx="1927">
                  <c:v>-49463.712961988815</c:v>
                </c:pt>
                <c:pt idx="1928">
                  <c:v>-48099.974679991305</c:v>
                </c:pt>
                <c:pt idx="1929">
                  <c:v>-61145.327420761452</c:v>
                </c:pt>
                <c:pt idx="1930">
                  <c:v>-62761.669880221278</c:v>
                </c:pt>
                <c:pt idx="1931">
                  <c:v>-61243.934493478817</c:v>
                </c:pt>
                <c:pt idx="1932">
                  <c:v>-64773.327292020316</c:v>
                </c:pt>
                <c:pt idx="1933">
                  <c:v>-58308.725451758284</c:v>
                </c:pt>
                <c:pt idx="1934">
                  <c:v>-62921.28265830686</c:v>
                </c:pt>
                <c:pt idx="1935">
                  <c:v>-63461.354048339686</c:v>
                </c:pt>
                <c:pt idx="1936">
                  <c:v>-58963.547675776441</c:v>
                </c:pt>
                <c:pt idx="1937">
                  <c:v>-50350.823160947024</c:v>
                </c:pt>
                <c:pt idx="1938">
                  <c:v>-44558.417817643189</c:v>
                </c:pt>
                <c:pt idx="1939">
                  <c:v>-44467.679029374121</c:v>
                </c:pt>
                <c:pt idx="1940">
                  <c:v>-46375.56985922395</c:v>
                </c:pt>
                <c:pt idx="1941">
                  <c:v>-47978.069710905307</c:v>
                </c:pt>
                <c:pt idx="1942">
                  <c:v>-47521.486133607759</c:v>
                </c:pt>
                <c:pt idx="1943">
                  <c:v>-48981.442734616983</c:v>
                </c:pt>
                <c:pt idx="1944">
                  <c:v>-51729.548405007103</c:v>
                </c:pt>
                <c:pt idx="1945">
                  <c:v>-52155.612028968382</c:v>
                </c:pt>
                <c:pt idx="1946">
                  <c:v>-52650.979853110686</c:v>
                </c:pt>
                <c:pt idx="1947">
                  <c:v>-51516.324646302826</c:v>
                </c:pt>
                <c:pt idx="1948">
                  <c:v>-49340.243682417786</c:v>
                </c:pt>
                <c:pt idx="1949">
                  <c:v>12.540284381162397</c:v>
                </c:pt>
                <c:pt idx="1950">
                  <c:v>10603.381092401081</c:v>
                </c:pt>
                <c:pt idx="1951">
                  <c:v>-11706.681870918666</c:v>
                </c:pt>
                <c:pt idx="1952">
                  <c:v>-58343.558410200341</c:v>
                </c:pt>
                <c:pt idx="1953">
                  <c:v>-59650.592322604905</c:v>
                </c:pt>
                <c:pt idx="1954">
                  <c:v>-61325.308397030494</c:v>
                </c:pt>
                <c:pt idx="1955">
                  <c:v>-65803.925063090632</c:v>
                </c:pt>
                <c:pt idx="1956">
                  <c:v>-60435.776275876568</c:v>
                </c:pt>
                <c:pt idx="1957">
                  <c:v>-58312.306544604086</c:v>
                </c:pt>
                <c:pt idx="1958">
                  <c:v>-58208.808517491387</c:v>
                </c:pt>
                <c:pt idx="1959">
                  <c:v>-62264.692682468747</c:v>
                </c:pt>
                <c:pt idx="1960">
                  <c:v>-58811.42806953191</c:v>
                </c:pt>
                <c:pt idx="1961">
                  <c:v>-53829.947764441531</c:v>
                </c:pt>
                <c:pt idx="1962">
                  <c:v>-48949.580672976888</c:v>
                </c:pt>
                <c:pt idx="1963">
                  <c:v>-43869.202648094106</c:v>
                </c:pt>
                <c:pt idx="1964">
                  <c:v>-47527.743865979181</c:v>
                </c:pt>
                <c:pt idx="1965">
                  <c:v>-47597.33060663216</c:v>
                </c:pt>
                <c:pt idx="1966">
                  <c:v>-48192.875553567974</c:v>
                </c:pt>
                <c:pt idx="1967">
                  <c:v>-50640.442111684919</c:v>
                </c:pt>
                <c:pt idx="1968">
                  <c:v>-52298.623448384504</c:v>
                </c:pt>
                <c:pt idx="1969">
                  <c:v>-52298.623448384504</c:v>
                </c:pt>
                <c:pt idx="1970">
                  <c:v>-52438.272643173244</c:v>
                </c:pt>
                <c:pt idx="1971">
                  <c:v>-51424.429796654316</c:v>
                </c:pt>
                <c:pt idx="1972">
                  <c:v>-50143.106954005118</c:v>
                </c:pt>
                <c:pt idx="1973">
                  <c:v>-49789.677491159353</c:v>
                </c:pt>
                <c:pt idx="1974">
                  <c:v>-47527.743865979181</c:v>
                </c:pt>
                <c:pt idx="1975">
                  <c:v>-49358.21021458281</c:v>
                </c:pt>
                <c:pt idx="1976">
                  <c:v>-47422.975912931513</c:v>
                </c:pt>
                <c:pt idx="1977">
                  <c:v>-61219.607396394167</c:v>
                </c:pt>
                <c:pt idx="1978">
                  <c:v>-58343.558410200341</c:v>
                </c:pt>
                <c:pt idx="1979">
                  <c:v>-60706.576119961544</c:v>
                </c:pt>
                <c:pt idx="1980">
                  <c:v>-63769.970722357633</c:v>
                </c:pt>
                <c:pt idx="1981">
                  <c:v>-63844.08614996251</c:v>
                </c:pt>
                <c:pt idx="1982">
                  <c:v>-62995.717930479776</c:v>
                </c:pt>
                <c:pt idx="1983">
                  <c:v>-50058.642632991774</c:v>
                </c:pt>
                <c:pt idx="1984">
                  <c:v>-49219.860689955472</c:v>
                </c:pt>
                <c:pt idx="1985">
                  <c:v>-46445.09844971753</c:v>
                </c:pt>
                <c:pt idx="1986">
                  <c:v>-46743.900318731525</c:v>
                </c:pt>
                <c:pt idx="1987">
                  <c:v>-52651.174011802272</c:v>
                </c:pt>
                <c:pt idx="1988">
                  <c:v>-44977.257946105274</c:v>
                </c:pt>
                <c:pt idx="1989">
                  <c:v>-45409.152557322981</c:v>
                </c:pt>
                <c:pt idx="1990">
                  <c:v>-44900.006829943733</c:v>
                </c:pt>
                <c:pt idx="1991">
                  <c:v>-11268.947184052791</c:v>
                </c:pt>
                <c:pt idx="1992">
                  <c:v>6874.6438705065284</c:v>
                </c:pt>
                <c:pt idx="1993">
                  <c:v>5436.6091279075008</c:v>
                </c:pt>
                <c:pt idx="1994">
                  <c:v>4847.0972947609034</c:v>
                </c:pt>
                <c:pt idx="1995">
                  <c:v>6285.3886816059694</c:v>
                </c:pt>
                <c:pt idx="1996">
                  <c:v>7136.5350655734446</c:v>
                </c:pt>
                <c:pt idx="1997">
                  <c:v>8180.5353424239283</c:v>
                </c:pt>
                <c:pt idx="1998">
                  <c:v>7791.263053240732</c:v>
                </c:pt>
                <c:pt idx="1999">
                  <c:v>-6116.1012666385914</c:v>
                </c:pt>
                <c:pt idx="2000">
                  <c:v>-39948.385121120133</c:v>
                </c:pt>
                <c:pt idx="2001">
                  <c:v>-63951.132966022582</c:v>
                </c:pt>
                <c:pt idx="2002">
                  <c:v>-61617.158588552724</c:v>
                </c:pt>
                <c:pt idx="2003">
                  <c:v>-59446.208936213632</c:v>
                </c:pt>
                <c:pt idx="2004">
                  <c:v>-63438.411162046483</c:v>
                </c:pt>
                <c:pt idx="2005">
                  <c:v>-60888.399347463317</c:v>
                </c:pt>
                <c:pt idx="2006">
                  <c:v>-59492.122173508833</c:v>
                </c:pt>
                <c:pt idx="2007">
                  <c:v>-62626.916212006967</c:v>
                </c:pt>
                <c:pt idx="2008">
                  <c:v>-58385.697469126229</c:v>
                </c:pt>
                <c:pt idx="2009">
                  <c:v>-44553.020687517586</c:v>
                </c:pt>
                <c:pt idx="2010">
                  <c:v>-50836.738569031593</c:v>
                </c:pt>
                <c:pt idx="2011">
                  <c:v>-52720.726421329091</c:v>
                </c:pt>
                <c:pt idx="2012">
                  <c:v>-46445.09844971753</c:v>
                </c:pt>
                <c:pt idx="2013">
                  <c:v>-45848.073912032305</c:v>
                </c:pt>
                <c:pt idx="2014">
                  <c:v>-46299.09297206725</c:v>
                </c:pt>
                <c:pt idx="2015">
                  <c:v>-47978.069710905307</c:v>
                </c:pt>
                <c:pt idx="2016">
                  <c:v>-50570.689436599954</c:v>
                </c:pt>
                <c:pt idx="2017">
                  <c:v>-50928.037748296207</c:v>
                </c:pt>
                <c:pt idx="2018">
                  <c:v>-3960.2372662113366</c:v>
                </c:pt>
                <c:pt idx="2019">
                  <c:v>5764.1157018778322</c:v>
                </c:pt>
                <c:pt idx="2020">
                  <c:v>7332.9534618736297</c:v>
                </c:pt>
                <c:pt idx="2021">
                  <c:v>8311.4239079027102</c:v>
                </c:pt>
                <c:pt idx="2022">
                  <c:v>7922.2086507741906</c:v>
                </c:pt>
                <c:pt idx="2023">
                  <c:v>-3460.8774173085403</c:v>
                </c:pt>
                <c:pt idx="2024">
                  <c:v>-35254.235145402447</c:v>
                </c:pt>
                <c:pt idx="2025">
                  <c:v>-56975.816510501922</c:v>
                </c:pt>
                <c:pt idx="2026">
                  <c:v>-55865.981048963738</c:v>
                </c:pt>
                <c:pt idx="2027">
                  <c:v>-65092.908749392489</c:v>
                </c:pt>
                <c:pt idx="2028">
                  <c:v>-58058.908339336595</c:v>
                </c:pt>
                <c:pt idx="2029">
                  <c:v>-58632.932260246576</c:v>
                </c:pt>
                <c:pt idx="2030">
                  <c:v>-63181.480381092326</c:v>
                </c:pt>
                <c:pt idx="2031">
                  <c:v>-60284.463351295373</c:v>
                </c:pt>
                <c:pt idx="2032">
                  <c:v>-47597.33060663216</c:v>
                </c:pt>
                <c:pt idx="2033">
                  <c:v>-53041.158763670261</c:v>
                </c:pt>
                <c:pt idx="2034">
                  <c:v>-47595.190281942829</c:v>
                </c:pt>
                <c:pt idx="2035">
                  <c:v>-44614.488752968035</c:v>
                </c:pt>
                <c:pt idx="2036">
                  <c:v>-47451.908555081245</c:v>
                </c:pt>
                <c:pt idx="2037">
                  <c:v>-49195.740824377106</c:v>
                </c:pt>
                <c:pt idx="2038">
                  <c:v>-748.44931745725057</c:v>
                </c:pt>
                <c:pt idx="2039">
                  <c:v>7987.681449540918</c:v>
                </c:pt>
                <c:pt idx="2040">
                  <c:v>7529.3718581738176</c:v>
                </c:pt>
                <c:pt idx="2041">
                  <c:v>5960.6196462600292</c:v>
                </c:pt>
                <c:pt idx="2042">
                  <c:v>4912.5986095549697</c:v>
                </c:pt>
                <c:pt idx="2043">
                  <c:v>6481.8070779061563</c:v>
                </c:pt>
                <c:pt idx="2044">
                  <c:v>6874.6438705065284</c:v>
                </c:pt>
                <c:pt idx="2045">
                  <c:v>7398.4262606403599</c:v>
                </c:pt>
                <c:pt idx="2046">
                  <c:v>7856.7358520074604</c:v>
                </c:pt>
                <c:pt idx="2047">
                  <c:v>-12223.497424372923</c:v>
                </c:pt>
                <c:pt idx="2048">
                  <c:v>-61433.650595849846</c:v>
                </c:pt>
                <c:pt idx="2049">
                  <c:v>-64509.464984747843</c:v>
                </c:pt>
                <c:pt idx="2050">
                  <c:v>-61605.013338408047</c:v>
                </c:pt>
                <c:pt idx="2051">
                  <c:v>-63525.870559124589</c:v>
                </c:pt>
                <c:pt idx="2052">
                  <c:v>-61750.353368323522</c:v>
                </c:pt>
                <c:pt idx="2053">
                  <c:v>-62696.890420065072</c:v>
                </c:pt>
                <c:pt idx="2054">
                  <c:v>-65114.064893803901</c:v>
                </c:pt>
                <c:pt idx="2055">
                  <c:v>-63271.234174760182</c:v>
                </c:pt>
                <c:pt idx="2056">
                  <c:v>-60029.679969056182</c:v>
                </c:pt>
                <c:pt idx="2057">
                  <c:v>-54182.283268625288</c:v>
                </c:pt>
                <c:pt idx="2058">
                  <c:v>-46892.468152593872</c:v>
                </c:pt>
                <c:pt idx="2059">
                  <c:v>-48937.39315693728</c:v>
                </c:pt>
                <c:pt idx="2060">
                  <c:v>-51989.193090610606</c:v>
                </c:pt>
                <c:pt idx="2061">
                  <c:v>-44977.257946105274</c:v>
                </c:pt>
                <c:pt idx="2062">
                  <c:v>-45917.540690686888</c:v>
                </c:pt>
                <c:pt idx="2063">
                  <c:v>-47902.420813454315</c:v>
                </c:pt>
                <c:pt idx="2064">
                  <c:v>-49929.144374888085</c:v>
                </c:pt>
                <c:pt idx="2065">
                  <c:v>-50640.442111684919</c:v>
                </c:pt>
                <c:pt idx="2066">
                  <c:v>-51803.014074986851</c:v>
                </c:pt>
                <c:pt idx="2067">
                  <c:v>-50997.802183567845</c:v>
                </c:pt>
                <c:pt idx="2068">
                  <c:v>-48767.040948439681</c:v>
                </c:pt>
                <c:pt idx="2069">
                  <c:v>-49265.423176819575</c:v>
                </c:pt>
                <c:pt idx="2070">
                  <c:v>-47382.330976554731</c:v>
                </c:pt>
                <c:pt idx="2071">
                  <c:v>-47412.084840297823</c:v>
                </c:pt>
                <c:pt idx="2072">
                  <c:v>-59007.646391963332</c:v>
                </c:pt>
                <c:pt idx="2073">
                  <c:v>-59506.351037088993</c:v>
                </c:pt>
                <c:pt idx="2074">
                  <c:v>-56527.4342716916</c:v>
                </c:pt>
                <c:pt idx="2075">
                  <c:v>-66880.478969217613</c:v>
                </c:pt>
                <c:pt idx="2076">
                  <c:v>-58942.430491166087</c:v>
                </c:pt>
                <c:pt idx="2077">
                  <c:v>-59165.254533576343</c:v>
                </c:pt>
                <c:pt idx="2078">
                  <c:v>-57244.197163239813</c:v>
                </c:pt>
                <c:pt idx="2079">
                  <c:v>-62960.575653914602</c:v>
                </c:pt>
                <c:pt idx="2080">
                  <c:v>-61663.413496858819</c:v>
                </c:pt>
                <c:pt idx="2081">
                  <c:v>-56409.259009521695</c:v>
                </c:pt>
                <c:pt idx="2082">
                  <c:v>-43794.316085384329</c:v>
                </c:pt>
                <c:pt idx="2083">
                  <c:v>-50440.766814313618</c:v>
                </c:pt>
                <c:pt idx="2084">
                  <c:v>-52651.174011802272</c:v>
                </c:pt>
                <c:pt idx="2085">
                  <c:v>-53225.035102043752</c:v>
                </c:pt>
                <c:pt idx="2086">
                  <c:v>-45555.553302598048</c:v>
                </c:pt>
                <c:pt idx="2087">
                  <c:v>-48691.856006787835</c:v>
                </c:pt>
                <c:pt idx="2088">
                  <c:v>-49929.144374888085</c:v>
                </c:pt>
                <c:pt idx="2089">
                  <c:v>-50854.064150910897</c:v>
                </c:pt>
                <c:pt idx="2090">
                  <c:v>-49859.410933023719</c:v>
                </c:pt>
                <c:pt idx="2091">
                  <c:v>-49998.877816752458</c:v>
                </c:pt>
                <c:pt idx="2092">
                  <c:v>-49265.423176819575</c:v>
                </c:pt>
                <c:pt idx="2093">
                  <c:v>-48836.708149794591</c:v>
                </c:pt>
                <c:pt idx="2094">
                  <c:v>-47978.069710905307</c:v>
                </c:pt>
                <c:pt idx="2095">
                  <c:v>-47721.69189857848</c:v>
                </c:pt>
                <c:pt idx="2096">
                  <c:v>-53411.222503754092</c:v>
                </c:pt>
                <c:pt idx="2097">
                  <c:v>-53899.952644311321</c:v>
                </c:pt>
                <c:pt idx="2098">
                  <c:v>-62535.089743424738</c:v>
                </c:pt>
                <c:pt idx="2099">
                  <c:v>-60099.563182058577</c:v>
                </c:pt>
                <c:pt idx="2100">
                  <c:v>-61630.512775327676</c:v>
                </c:pt>
                <c:pt idx="2101">
                  <c:v>-64357.520773804732</c:v>
                </c:pt>
                <c:pt idx="2102">
                  <c:v>-57453.882867134467</c:v>
                </c:pt>
                <c:pt idx="2103">
                  <c:v>-59440.801259336651</c:v>
                </c:pt>
                <c:pt idx="2104">
                  <c:v>-45533.090247693741</c:v>
                </c:pt>
                <c:pt idx="2105">
                  <c:v>-50645.930276834741</c:v>
                </c:pt>
                <c:pt idx="2106">
                  <c:v>-48602.420526360023</c:v>
                </c:pt>
                <c:pt idx="2107">
                  <c:v>-45270.28664736174</c:v>
                </c:pt>
                <c:pt idx="2108">
                  <c:v>-8378.0670928780619</c:v>
                </c:pt>
                <c:pt idx="2109">
                  <c:v>9877.7807735201532</c:v>
                </c:pt>
                <c:pt idx="2110">
                  <c:v>9877.7807735201532</c:v>
                </c:pt>
                <c:pt idx="2111">
                  <c:v>8834.9781698178431</c:v>
                </c:pt>
                <c:pt idx="2112">
                  <c:v>6222.6249054362952</c:v>
                </c:pt>
                <c:pt idx="2113">
                  <c:v>4259.4390033912405</c:v>
                </c:pt>
                <c:pt idx="2114">
                  <c:v>4128.379341748433</c:v>
                </c:pt>
                <c:pt idx="2115">
                  <c:v>5567.6117574956324</c:v>
                </c:pt>
                <c:pt idx="2116">
                  <c:v>9031.3110180360181</c:v>
                </c:pt>
                <c:pt idx="2117">
                  <c:v>11192.457819756697</c:v>
                </c:pt>
                <c:pt idx="2118">
                  <c:v>10537.928122694902</c:v>
                </c:pt>
                <c:pt idx="2119">
                  <c:v>723.33521893477553</c:v>
                </c:pt>
                <c:pt idx="2120">
                  <c:v>-20706.376019791991</c:v>
                </c:pt>
                <c:pt idx="2121">
                  <c:v>-43721.508844600736</c:v>
                </c:pt>
                <c:pt idx="2122">
                  <c:v>-64295.457096735132</c:v>
                </c:pt>
                <c:pt idx="2123">
                  <c:v>-57204.210813106198</c:v>
                </c:pt>
                <c:pt idx="2124">
                  <c:v>-66402.750789266225</c:v>
                </c:pt>
                <c:pt idx="2125">
                  <c:v>-62631.90867693918</c:v>
                </c:pt>
                <c:pt idx="2126">
                  <c:v>-61330.758668199021</c:v>
                </c:pt>
                <c:pt idx="2127">
                  <c:v>-57058.749799373363</c:v>
                </c:pt>
                <c:pt idx="2128">
                  <c:v>-51865.032532220161</c:v>
                </c:pt>
                <c:pt idx="2129">
                  <c:v>-51497.549892741343</c:v>
                </c:pt>
                <c:pt idx="2130">
                  <c:v>-12294.771256842661</c:v>
                </c:pt>
                <c:pt idx="2131">
                  <c:v>11120.680341049181</c:v>
                </c:pt>
                <c:pt idx="2132">
                  <c:v>11316.927641185343</c:v>
                </c:pt>
                <c:pt idx="2133">
                  <c:v>11186.096107761236</c:v>
                </c:pt>
                <c:pt idx="2134">
                  <c:v>10728.185740776855</c:v>
                </c:pt>
                <c:pt idx="2135">
                  <c:v>9358.5324317329741</c:v>
                </c:pt>
                <c:pt idx="2136">
                  <c:v>6743.6982729730717</c:v>
                </c:pt>
                <c:pt idx="2137">
                  <c:v>7791.263053240732</c:v>
                </c:pt>
                <c:pt idx="2138">
                  <c:v>4716.0946651727709</c:v>
                </c:pt>
                <c:pt idx="2139">
                  <c:v>5567.6117574956324</c:v>
                </c:pt>
                <c:pt idx="2140">
                  <c:v>7463.8990594070883</c:v>
                </c:pt>
                <c:pt idx="2141">
                  <c:v>7267.4806631069014</c:v>
                </c:pt>
                <c:pt idx="2142">
                  <c:v>9293.0881489935819</c:v>
                </c:pt>
                <c:pt idx="2143">
                  <c:v>6413.5814698779059</c:v>
                </c:pt>
                <c:pt idx="2144">
                  <c:v>5326.7095799993403</c:v>
                </c:pt>
                <c:pt idx="2145">
                  <c:v>-18936.907111676413</c:v>
                </c:pt>
                <c:pt idx="2146">
                  <c:v>-10554.095244875565</c:v>
                </c:pt>
                <c:pt idx="2147">
                  <c:v>-18829.875273982991</c:v>
                </c:pt>
                <c:pt idx="2148">
                  <c:v>-49195.740824377106</c:v>
                </c:pt>
                <c:pt idx="2149">
                  <c:v>-61755.652896228166</c:v>
                </c:pt>
                <c:pt idx="2150">
                  <c:v>-64236.987574493003</c:v>
                </c:pt>
                <c:pt idx="2151">
                  <c:v>-58401.855335150853</c:v>
                </c:pt>
                <c:pt idx="2152">
                  <c:v>-58379.617348046304</c:v>
                </c:pt>
                <c:pt idx="2153">
                  <c:v>-63375.491124816865</c:v>
                </c:pt>
                <c:pt idx="2154">
                  <c:v>-48499.599473004862</c:v>
                </c:pt>
                <c:pt idx="2155">
                  <c:v>-50121.722342531779</c:v>
                </c:pt>
                <c:pt idx="2156">
                  <c:v>-48580.117486366566</c:v>
                </c:pt>
                <c:pt idx="2157">
                  <c:v>-45486.108861588</c:v>
                </c:pt>
                <c:pt idx="2158">
                  <c:v>-47978.069710905307</c:v>
                </c:pt>
                <c:pt idx="2159">
                  <c:v>10793.601507488911</c:v>
                </c:pt>
                <c:pt idx="2160">
                  <c:v>5633.1130722896987</c:v>
                </c:pt>
                <c:pt idx="2161">
                  <c:v>5240.1051835253011</c:v>
                </c:pt>
                <c:pt idx="2162">
                  <c:v>5043.6012391431032</c:v>
                </c:pt>
                <c:pt idx="2163">
                  <c:v>6222.6249054362952</c:v>
                </c:pt>
                <c:pt idx="2164">
                  <c:v>10668.834062107262</c:v>
                </c:pt>
                <c:pt idx="2165">
                  <c:v>7529.3718581738176</c:v>
                </c:pt>
                <c:pt idx="2166">
                  <c:v>7660.3174557072743</c:v>
                </c:pt>
                <c:pt idx="2167">
                  <c:v>585.27060786790855</c:v>
                </c:pt>
                <c:pt idx="2168">
                  <c:v>-21980.765152551725</c:v>
                </c:pt>
                <c:pt idx="2169">
                  <c:v>-47229.250467974794</c:v>
                </c:pt>
                <c:pt idx="2170">
                  <c:v>-63724.859874126771</c:v>
                </c:pt>
                <c:pt idx="2171">
                  <c:v>-59775.158178786638</c:v>
                </c:pt>
                <c:pt idx="2172">
                  <c:v>-58932.854279985833</c:v>
                </c:pt>
                <c:pt idx="2173">
                  <c:v>-57285.112748308493</c:v>
                </c:pt>
                <c:pt idx="2174">
                  <c:v>-55933.779154741031</c:v>
                </c:pt>
                <c:pt idx="2175">
                  <c:v>-60255.944252113164</c:v>
                </c:pt>
                <c:pt idx="2176">
                  <c:v>-50257.178763456388</c:v>
                </c:pt>
                <c:pt idx="2177">
                  <c:v>-44942.929680482848</c:v>
                </c:pt>
                <c:pt idx="2178">
                  <c:v>-31986.317172855641</c:v>
                </c:pt>
                <c:pt idx="2179">
                  <c:v>15295.965275355096</c:v>
                </c:pt>
                <c:pt idx="2180">
                  <c:v>15492.067394269907</c:v>
                </c:pt>
                <c:pt idx="2181">
                  <c:v>13929.327811106368</c:v>
                </c:pt>
                <c:pt idx="2182">
                  <c:v>13019.463054802814</c:v>
                </c:pt>
                <c:pt idx="2183">
                  <c:v>8965.866735296624</c:v>
                </c:pt>
                <c:pt idx="2184">
                  <c:v>6416.3342791394271</c:v>
                </c:pt>
                <c:pt idx="2185">
                  <c:v>5436.6091279075008</c:v>
                </c:pt>
                <c:pt idx="2186">
                  <c:v>4585.0920355846383</c:v>
                </c:pt>
                <c:pt idx="2187">
                  <c:v>5960.6196462600292</c:v>
                </c:pt>
                <c:pt idx="2188">
                  <c:v>5960.6196462600292</c:v>
                </c:pt>
                <c:pt idx="2189">
                  <c:v>6678.2254742063424</c:v>
                </c:pt>
                <c:pt idx="2190">
                  <c:v>7005.5894680399861</c:v>
                </c:pt>
                <c:pt idx="2191">
                  <c:v>-4200.4491947800425</c:v>
                </c:pt>
                <c:pt idx="2192">
                  <c:v>-21135.637907720102</c:v>
                </c:pt>
                <c:pt idx="2193">
                  <c:v>-41795.954189625292</c:v>
                </c:pt>
                <c:pt idx="2194">
                  <c:v>-49324.213945692893</c:v>
                </c:pt>
                <c:pt idx="2195">
                  <c:v>-59991.631457570715</c:v>
                </c:pt>
                <c:pt idx="2196">
                  <c:v>-63761.166297794822</c:v>
                </c:pt>
                <c:pt idx="2197">
                  <c:v>-60935.446434191319</c:v>
                </c:pt>
                <c:pt idx="2198">
                  <c:v>-63891.544829101083</c:v>
                </c:pt>
                <c:pt idx="2199">
                  <c:v>-49538.841798453301</c:v>
                </c:pt>
                <c:pt idx="2200">
                  <c:v>-51088.00361188547</c:v>
                </c:pt>
                <c:pt idx="2201">
                  <c:v>-21399.009814383677</c:v>
                </c:pt>
                <c:pt idx="2202">
                  <c:v>7046.3969057556506</c:v>
                </c:pt>
                <c:pt idx="2203">
                  <c:v>15230.597902383497</c:v>
                </c:pt>
                <c:pt idx="2204">
                  <c:v>14387.099147621599</c:v>
                </c:pt>
                <c:pt idx="2205">
                  <c:v>11776.39874303772</c:v>
                </c:pt>
                <c:pt idx="2206">
                  <c:v>13275.36875894175</c:v>
                </c:pt>
                <c:pt idx="2207">
                  <c:v>8769.5338870784508</c:v>
                </c:pt>
                <c:pt idx="2208">
                  <c:v>6940.1166692732568</c:v>
                </c:pt>
                <c:pt idx="2209">
                  <c:v>7071.0622668067153</c:v>
                </c:pt>
                <c:pt idx="2210">
                  <c:v>5174.6038687312348</c:v>
                </c:pt>
                <c:pt idx="2211">
                  <c:v>5764.1157018778322</c:v>
                </c:pt>
                <c:pt idx="2212">
                  <c:v>6547.2798766728847</c:v>
                </c:pt>
                <c:pt idx="2213">
                  <c:v>10210.663274164004</c:v>
                </c:pt>
                <c:pt idx="2214">
                  <c:v>10734.287031813439</c:v>
                </c:pt>
                <c:pt idx="2215">
                  <c:v>6940.1166692732568</c:v>
                </c:pt>
                <c:pt idx="2216">
                  <c:v>7025.2922057507676</c:v>
                </c:pt>
                <c:pt idx="2217">
                  <c:v>5594.0224724536965</c:v>
                </c:pt>
                <c:pt idx="2218">
                  <c:v>3838.1961930945909</c:v>
                </c:pt>
                <c:pt idx="2219">
                  <c:v>-2392.6447526308448</c:v>
                </c:pt>
                <c:pt idx="2220">
                  <c:v>-59705.327386521705</c:v>
                </c:pt>
                <c:pt idx="2221">
                  <c:v>-65144.933462929184</c:v>
                </c:pt>
                <c:pt idx="2222">
                  <c:v>-61231.740868782159</c:v>
                </c:pt>
                <c:pt idx="2223">
                  <c:v>-61511.337859050574</c:v>
                </c:pt>
                <c:pt idx="2224">
                  <c:v>-60277.817016224784</c:v>
                </c:pt>
                <c:pt idx="2225">
                  <c:v>-61889.209596714929</c:v>
                </c:pt>
                <c:pt idx="2226">
                  <c:v>-48297.597740475794</c:v>
                </c:pt>
                <c:pt idx="2227">
                  <c:v>-45760.082621277528</c:v>
                </c:pt>
                <c:pt idx="2228">
                  <c:v>-46229.574814451538</c:v>
                </c:pt>
                <c:pt idx="2229">
                  <c:v>-46514.627040211126</c:v>
                </c:pt>
                <c:pt idx="2230">
                  <c:v>-7920.488687019154</c:v>
                </c:pt>
                <c:pt idx="2231">
                  <c:v>7398.4262606403599</c:v>
                </c:pt>
                <c:pt idx="2232">
                  <c:v>6288.1262202303615</c:v>
                </c:pt>
                <c:pt idx="2233">
                  <c:v>5043.6012391431032</c:v>
                </c:pt>
                <c:pt idx="2234">
                  <c:v>4978.099924349036</c:v>
                </c:pt>
                <c:pt idx="2235">
                  <c:v>8311.4239079027102</c:v>
                </c:pt>
                <c:pt idx="2236">
                  <c:v>7202.007864340173</c:v>
                </c:pt>
                <c:pt idx="2237">
                  <c:v>9358.5324317329741</c:v>
                </c:pt>
                <c:pt idx="2238">
                  <c:v>10472.475152988722</c:v>
                </c:pt>
                <c:pt idx="2239">
                  <c:v>-19900.967837361757</c:v>
                </c:pt>
                <c:pt idx="2240">
                  <c:v>-58222.730448081515</c:v>
                </c:pt>
                <c:pt idx="2241">
                  <c:v>-61830.70861719075</c:v>
                </c:pt>
                <c:pt idx="2242">
                  <c:v>-61313.847660708823</c:v>
                </c:pt>
                <c:pt idx="2243">
                  <c:v>-60694.284223796036</c:v>
                </c:pt>
                <c:pt idx="2244">
                  <c:v>-57649.780344454251</c:v>
                </c:pt>
                <c:pt idx="2245">
                  <c:v>-57659.148064341884</c:v>
                </c:pt>
                <c:pt idx="2246">
                  <c:v>-60065.752691961752</c:v>
                </c:pt>
                <c:pt idx="2247">
                  <c:v>-64283.150761161785</c:v>
                </c:pt>
                <c:pt idx="2248">
                  <c:v>-62706.695577506252</c:v>
                </c:pt>
                <c:pt idx="2249">
                  <c:v>-60401.84231055386</c:v>
                </c:pt>
                <c:pt idx="2250">
                  <c:v>-49374.970600788416</c:v>
                </c:pt>
                <c:pt idx="2251">
                  <c:v>-50708.032794340659</c:v>
                </c:pt>
                <c:pt idx="2252">
                  <c:v>-53085.884683476317</c:v>
                </c:pt>
                <c:pt idx="2253">
                  <c:v>-54627.738590904715</c:v>
                </c:pt>
                <c:pt idx="2254">
                  <c:v>-45193.238649519881</c:v>
                </c:pt>
                <c:pt idx="2255">
                  <c:v>-49051.11761759653</c:v>
                </c:pt>
                <c:pt idx="2256">
                  <c:v>-50714.546828137478</c:v>
                </c:pt>
                <c:pt idx="2257">
                  <c:v>-51067.566618839497</c:v>
                </c:pt>
                <c:pt idx="2258">
                  <c:v>-52438.272643173244</c:v>
                </c:pt>
                <c:pt idx="2259">
                  <c:v>-51872.829457837237</c:v>
                </c:pt>
                <c:pt idx="2260">
                  <c:v>-49554.321557714684</c:v>
                </c:pt>
                <c:pt idx="2261">
                  <c:v>-46584.155630704714</c:v>
                </c:pt>
                <c:pt idx="2262">
                  <c:v>-53752.078323250062</c:v>
                </c:pt>
                <c:pt idx="2263">
                  <c:v>-53810.673096395229</c:v>
                </c:pt>
                <c:pt idx="2264">
                  <c:v>-49335.105529262029</c:v>
                </c:pt>
                <c:pt idx="2265">
                  <c:v>-48418.704941665113</c:v>
                </c:pt>
                <c:pt idx="2266">
                  <c:v>-57122.639941030953</c:v>
                </c:pt>
                <c:pt idx="2267">
                  <c:v>-59959.79675605378</c:v>
                </c:pt>
                <c:pt idx="2268">
                  <c:v>-60288.289237332188</c:v>
                </c:pt>
                <c:pt idx="2269">
                  <c:v>-59720.522677027657</c:v>
                </c:pt>
                <c:pt idx="2270">
                  <c:v>-56664.898904970432</c:v>
                </c:pt>
                <c:pt idx="2271">
                  <c:v>-48686.189998609698</c:v>
                </c:pt>
                <c:pt idx="2272">
                  <c:v>-45721.509196098967</c:v>
                </c:pt>
                <c:pt idx="2273">
                  <c:v>-53201.76098930747</c:v>
                </c:pt>
                <c:pt idx="2274">
                  <c:v>-45123.817391993747</c:v>
                </c:pt>
                <c:pt idx="2275">
                  <c:v>-46375.56985922395</c:v>
                </c:pt>
                <c:pt idx="2276">
                  <c:v>-27058.173134866996</c:v>
                </c:pt>
                <c:pt idx="2277">
                  <c:v>12168.945367805647</c:v>
                </c:pt>
                <c:pt idx="2278">
                  <c:v>9751.1981281693224</c:v>
                </c:pt>
                <c:pt idx="2279">
                  <c:v>7005.5894680399861</c:v>
                </c:pt>
                <c:pt idx="2280">
                  <c:v>6874.6438705065284</c:v>
                </c:pt>
                <c:pt idx="2281">
                  <c:v>5829.6170166718985</c:v>
                </c:pt>
                <c:pt idx="2282">
                  <c:v>4324.9688342126437</c:v>
                </c:pt>
                <c:pt idx="2283">
                  <c:v>5567.6117574956324</c:v>
                </c:pt>
                <c:pt idx="2284">
                  <c:v>6874.6438705065284</c:v>
                </c:pt>
                <c:pt idx="2285">
                  <c:v>11127.004850050518</c:v>
                </c:pt>
                <c:pt idx="2286">
                  <c:v>9423.9767144723646</c:v>
                </c:pt>
                <c:pt idx="2287">
                  <c:v>-17771.200481405667</c:v>
                </c:pt>
                <c:pt idx="2288">
                  <c:v>-60040.900669759991</c:v>
                </c:pt>
                <c:pt idx="2289">
                  <c:v>-61405.960637472628</c:v>
                </c:pt>
                <c:pt idx="2290">
                  <c:v>-56533.667083154382</c:v>
                </c:pt>
                <c:pt idx="2291">
                  <c:v>-59986.446213630959</c:v>
                </c:pt>
                <c:pt idx="2292">
                  <c:v>-57230.509214676407</c:v>
                </c:pt>
                <c:pt idx="2293">
                  <c:v>-63012.574875853323</c:v>
                </c:pt>
                <c:pt idx="2294">
                  <c:v>-62622.027580373753</c:v>
                </c:pt>
                <c:pt idx="2295">
                  <c:v>-56090.830298644789</c:v>
                </c:pt>
                <c:pt idx="2296">
                  <c:v>-63552.020380667142</c:v>
                </c:pt>
                <c:pt idx="2297">
                  <c:v>-49119.516406201699</c:v>
                </c:pt>
                <c:pt idx="2298">
                  <c:v>-47564.542029972923</c:v>
                </c:pt>
                <c:pt idx="2299">
                  <c:v>-44146.417198792973</c:v>
                </c:pt>
                <c:pt idx="2300">
                  <c:v>-46445.09844971753</c:v>
                </c:pt>
                <c:pt idx="2301">
                  <c:v>-47666.917347285125</c:v>
                </c:pt>
                <c:pt idx="2302">
                  <c:v>-47527.743865979181</c:v>
                </c:pt>
                <c:pt idx="2303">
                  <c:v>-48906.375351149509</c:v>
                </c:pt>
                <c:pt idx="2304">
                  <c:v>-50784.30548952418</c:v>
                </c:pt>
                <c:pt idx="2305">
                  <c:v>-50431.184086430025</c:v>
                </c:pt>
                <c:pt idx="2306">
                  <c:v>-50356.955949707422</c:v>
                </c:pt>
                <c:pt idx="2307">
                  <c:v>-50854.064150910897</c:v>
                </c:pt>
                <c:pt idx="2308">
                  <c:v>-49479.62290185965</c:v>
                </c:pt>
                <c:pt idx="2309">
                  <c:v>-49859.410933023719</c:v>
                </c:pt>
                <c:pt idx="2310">
                  <c:v>-49051.11761759653</c:v>
                </c:pt>
                <c:pt idx="2311">
                  <c:v>-47238.655651409725</c:v>
                </c:pt>
                <c:pt idx="2312">
                  <c:v>-59649.195517793712</c:v>
                </c:pt>
                <c:pt idx="2313">
                  <c:v>-63951.132966022582</c:v>
                </c:pt>
                <c:pt idx="2314">
                  <c:v>-59543.781191844209</c:v>
                </c:pt>
                <c:pt idx="2315">
                  <c:v>-59154.890293520119</c:v>
                </c:pt>
                <c:pt idx="2316">
                  <c:v>-62914.813665146277</c:v>
                </c:pt>
                <c:pt idx="2317">
                  <c:v>-60855.158634575608</c:v>
                </c:pt>
                <c:pt idx="2318">
                  <c:v>-64633.378267347369</c:v>
                </c:pt>
                <c:pt idx="2319">
                  <c:v>-61004.902653907222</c:v>
                </c:pt>
                <c:pt idx="2320">
                  <c:v>-62667.387280257593</c:v>
                </c:pt>
                <c:pt idx="2321">
                  <c:v>-53411.688834670866</c:v>
                </c:pt>
                <c:pt idx="2322">
                  <c:v>-49905.442184912419</c:v>
                </c:pt>
                <c:pt idx="2323">
                  <c:v>-44953.285508634064</c:v>
                </c:pt>
                <c:pt idx="2324">
                  <c:v>-52868.575641050797</c:v>
                </c:pt>
                <c:pt idx="2325">
                  <c:v>-45771.316566886904</c:v>
                </c:pt>
                <c:pt idx="2326">
                  <c:v>-46730.081432307241</c:v>
                </c:pt>
                <c:pt idx="2327">
                  <c:v>-48691.856006787835</c:v>
                </c:pt>
                <c:pt idx="2328">
                  <c:v>-48767.040948439681</c:v>
                </c:pt>
                <c:pt idx="2329">
                  <c:v>-50570.689436599954</c:v>
                </c:pt>
                <c:pt idx="2330">
                  <c:v>-52085.791932544053</c:v>
                </c:pt>
                <c:pt idx="2331">
                  <c:v>-52650.979853110686</c:v>
                </c:pt>
                <c:pt idx="2332">
                  <c:v>-52863.551831761681</c:v>
                </c:pt>
                <c:pt idx="2333">
                  <c:v>-52155.612028968382</c:v>
                </c:pt>
                <c:pt idx="2334">
                  <c:v>-51141.40759735254</c:v>
                </c:pt>
                <c:pt idx="2335">
                  <c:v>-50546.679538884462</c:v>
                </c:pt>
                <c:pt idx="2336">
                  <c:v>-54508.606599591018</c:v>
                </c:pt>
                <c:pt idx="2337">
                  <c:v>-63425.780618573728</c:v>
                </c:pt>
                <c:pt idx="2338">
                  <c:v>-62761.808891937093</c:v>
                </c:pt>
                <c:pt idx="2339">
                  <c:v>-64845.373058994344</c:v>
                </c:pt>
                <c:pt idx="2340">
                  <c:v>-58848.973344079881</c:v>
                </c:pt>
                <c:pt idx="2341">
                  <c:v>-61002.421775310722</c:v>
                </c:pt>
                <c:pt idx="2342">
                  <c:v>-58692.92103541112</c:v>
                </c:pt>
                <c:pt idx="2343">
                  <c:v>-61295.256337265317</c:v>
                </c:pt>
                <c:pt idx="2344">
                  <c:v>-56795.958952784749</c:v>
                </c:pt>
                <c:pt idx="2345">
                  <c:v>-52073.99409291846</c:v>
                </c:pt>
                <c:pt idx="2346">
                  <c:v>-46085.481521926537</c:v>
                </c:pt>
                <c:pt idx="2347">
                  <c:v>-47221.809616928287</c:v>
                </c:pt>
                <c:pt idx="2348">
                  <c:v>-44907.848597423013</c:v>
                </c:pt>
                <c:pt idx="2349">
                  <c:v>-46952.067626483498</c:v>
                </c:pt>
                <c:pt idx="2350">
                  <c:v>-47167.242674486544</c:v>
                </c:pt>
                <c:pt idx="2351">
                  <c:v>-48981.442734616983</c:v>
                </c:pt>
                <c:pt idx="2352">
                  <c:v>-50212.847019309702</c:v>
                </c:pt>
                <c:pt idx="2353">
                  <c:v>-50928.037748296207</c:v>
                </c:pt>
                <c:pt idx="2354">
                  <c:v>-47239.497863484612</c:v>
                </c:pt>
                <c:pt idx="2355">
                  <c:v>-47902.420813454315</c:v>
                </c:pt>
                <c:pt idx="2356">
                  <c:v>-49335.105529262029</c:v>
                </c:pt>
                <c:pt idx="2357">
                  <c:v>-33109.92760751801</c:v>
                </c:pt>
                <c:pt idx="2358">
                  <c:v>5323.3309964302171</c:v>
                </c:pt>
                <c:pt idx="2359">
                  <c:v>-16935.385293877065</c:v>
                </c:pt>
                <c:pt idx="2360">
                  <c:v>-61844.93070932851</c:v>
                </c:pt>
                <c:pt idx="2361">
                  <c:v>-57732.029603266979</c:v>
                </c:pt>
                <c:pt idx="2362">
                  <c:v>-56514.452286048618</c:v>
                </c:pt>
                <c:pt idx="2363">
                  <c:v>-63429.241529499588</c:v>
                </c:pt>
                <c:pt idx="2364">
                  <c:v>-65098.174930811161</c:v>
                </c:pt>
                <c:pt idx="2365">
                  <c:v>-61168.02460279037</c:v>
                </c:pt>
                <c:pt idx="2366">
                  <c:v>-61930.733344453191</c:v>
                </c:pt>
                <c:pt idx="2367">
                  <c:v>-60443.053597521401</c:v>
                </c:pt>
                <c:pt idx="2368">
                  <c:v>-56846.79367371391</c:v>
                </c:pt>
                <c:pt idx="2369">
                  <c:v>-45938.639761526269</c:v>
                </c:pt>
                <c:pt idx="2370">
                  <c:v>-45806.375214030675</c:v>
                </c:pt>
                <c:pt idx="2371">
                  <c:v>-48499.599473004862</c:v>
                </c:pt>
                <c:pt idx="2372">
                  <c:v>-50361.192624748728</c:v>
                </c:pt>
                <c:pt idx="2373">
                  <c:v>-53225.035102043752</c:v>
                </c:pt>
                <c:pt idx="2374">
                  <c:v>-48047.704064622143</c:v>
                </c:pt>
                <c:pt idx="2375">
                  <c:v>-48337.933990035956</c:v>
                </c:pt>
                <c:pt idx="2376">
                  <c:v>-51067.566618839497</c:v>
                </c:pt>
                <c:pt idx="2377">
                  <c:v>-51424.429796654316</c:v>
                </c:pt>
                <c:pt idx="2378">
                  <c:v>-4408.7147396615737</c:v>
                </c:pt>
                <c:pt idx="2379">
                  <c:v>4716.0946651727709</c:v>
                </c:pt>
                <c:pt idx="2380">
                  <c:v>5633.1130722896987</c:v>
                </c:pt>
                <c:pt idx="2381">
                  <c:v>4650.5933503787046</c:v>
                </c:pt>
                <c:pt idx="2382">
                  <c:v>7211.7408132223945</c:v>
                </c:pt>
                <c:pt idx="2383">
                  <c:v>-19847.914029644238</c:v>
                </c:pt>
                <c:pt idx="2384">
                  <c:v>-64300.975050081783</c:v>
                </c:pt>
                <c:pt idx="2385">
                  <c:v>-64468.509704640659</c:v>
                </c:pt>
                <c:pt idx="2386">
                  <c:v>-62836.83883618129</c:v>
                </c:pt>
                <c:pt idx="2387">
                  <c:v>-61593.500329628812</c:v>
                </c:pt>
                <c:pt idx="2388">
                  <c:v>-65437.054922795192</c:v>
                </c:pt>
                <c:pt idx="2389">
                  <c:v>-65548.029863200456</c:v>
                </c:pt>
                <c:pt idx="2390">
                  <c:v>-56376.944554992784</c:v>
                </c:pt>
                <c:pt idx="2391">
                  <c:v>-62203.320478030197</c:v>
                </c:pt>
                <c:pt idx="2392">
                  <c:v>-59616.042619994667</c:v>
                </c:pt>
                <c:pt idx="2393">
                  <c:v>-54124.574380363389</c:v>
                </c:pt>
                <c:pt idx="2394">
                  <c:v>-50507.907608417045</c:v>
                </c:pt>
                <c:pt idx="2395">
                  <c:v>-52118.77835006408</c:v>
                </c:pt>
                <c:pt idx="2396">
                  <c:v>-51989.193090610606</c:v>
                </c:pt>
                <c:pt idx="2397">
                  <c:v>-47742.643947877419</c:v>
                </c:pt>
                <c:pt idx="2398">
                  <c:v>-49859.410933023719</c:v>
                </c:pt>
                <c:pt idx="2399">
                  <c:v>-49859.410933023719</c:v>
                </c:pt>
                <c:pt idx="2400">
                  <c:v>-50923.8228122976</c:v>
                </c:pt>
                <c:pt idx="2401">
                  <c:v>-52085.791932544053</c:v>
                </c:pt>
                <c:pt idx="2402">
                  <c:v>-52228.798850990133</c:v>
                </c:pt>
                <c:pt idx="2403">
                  <c:v>-52933.384793230318</c:v>
                </c:pt>
                <c:pt idx="2404">
                  <c:v>-50997.802183567845</c:v>
                </c:pt>
                <c:pt idx="2405">
                  <c:v>-51141.40759735254</c:v>
                </c:pt>
                <c:pt idx="2406">
                  <c:v>-46840.746709460363</c:v>
                </c:pt>
                <c:pt idx="2407">
                  <c:v>-47813.699905205824</c:v>
                </c:pt>
                <c:pt idx="2408">
                  <c:v>-63461.354048339686</c:v>
                </c:pt>
                <c:pt idx="2409">
                  <c:v>-59995.827485102651</c:v>
                </c:pt>
                <c:pt idx="2410">
                  <c:v>-59152.190030280552</c:v>
                </c:pt>
                <c:pt idx="2411">
                  <c:v>-59207.40693914135</c:v>
                </c:pt>
                <c:pt idx="2412">
                  <c:v>-59147.474937915838</c:v>
                </c:pt>
                <c:pt idx="2413">
                  <c:v>-65459.122010610205</c:v>
                </c:pt>
                <c:pt idx="2414">
                  <c:v>-58872.510644794595</c:v>
                </c:pt>
                <c:pt idx="2415">
                  <c:v>-60916.39147521487</c:v>
                </c:pt>
                <c:pt idx="2416">
                  <c:v>-64125.07257688215</c:v>
                </c:pt>
                <c:pt idx="2417">
                  <c:v>-58618.540098345838</c:v>
                </c:pt>
                <c:pt idx="2418">
                  <c:v>-48175.991000322974</c:v>
                </c:pt>
                <c:pt idx="2419">
                  <c:v>-50479.027014905361</c:v>
                </c:pt>
                <c:pt idx="2420">
                  <c:v>-52433.681728561722</c:v>
                </c:pt>
                <c:pt idx="2421">
                  <c:v>-45339.71960234236</c:v>
                </c:pt>
                <c:pt idx="2422">
                  <c:v>-44977.257946105274</c:v>
                </c:pt>
                <c:pt idx="2423">
                  <c:v>-49051.11761759653</c:v>
                </c:pt>
                <c:pt idx="2424">
                  <c:v>-51141.40759735254</c:v>
                </c:pt>
                <c:pt idx="2425">
                  <c:v>-51942.644840687622</c:v>
                </c:pt>
                <c:pt idx="2426">
                  <c:v>-52368.448045778874</c:v>
                </c:pt>
                <c:pt idx="2427">
                  <c:v>-52438.272643173244</c:v>
                </c:pt>
                <c:pt idx="2428">
                  <c:v>-52085.791932544053</c:v>
                </c:pt>
                <c:pt idx="2429">
                  <c:v>-52581.150967363843</c:v>
                </c:pt>
                <c:pt idx="2430">
                  <c:v>-46994.274548224414</c:v>
                </c:pt>
                <c:pt idx="2431">
                  <c:v>-49136.141628957608</c:v>
                </c:pt>
                <c:pt idx="2432">
                  <c:v>-64777.700452414989</c:v>
                </c:pt>
                <c:pt idx="2433">
                  <c:v>-64649.550685040456</c:v>
                </c:pt>
                <c:pt idx="2434">
                  <c:v>-62351.108555515479</c:v>
                </c:pt>
                <c:pt idx="2435">
                  <c:v>-60126.274759583481</c:v>
                </c:pt>
                <c:pt idx="2436">
                  <c:v>-63336.561939333886</c:v>
                </c:pt>
                <c:pt idx="2437">
                  <c:v>-62141.172163072668</c:v>
                </c:pt>
                <c:pt idx="2438">
                  <c:v>-64719.593535186767</c:v>
                </c:pt>
                <c:pt idx="2439">
                  <c:v>-60873.890681536861</c:v>
                </c:pt>
                <c:pt idx="2440">
                  <c:v>-61997.406930939876</c:v>
                </c:pt>
                <c:pt idx="2441">
                  <c:v>-58665.054873284731</c:v>
                </c:pt>
                <c:pt idx="2442">
                  <c:v>-45061.987782419899</c:v>
                </c:pt>
                <c:pt idx="2443">
                  <c:v>-44650.747285004145</c:v>
                </c:pt>
                <c:pt idx="2444">
                  <c:v>-46445.09844971753</c:v>
                </c:pt>
                <c:pt idx="2445">
                  <c:v>-47666.917347285125</c:v>
                </c:pt>
                <c:pt idx="2446">
                  <c:v>-47097.674469951904</c:v>
                </c:pt>
                <c:pt idx="2447">
                  <c:v>-50570.689436599954</c:v>
                </c:pt>
                <c:pt idx="2448">
                  <c:v>-50784.30548952418</c:v>
                </c:pt>
                <c:pt idx="2449">
                  <c:v>-52155.612028968382</c:v>
                </c:pt>
                <c:pt idx="2450">
                  <c:v>-52368.448045778874</c:v>
                </c:pt>
                <c:pt idx="2451">
                  <c:v>-52793.718870293036</c:v>
                </c:pt>
                <c:pt idx="2452">
                  <c:v>-52225.432125392697</c:v>
                </c:pt>
                <c:pt idx="2453">
                  <c:v>-50143.106954005118</c:v>
                </c:pt>
                <c:pt idx="2454">
                  <c:v>-48009.317959498607</c:v>
                </c:pt>
                <c:pt idx="2455">
                  <c:v>-45591.146268625162</c:v>
                </c:pt>
                <c:pt idx="2456">
                  <c:v>-58827.892027268499</c:v>
                </c:pt>
                <c:pt idx="2457">
                  <c:v>-58835.897259090198</c:v>
                </c:pt>
                <c:pt idx="2458">
                  <c:v>-58937.188671607393</c:v>
                </c:pt>
                <c:pt idx="2459">
                  <c:v>-57723.491976237739</c:v>
                </c:pt>
                <c:pt idx="2460">
                  <c:v>-60234.085257583014</c:v>
                </c:pt>
                <c:pt idx="2461">
                  <c:v>-59411.834190100104</c:v>
                </c:pt>
                <c:pt idx="2462">
                  <c:v>-61923.440520873701</c:v>
                </c:pt>
                <c:pt idx="2463">
                  <c:v>-61433.650595849846</c:v>
                </c:pt>
                <c:pt idx="2464">
                  <c:v>-62164.423221163175</c:v>
                </c:pt>
                <c:pt idx="2465">
                  <c:v>-53875.184690667251</c:v>
                </c:pt>
                <c:pt idx="2466">
                  <c:v>-52096.95321521983</c:v>
                </c:pt>
                <c:pt idx="2467">
                  <c:v>-51511.807414800853</c:v>
                </c:pt>
                <c:pt idx="2468">
                  <c:v>-50659.007076919224</c:v>
                </c:pt>
                <c:pt idx="2469">
                  <c:v>-46375.56985922395</c:v>
                </c:pt>
                <c:pt idx="2470">
                  <c:v>-48906.375351149509</c:v>
                </c:pt>
                <c:pt idx="2471">
                  <c:v>-46730.081432307241</c:v>
                </c:pt>
                <c:pt idx="2472">
                  <c:v>-48262.518437315899</c:v>
                </c:pt>
                <c:pt idx="2473">
                  <c:v>-50356.955949707422</c:v>
                </c:pt>
                <c:pt idx="2474">
                  <c:v>-52298.623448384504</c:v>
                </c:pt>
                <c:pt idx="2475">
                  <c:v>-52933.384793230318</c:v>
                </c:pt>
                <c:pt idx="2476">
                  <c:v>-52085.791932544053</c:v>
                </c:pt>
                <c:pt idx="2477">
                  <c:v>-55656.745164885222</c:v>
                </c:pt>
                <c:pt idx="2478">
                  <c:v>-53847.606128085608</c:v>
                </c:pt>
                <c:pt idx="2479">
                  <c:v>-44726.013265867674</c:v>
                </c:pt>
                <c:pt idx="2480">
                  <c:v>-56377.829193623147</c:v>
                </c:pt>
                <c:pt idx="2481">
                  <c:v>-60742.446135812446</c:v>
                </c:pt>
                <c:pt idx="2482">
                  <c:v>-59287.30348386836</c:v>
                </c:pt>
                <c:pt idx="2483">
                  <c:v>-63420.890129123138</c:v>
                </c:pt>
                <c:pt idx="2484">
                  <c:v>-61122.034533140322</c:v>
                </c:pt>
                <c:pt idx="2485">
                  <c:v>-64110.719460936743</c:v>
                </c:pt>
                <c:pt idx="2486">
                  <c:v>-63864.820208218196</c:v>
                </c:pt>
                <c:pt idx="2487">
                  <c:v>-55172.119686673897</c:v>
                </c:pt>
                <c:pt idx="2488">
                  <c:v>-58574.19718674801</c:v>
                </c:pt>
                <c:pt idx="2489">
                  <c:v>-49849.793870863141</c:v>
                </c:pt>
                <c:pt idx="2490">
                  <c:v>-48786.319283261815</c:v>
                </c:pt>
                <c:pt idx="2491">
                  <c:v>-45931.776082055294</c:v>
                </c:pt>
                <c:pt idx="2492">
                  <c:v>-43493.220557198147</c:v>
                </c:pt>
                <c:pt idx="2493">
                  <c:v>-45545.990627444531</c:v>
                </c:pt>
                <c:pt idx="2494">
                  <c:v>-48787.72482605189</c:v>
                </c:pt>
                <c:pt idx="2495">
                  <c:v>-52720.726421329091</c:v>
                </c:pt>
                <c:pt idx="2496">
                  <c:v>-47521.486133607759</c:v>
                </c:pt>
                <c:pt idx="2497">
                  <c:v>-49335.105529262029</c:v>
                </c:pt>
                <c:pt idx="2498">
                  <c:v>-48407.585191750703</c:v>
                </c:pt>
                <c:pt idx="2499">
                  <c:v>-48981.442734616983</c:v>
                </c:pt>
                <c:pt idx="2500">
                  <c:v>-48117.338418338986</c:v>
                </c:pt>
                <c:pt idx="2501">
                  <c:v>-50928.037748296207</c:v>
                </c:pt>
                <c:pt idx="2502">
                  <c:v>-12389.827360183488</c:v>
                </c:pt>
                <c:pt idx="2503">
                  <c:v>-26238.380530458693</c:v>
                </c:pt>
                <c:pt idx="2504">
                  <c:v>-58542.590833027454</c:v>
                </c:pt>
                <c:pt idx="2505">
                  <c:v>-63711.937527083661</c:v>
                </c:pt>
                <c:pt idx="2506">
                  <c:v>-57529.121088594351</c:v>
                </c:pt>
                <c:pt idx="2507">
                  <c:v>-58284.406423067798</c:v>
                </c:pt>
                <c:pt idx="2508">
                  <c:v>-61113.347175859075</c:v>
                </c:pt>
                <c:pt idx="2509">
                  <c:v>-62030.083168406527</c:v>
                </c:pt>
                <c:pt idx="2510">
                  <c:v>-59655.772539984071</c:v>
                </c:pt>
                <c:pt idx="2511">
                  <c:v>-58297.106928369278</c:v>
                </c:pt>
                <c:pt idx="2512">
                  <c:v>-55704.481655816053</c:v>
                </c:pt>
                <c:pt idx="2513">
                  <c:v>-48436.399530841285</c:v>
                </c:pt>
                <c:pt idx="2514">
                  <c:v>-48922.179570551547</c:v>
                </c:pt>
                <c:pt idx="2515">
                  <c:v>-50409.687692082691</c:v>
                </c:pt>
                <c:pt idx="2516">
                  <c:v>-53007.703471685141</c:v>
                </c:pt>
                <c:pt idx="2517">
                  <c:v>-53682.451278789878</c:v>
                </c:pt>
                <c:pt idx="2518">
                  <c:v>-46660.542620652013</c:v>
                </c:pt>
                <c:pt idx="2519">
                  <c:v>-47091.184863895302</c:v>
                </c:pt>
                <c:pt idx="2520">
                  <c:v>-47597.33060663216</c:v>
                </c:pt>
                <c:pt idx="2521">
                  <c:v>-31683.322371824182</c:v>
                </c:pt>
                <c:pt idx="2522">
                  <c:v>6350.8614803726969</c:v>
                </c:pt>
                <c:pt idx="2523">
                  <c:v>5764.1157018778322</c:v>
                </c:pt>
                <c:pt idx="2524">
                  <c:v>5567.6117574956324</c:v>
                </c:pt>
                <c:pt idx="2525">
                  <c:v>9031.3110180360181</c:v>
                </c:pt>
                <c:pt idx="2526">
                  <c:v>7316.1376804786987</c:v>
                </c:pt>
                <c:pt idx="2527">
                  <c:v>-20158.523301569152</c:v>
                </c:pt>
                <c:pt idx="2528">
                  <c:v>-47063.79270584014</c:v>
                </c:pt>
                <c:pt idx="2529">
                  <c:v>-61174.021326248825</c:v>
                </c:pt>
                <c:pt idx="2530">
                  <c:v>-64201.4913829449</c:v>
                </c:pt>
                <c:pt idx="2531">
                  <c:v>-58963.547675776441</c:v>
                </c:pt>
                <c:pt idx="2532">
                  <c:v>-61943.695538484229</c:v>
                </c:pt>
                <c:pt idx="2533">
                  <c:v>-62267.068583994238</c:v>
                </c:pt>
                <c:pt idx="2534">
                  <c:v>-58884.151883100923</c:v>
                </c:pt>
                <c:pt idx="2535">
                  <c:v>-62971.575130656805</c:v>
                </c:pt>
                <c:pt idx="2536">
                  <c:v>-52789.218505254779</c:v>
                </c:pt>
                <c:pt idx="2537">
                  <c:v>-48350.462731613246</c:v>
                </c:pt>
                <c:pt idx="2538">
                  <c:v>-47988.151080190473</c:v>
                </c:pt>
                <c:pt idx="2539">
                  <c:v>12823.189742418852</c:v>
                </c:pt>
                <c:pt idx="2540">
                  <c:v>12954.038617341494</c:v>
                </c:pt>
                <c:pt idx="2541">
                  <c:v>11323.363759169055</c:v>
                </c:pt>
                <c:pt idx="2542">
                  <c:v>9096.7553007754068</c:v>
                </c:pt>
                <c:pt idx="2543">
                  <c:v>6416.3342791394271</c:v>
                </c:pt>
                <c:pt idx="2544">
                  <c:v>5567.6117574956324</c:v>
                </c:pt>
                <c:pt idx="2545">
                  <c:v>5371.1078131134336</c:v>
                </c:pt>
                <c:pt idx="2546">
                  <c:v>5109.1025539371694</c:v>
                </c:pt>
                <c:pt idx="2547">
                  <c:v>5764.1157018778322</c:v>
                </c:pt>
                <c:pt idx="2548">
                  <c:v>6481.8070779061563</c:v>
                </c:pt>
                <c:pt idx="2549">
                  <c:v>5436.6091279075008</c:v>
                </c:pt>
                <c:pt idx="2550">
                  <c:v>10956.926323210793</c:v>
                </c:pt>
                <c:pt idx="2551">
                  <c:v>-20233.716582821035</c:v>
                </c:pt>
                <c:pt idx="2552">
                  <c:v>-57789.537387713535</c:v>
                </c:pt>
                <c:pt idx="2553">
                  <c:v>-62731.527980349143</c:v>
                </c:pt>
                <c:pt idx="2554">
                  <c:v>-62514.001021838296</c:v>
                </c:pt>
                <c:pt idx="2555">
                  <c:v>-59906.431814455893</c:v>
                </c:pt>
                <c:pt idx="2556">
                  <c:v>-59021.219132800165</c:v>
                </c:pt>
                <c:pt idx="2557">
                  <c:v>-57686.403851232084</c:v>
                </c:pt>
                <c:pt idx="2558">
                  <c:v>-54556.425339828354</c:v>
                </c:pt>
                <c:pt idx="2559">
                  <c:v>-53643.146270603342</c:v>
                </c:pt>
                <c:pt idx="2560">
                  <c:v>-50542.978983735113</c:v>
                </c:pt>
                <c:pt idx="2561">
                  <c:v>-26242.015894212134</c:v>
                </c:pt>
                <c:pt idx="2562">
                  <c:v>17837.503518401154</c:v>
                </c:pt>
                <c:pt idx="2563">
                  <c:v>12103.520930344324</c:v>
                </c:pt>
                <c:pt idx="2564">
                  <c:v>12496.067555112251</c:v>
                </c:pt>
                <c:pt idx="2565">
                  <c:v>11316.927641185343</c:v>
                </c:pt>
                <c:pt idx="2566">
                  <c:v>9620.3095626905379</c:v>
                </c:pt>
                <c:pt idx="2567">
                  <c:v>6091.6222758481626</c:v>
                </c:pt>
                <c:pt idx="2568">
                  <c:v>5371.1078131134336</c:v>
                </c:pt>
                <c:pt idx="2569">
                  <c:v>5633.1130722896987</c:v>
                </c:pt>
                <c:pt idx="2570">
                  <c:v>4716.0946651727709</c:v>
                </c:pt>
                <c:pt idx="2571">
                  <c:v>3929.5418050362046</c:v>
                </c:pt>
                <c:pt idx="2572">
                  <c:v>5502.1104427015671</c:v>
                </c:pt>
                <c:pt idx="2573">
                  <c:v>6285.3886816059694</c:v>
                </c:pt>
                <c:pt idx="2574">
                  <c:v>9231.1146490817828</c:v>
                </c:pt>
                <c:pt idx="2575">
                  <c:v>-22592.22983152061</c:v>
                </c:pt>
                <c:pt idx="2576">
                  <c:v>-59341.93791458234</c:v>
                </c:pt>
                <c:pt idx="2577">
                  <c:v>-62141.172163072668</c:v>
                </c:pt>
                <c:pt idx="2578">
                  <c:v>-58235.056775287601</c:v>
                </c:pt>
                <c:pt idx="2579">
                  <c:v>-64753.862429105131</c:v>
                </c:pt>
                <c:pt idx="2580">
                  <c:v>-59222.109876652044</c:v>
                </c:pt>
                <c:pt idx="2581">
                  <c:v>-58753.396309874784</c:v>
                </c:pt>
                <c:pt idx="2582">
                  <c:v>-59876.185754803621</c:v>
                </c:pt>
                <c:pt idx="2583">
                  <c:v>-57185.199068862006</c:v>
                </c:pt>
                <c:pt idx="2584">
                  <c:v>-58827.892027268499</c:v>
                </c:pt>
                <c:pt idx="2585">
                  <c:v>-56664.737513000939</c:v>
                </c:pt>
                <c:pt idx="2586">
                  <c:v>-51475.246812453996</c:v>
                </c:pt>
                <c:pt idx="2587">
                  <c:v>-50409.687692082691</c:v>
                </c:pt>
                <c:pt idx="2588">
                  <c:v>-46875.905400831456</c:v>
                </c:pt>
                <c:pt idx="2589">
                  <c:v>-47742.643947877419</c:v>
                </c:pt>
                <c:pt idx="2590">
                  <c:v>-46736.807758692485</c:v>
                </c:pt>
                <c:pt idx="2591">
                  <c:v>-49929.144374888085</c:v>
                </c:pt>
                <c:pt idx="2592">
                  <c:v>-51280.947590796888</c:v>
                </c:pt>
                <c:pt idx="2593">
                  <c:v>-51872.829457837237</c:v>
                </c:pt>
                <c:pt idx="2594">
                  <c:v>-52650.979853110686</c:v>
                </c:pt>
                <c:pt idx="2595">
                  <c:v>-52155.612028968382</c:v>
                </c:pt>
                <c:pt idx="2596">
                  <c:v>-51516.324646302826</c:v>
                </c:pt>
                <c:pt idx="2597">
                  <c:v>-50500.936761514989</c:v>
                </c:pt>
                <c:pt idx="2598">
                  <c:v>-49092.219370374805</c:v>
                </c:pt>
                <c:pt idx="2599">
                  <c:v>-52568.260268931008</c:v>
                </c:pt>
                <c:pt idx="2600">
                  <c:v>-57354.972641903987</c:v>
                </c:pt>
                <c:pt idx="2601">
                  <c:v>-62395.236140807312</c:v>
                </c:pt>
                <c:pt idx="2602">
                  <c:v>-62491.949104476749</c:v>
                </c:pt>
                <c:pt idx="2603">
                  <c:v>-60600.070873902107</c:v>
                </c:pt>
                <c:pt idx="2604">
                  <c:v>-58623.048510368972</c:v>
                </c:pt>
                <c:pt idx="2605">
                  <c:v>-60214.283869278057</c:v>
                </c:pt>
                <c:pt idx="2606">
                  <c:v>-57881.598748080731</c:v>
                </c:pt>
                <c:pt idx="2607">
                  <c:v>-60926.289998478882</c:v>
                </c:pt>
                <c:pt idx="2608">
                  <c:v>-64091.069799646255</c:v>
                </c:pt>
                <c:pt idx="2609">
                  <c:v>-60383.90208397519</c:v>
                </c:pt>
                <c:pt idx="2610">
                  <c:v>-45895.183242187282</c:v>
                </c:pt>
                <c:pt idx="2611">
                  <c:v>-53059.547956090973</c:v>
                </c:pt>
                <c:pt idx="2612">
                  <c:v>-44977.257946105274</c:v>
                </c:pt>
                <c:pt idx="2613">
                  <c:v>-46152.98866743761</c:v>
                </c:pt>
                <c:pt idx="2614">
                  <c:v>-48911.767851637444</c:v>
                </c:pt>
                <c:pt idx="2615">
                  <c:v>-50928.037748296207</c:v>
                </c:pt>
                <c:pt idx="2616">
                  <c:v>-51729.548405007103</c:v>
                </c:pt>
                <c:pt idx="2617">
                  <c:v>-51211.177594074717</c:v>
                </c:pt>
                <c:pt idx="2618">
                  <c:v>-51799.358861694025</c:v>
                </c:pt>
                <c:pt idx="2619">
                  <c:v>-52298.623448384504</c:v>
                </c:pt>
                <c:pt idx="2620">
                  <c:v>-51141.40759735254</c:v>
                </c:pt>
                <c:pt idx="2621">
                  <c:v>-50570.689436599954</c:v>
                </c:pt>
                <c:pt idx="2622">
                  <c:v>-48668.302541576406</c:v>
                </c:pt>
                <c:pt idx="2623">
                  <c:v>-53724.58466567185</c:v>
                </c:pt>
                <c:pt idx="2624">
                  <c:v>-59222.109876652044</c:v>
                </c:pt>
                <c:pt idx="2625">
                  <c:v>-64933.313922838599</c:v>
                </c:pt>
                <c:pt idx="2626">
                  <c:v>-64131.785301339085</c:v>
                </c:pt>
                <c:pt idx="2627">
                  <c:v>-60921.433490467345</c:v>
                </c:pt>
                <c:pt idx="2628">
                  <c:v>-57407.946554571485</c:v>
                </c:pt>
                <c:pt idx="2629">
                  <c:v>-58862.945793295461</c:v>
                </c:pt>
                <c:pt idx="2630">
                  <c:v>-61280.736879894481</c:v>
                </c:pt>
                <c:pt idx="2631">
                  <c:v>-63415.689383349643</c:v>
                </c:pt>
                <c:pt idx="2632">
                  <c:v>-59212.488226747337</c:v>
                </c:pt>
                <c:pt idx="2633">
                  <c:v>-60326.599263132237</c:v>
                </c:pt>
                <c:pt idx="2634">
                  <c:v>-51711.176015259749</c:v>
                </c:pt>
                <c:pt idx="2635">
                  <c:v>-43696.02110455955</c:v>
                </c:pt>
                <c:pt idx="2636">
                  <c:v>-52720.726421329091</c:v>
                </c:pt>
                <c:pt idx="2637">
                  <c:v>-45917.540690686888</c:v>
                </c:pt>
                <c:pt idx="2638">
                  <c:v>-47167.242674486544</c:v>
                </c:pt>
                <c:pt idx="2639">
                  <c:v>-48906.375351149509</c:v>
                </c:pt>
                <c:pt idx="2640">
                  <c:v>-50997.802183567845</c:v>
                </c:pt>
                <c:pt idx="2641">
                  <c:v>-51942.644840687622</c:v>
                </c:pt>
                <c:pt idx="2642">
                  <c:v>-52015.971836119737</c:v>
                </c:pt>
                <c:pt idx="2643">
                  <c:v>-51942.644840687622</c:v>
                </c:pt>
                <c:pt idx="2644">
                  <c:v>-52155.612028968382</c:v>
                </c:pt>
                <c:pt idx="2645">
                  <c:v>-51589.927491633272</c:v>
                </c:pt>
                <c:pt idx="2646">
                  <c:v>-51898.878687293269</c:v>
                </c:pt>
                <c:pt idx="2647">
                  <c:v>-47521.486133607759</c:v>
                </c:pt>
                <c:pt idx="2648">
                  <c:v>-57838.498265525042</c:v>
                </c:pt>
                <c:pt idx="2649">
                  <c:v>-59427.132029820881</c:v>
                </c:pt>
                <c:pt idx="2650">
                  <c:v>-60218.349226616017</c:v>
                </c:pt>
                <c:pt idx="2651">
                  <c:v>-64888.499995876111</c:v>
                </c:pt>
                <c:pt idx="2652">
                  <c:v>-57826.982660809226</c:v>
                </c:pt>
                <c:pt idx="2653">
                  <c:v>-57150.646235351785</c:v>
                </c:pt>
                <c:pt idx="2654">
                  <c:v>-56045.346828709764</c:v>
                </c:pt>
                <c:pt idx="2655">
                  <c:v>-56228.65276546606</c:v>
                </c:pt>
                <c:pt idx="2656">
                  <c:v>-60263.973724641204</c:v>
                </c:pt>
                <c:pt idx="2657">
                  <c:v>-47903.782631074042</c:v>
                </c:pt>
                <c:pt idx="2658">
                  <c:v>-51694.380497801969</c:v>
                </c:pt>
                <c:pt idx="2659">
                  <c:v>-46763.801400735298</c:v>
                </c:pt>
                <c:pt idx="2660">
                  <c:v>-44907.848597423013</c:v>
                </c:pt>
                <c:pt idx="2661">
                  <c:v>-46591.0038089968</c:v>
                </c:pt>
                <c:pt idx="2662">
                  <c:v>-48117.338418338986</c:v>
                </c:pt>
                <c:pt idx="2663">
                  <c:v>-48767.040948439681</c:v>
                </c:pt>
                <c:pt idx="2664">
                  <c:v>-50784.30548952418</c:v>
                </c:pt>
                <c:pt idx="2665">
                  <c:v>-52368.448045778874</c:v>
                </c:pt>
                <c:pt idx="2666">
                  <c:v>-52298.623448384504</c:v>
                </c:pt>
                <c:pt idx="2667">
                  <c:v>-52438.272643173244</c:v>
                </c:pt>
                <c:pt idx="2668">
                  <c:v>-52581.150967363843</c:v>
                </c:pt>
                <c:pt idx="2669">
                  <c:v>-51280.947590796888</c:v>
                </c:pt>
                <c:pt idx="2670">
                  <c:v>-54339.689612799382</c:v>
                </c:pt>
                <c:pt idx="2671">
                  <c:v>-50143.106954005118</c:v>
                </c:pt>
                <c:pt idx="2672">
                  <c:v>-54003.673417181839</c:v>
                </c:pt>
                <c:pt idx="2673">
                  <c:v>-60506.813196713054</c:v>
                </c:pt>
                <c:pt idx="2674">
                  <c:v>-65728.480578346993</c:v>
                </c:pt>
                <c:pt idx="2675">
                  <c:v>-64425.66190650894</c:v>
                </c:pt>
                <c:pt idx="2676">
                  <c:v>-61179.831773330261</c:v>
                </c:pt>
                <c:pt idx="2677">
                  <c:v>-60841.423881194925</c:v>
                </c:pt>
                <c:pt idx="2678">
                  <c:v>-57950.497816850519</c:v>
                </c:pt>
                <c:pt idx="2679">
                  <c:v>-56040.628018125732</c:v>
                </c:pt>
                <c:pt idx="2680">
                  <c:v>-60106.376361523631</c:v>
                </c:pt>
                <c:pt idx="2681">
                  <c:v>-50264.800678664185</c:v>
                </c:pt>
                <c:pt idx="2682">
                  <c:v>-47717.212432248409</c:v>
                </c:pt>
                <c:pt idx="2683">
                  <c:v>-46910.243366299328</c:v>
                </c:pt>
                <c:pt idx="2684">
                  <c:v>-46514.627040211126</c:v>
                </c:pt>
                <c:pt idx="2685">
                  <c:v>-47527.743865979181</c:v>
                </c:pt>
                <c:pt idx="2686">
                  <c:v>-47527.743865979181</c:v>
                </c:pt>
                <c:pt idx="2687">
                  <c:v>-49265.423176819575</c:v>
                </c:pt>
                <c:pt idx="2688">
                  <c:v>-50784.30548952418</c:v>
                </c:pt>
                <c:pt idx="2689">
                  <c:v>-51659.737948320188</c:v>
                </c:pt>
                <c:pt idx="2690">
                  <c:v>-52298.623448384504</c:v>
                </c:pt>
                <c:pt idx="2691">
                  <c:v>-52933.384793230318</c:v>
                </c:pt>
                <c:pt idx="2692">
                  <c:v>-52933.384793230318</c:v>
                </c:pt>
                <c:pt idx="2693">
                  <c:v>-53075.986656018293</c:v>
                </c:pt>
                <c:pt idx="2694">
                  <c:v>-54067.44329452901</c:v>
                </c:pt>
                <c:pt idx="2695">
                  <c:v>-48267.35141075094</c:v>
                </c:pt>
                <c:pt idx="2696">
                  <c:v>-57719.65886608389</c:v>
                </c:pt>
                <c:pt idx="2697">
                  <c:v>-56330.321349163714</c:v>
                </c:pt>
                <c:pt idx="2698">
                  <c:v>-62971.480859282085</c:v>
                </c:pt>
                <c:pt idx="2699">
                  <c:v>-57696.682244478216</c:v>
                </c:pt>
                <c:pt idx="2700">
                  <c:v>-64171.713383206923</c:v>
                </c:pt>
                <c:pt idx="2701">
                  <c:v>-64149.830971821873</c:v>
                </c:pt>
                <c:pt idx="2702">
                  <c:v>-56958.540546366283</c:v>
                </c:pt>
                <c:pt idx="2703">
                  <c:v>-61313.847660708823</c:v>
                </c:pt>
                <c:pt idx="2704">
                  <c:v>-53232.839424465979</c:v>
                </c:pt>
                <c:pt idx="2705">
                  <c:v>-53359.817081752946</c:v>
                </c:pt>
                <c:pt idx="2706">
                  <c:v>-52257.761758997593</c:v>
                </c:pt>
                <c:pt idx="2707">
                  <c:v>-45430.53809662952</c:v>
                </c:pt>
                <c:pt idx="2708">
                  <c:v>-45046.667294787549</c:v>
                </c:pt>
                <c:pt idx="2709">
                  <c:v>-45987.007469341494</c:v>
                </c:pt>
                <c:pt idx="2710">
                  <c:v>-48767.040948439681</c:v>
                </c:pt>
                <c:pt idx="2711">
                  <c:v>-49784.796744062347</c:v>
                </c:pt>
                <c:pt idx="2712">
                  <c:v>-51729.548405007103</c:v>
                </c:pt>
                <c:pt idx="2713">
                  <c:v>-51516.324646302826</c:v>
                </c:pt>
                <c:pt idx="2714">
                  <c:v>-52438.272643173244</c:v>
                </c:pt>
                <c:pt idx="2715">
                  <c:v>-49265.423176819575</c:v>
                </c:pt>
                <c:pt idx="2716">
                  <c:v>-51424.429796654316</c:v>
                </c:pt>
                <c:pt idx="2717">
                  <c:v>-23721.91880260699</c:v>
                </c:pt>
                <c:pt idx="2718">
                  <c:v>4074.7276197460792</c:v>
                </c:pt>
                <c:pt idx="2719">
                  <c:v>-29305.315556176225</c:v>
                </c:pt>
                <c:pt idx="2720">
                  <c:v>-62621.733046597597</c:v>
                </c:pt>
                <c:pt idx="2721">
                  <c:v>-64974.034646720451</c:v>
                </c:pt>
                <c:pt idx="2722">
                  <c:v>-58423.279343940558</c:v>
                </c:pt>
                <c:pt idx="2723">
                  <c:v>-60530.174598384336</c:v>
                </c:pt>
                <c:pt idx="2724">
                  <c:v>-62250.374060293849</c:v>
                </c:pt>
                <c:pt idx="2725">
                  <c:v>-67349.311158678131</c:v>
                </c:pt>
                <c:pt idx="2726">
                  <c:v>-63765.665594074526</c:v>
                </c:pt>
                <c:pt idx="2727">
                  <c:v>-65669.15127909345</c:v>
                </c:pt>
                <c:pt idx="2728">
                  <c:v>-54249.045601852195</c:v>
                </c:pt>
                <c:pt idx="2729">
                  <c:v>-53443.208544928464</c:v>
                </c:pt>
                <c:pt idx="2730">
                  <c:v>-46079.620735062315</c:v>
                </c:pt>
                <c:pt idx="2731">
                  <c:v>-50804.059334091988</c:v>
                </c:pt>
                <c:pt idx="2732">
                  <c:v>-52503.222420509417</c:v>
                </c:pt>
                <c:pt idx="2733">
                  <c:v>-47382.330976554731</c:v>
                </c:pt>
                <c:pt idx="2734">
                  <c:v>-48552.537391603895</c:v>
                </c:pt>
                <c:pt idx="2735">
                  <c:v>-49479.62290185965</c:v>
                </c:pt>
                <c:pt idx="2736">
                  <c:v>-22640.784290895663</c:v>
                </c:pt>
                <c:pt idx="2737">
                  <c:v>5502.1104427015671</c:v>
                </c:pt>
                <c:pt idx="2738">
                  <c:v>5043.6012391431032</c:v>
                </c:pt>
                <c:pt idx="2739">
                  <c:v>4193.9091725698372</c:v>
                </c:pt>
                <c:pt idx="2740">
                  <c:v>7594.844656940546</c:v>
                </c:pt>
                <c:pt idx="2741">
                  <c:v>9489.4209972117569</c:v>
                </c:pt>
                <c:pt idx="2742">
                  <c:v>14517.890958054524</c:v>
                </c:pt>
                <c:pt idx="2743">
                  <c:v>9065.8450682528764</c:v>
                </c:pt>
                <c:pt idx="2744">
                  <c:v>-26576.621671979181</c:v>
                </c:pt>
                <c:pt idx="2745">
                  <c:v>-51527.231161149488</c:v>
                </c:pt>
                <c:pt idx="2746">
                  <c:v>-60489.756575677886</c:v>
                </c:pt>
                <c:pt idx="2747">
                  <c:v>-61260.826218178256</c:v>
                </c:pt>
                <c:pt idx="2748">
                  <c:v>-64899.043961321564</c:v>
                </c:pt>
                <c:pt idx="2749">
                  <c:v>-59375.060400716698</c:v>
                </c:pt>
                <c:pt idx="2750">
                  <c:v>-60947.789432109064</c:v>
                </c:pt>
                <c:pt idx="2751">
                  <c:v>-50932.09760718602</c:v>
                </c:pt>
                <c:pt idx="2752">
                  <c:v>-31951.733059848353</c:v>
                </c:pt>
                <c:pt idx="2753">
                  <c:v>-11812.423067814821</c:v>
                </c:pt>
                <c:pt idx="2754">
                  <c:v>4899.8115322522399</c:v>
                </c:pt>
                <c:pt idx="2755">
                  <c:v>15160.67807801157</c:v>
                </c:pt>
                <c:pt idx="2756">
                  <c:v>13536.952379807597</c:v>
                </c:pt>
                <c:pt idx="2757">
                  <c:v>10799.74000151962</c:v>
                </c:pt>
                <c:pt idx="2758">
                  <c:v>8965.866735296624</c:v>
                </c:pt>
                <c:pt idx="2759">
                  <c:v>7594.844656940546</c:v>
                </c:pt>
                <c:pt idx="2760">
                  <c:v>5567.6117574956324</c:v>
                </c:pt>
                <c:pt idx="2761">
                  <c:v>5305.6064983193673</c:v>
                </c:pt>
                <c:pt idx="2762">
                  <c:v>4781.5959799668371</c:v>
                </c:pt>
                <c:pt idx="2763">
                  <c:v>4390.4986650340479</c:v>
                </c:pt>
                <c:pt idx="2764">
                  <c:v>5698.614387083765</c:v>
                </c:pt>
                <c:pt idx="2765">
                  <c:v>6874.6438705065284</c:v>
                </c:pt>
                <c:pt idx="2766">
                  <c:v>4874.0231703312202</c:v>
                </c:pt>
                <c:pt idx="2767">
                  <c:v>-17530.593848115295</c:v>
                </c:pt>
                <c:pt idx="2768">
                  <c:v>-42455.856607124166</c:v>
                </c:pt>
                <c:pt idx="2769">
                  <c:v>-58087.215770685754</c:v>
                </c:pt>
                <c:pt idx="2770">
                  <c:v>-60725.5654476212</c:v>
                </c:pt>
                <c:pt idx="2771">
                  <c:v>-64801.222466805972</c:v>
                </c:pt>
                <c:pt idx="2772">
                  <c:v>-64091.069799646255</c:v>
                </c:pt>
                <c:pt idx="2773">
                  <c:v>-57178.510830831467</c:v>
                </c:pt>
                <c:pt idx="2774">
                  <c:v>-64031.504401563521</c:v>
                </c:pt>
                <c:pt idx="2775">
                  <c:v>-64737.193372818772</c:v>
                </c:pt>
                <c:pt idx="2776">
                  <c:v>-53201.76098930747</c:v>
                </c:pt>
                <c:pt idx="2777">
                  <c:v>-52591.127711299137</c:v>
                </c:pt>
                <c:pt idx="2778">
                  <c:v>-44719.148949988143</c:v>
                </c:pt>
                <c:pt idx="2779">
                  <c:v>-46732.583057425531</c:v>
                </c:pt>
                <c:pt idx="2780">
                  <c:v>-45917.540690686888</c:v>
                </c:pt>
                <c:pt idx="2781">
                  <c:v>-46945.454221900938</c:v>
                </c:pt>
                <c:pt idx="2782">
                  <c:v>-9837.1549744362492</c:v>
                </c:pt>
                <c:pt idx="2783">
                  <c:v>8573.2010388602775</c:v>
                </c:pt>
                <c:pt idx="2784">
                  <c:v>6157.1235906422289</c:v>
                </c:pt>
                <c:pt idx="2785">
                  <c:v>5764.1157018778322</c:v>
                </c:pt>
                <c:pt idx="2786">
                  <c:v>3997.319680105626</c:v>
                </c:pt>
                <c:pt idx="2787">
                  <c:v>4128.379341748433</c:v>
                </c:pt>
                <c:pt idx="2788">
                  <c:v>4978.099924349036</c:v>
                </c:pt>
                <c:pt idx="2789">
                  <c:v>5109.1025539371694</c:v>
                </c:pt>
                <c:pt idx="2790">
                  <c:v>4175.2875575004146</c:v>
                </c:pt>
                <c:pt idx="2791">
                  <c:v>-26568.226317187531</c:v>
                </c:pt>
                <c:pt idx="2792">
                  <c:v>-60099.563182058577</c:v>
                </c:pt>
                <c:pt idx="2793">
                  <c:v>-56865.963900575123</c:v>
                </c:pt>
                <c:pt idx="2794">
                  <c:v>-57104.406693976707</c:v>
                </c:pt>
                <c:pt idx="2795">
                  <c:v>-60023.795422278483</c:v>
                </c:pt>
                <c:pt idx="2796">
                  <c:v>-61970.597098225109</c:v>
                </c:pt>
                <c:pt idx="2797">
                  <c:v>-58589.113582548867</c:v>
                </c:pt>
                <c:pt idx="2798">
                  <c:v>-59705.327386521705</c:v>
                </c:pt>
                <c:pt idx="2799">
                  <c:v>-59290.756326142233</c:v>
                </c:pt>
                <c:pt idx="2800">
                  <c:v>-62668.855732314296</c:v>
                </c:pt>
                <c:pt idx="2801">
                  <c:v>-47426.07174749847</c:v>
                </c:pt>
                <c:pt idx="2802">
                  <c:v>-52729.447810416445</c:v>
                </c:pt>
                <c:pt idx="2803">
                  <c:v>-44919.406007167403</c:v>
                </c:pt>
                <c:pt idx="2804">
                  <c:v>-45193.238649519881</c:v>
                </c:pt>
                <c:pt idx="2805">
                  <c:v>-46660.542620652013</c:v>
                </c:pt>
                <c:pt idx="2806">
                  <c:v>-47312.753398028217</c:v>
                </c:pt>
                <c:pt idx="2807">
                  <c:v>-49859.410933023719</c:v>
                </c:pt>
                <c:pt idx="2808">
                  <c:v>-51067.566618839497</c:v>
                </c:pt>
                <c:pt idx="2809">
                  <c:v>-50640.442111684919</c:v>
                </c:pt>
                <c:pt idx="2810">
                  <c:v>-52155.612028968382</c:v>
                </c:pt>
                <c:pt idx="2811">
                  <c:v>-52581.150967363843</c:v>
                </c:pt>
                <c:pt idx="2812">
                  <c:v>-51803.014074986851</c:v>
                </c:pt>
                <c:pt idx="2813">
                  <c:v>-51516.324646302826</c:v>
                </c:pt>
                <c:pt idx="2814">
                  <c:v>-53611.31215709776</c:v>
                </c:pt>
                <c:pt idx="2815">
                  <c:v>-51063.915946244648</c:v>
                </c:pt>
                <c:pt idx="2816">
                  <c:v>-58058.908339336595</c:v>
                </c:pt>
                <c:pt idx="2817">
                  <c:v>-62264.692682468747</c:v>
                </c:pt>
                <c:pt idx="2818">
                  <c:v>-62641.321445144204</c:v>
                </c:pt>
                <c:pt idx="2819">
                  <c:v>-63559.01946472242</c:v>
                </c:pt>
                <c:pt idx="2820">
                  <c:v>-56152.011690476982</c:v>
                </c:pt>
                <c:pt idx="2821">
                  <c:v>-63665.795384144687</c:v>
                </c:pt>
                <c:pt idx="2822">
                  <c:v>-63572.064996837602</c:v>
                </c:pt>
                <c:pt idx="2823">
                  <c:v>-60379.096034068156</c:v>
                </c:pt>
                <c:pt idx="2824">
                  <c:v>-57489.231971651097</c:v>
                </c:pt>
                <c:pt idx="2825">
                  <c:v>-53889.984049045357</c:v>
                </c:pt>
                <c:pt idx="2826">
                  <c:v>-53899.585471769409</c:v>
                </c:pt>
                <c:pt idx="2827">
                  <c:v>-45136.081494623737</c:v>
                </c:pt>
                <c:pt idx="2828">
                  <c:v>-45555.553302598048</c:v>
                </c:pt>
                <c:pt idx="2829">
                  <c:v>-47091.184863895302</c:v>
                </c:pt>
                <c:pt idx="2830">
                  <c:v>-48123.232669820034</c:v>
                </c:pt>
                <c:pt idx="2831">
                  <c:v>-47742.643947877419</c:v>
                </c:pt>
                <c:pt idx="2832">
                  <c:v>-49998.877816752458</c:v>
                </c:pt>
                <c:pt idx="2833">
                  <c:v>-49929.144374888085</c:v>
                </c:pt>
                <c:pt idx="2834">
                  <c:v>-52511.322081617021</c:v>
                </c:pt>
                <c:pt idx="2835">
                  <c:v>-52720.808738857515</c:v>
                </c:pt>
                <c:pt idx="2836">
                  <c:v>-52723.885908824399</c:v>
                </c:pt>
                <c:pt idx="2837">
                  <c:v>-52511.322081617021</c:v>
                </c:pt>
                <c:pt idx="2838">
                  <c:v>-54658.40809766607</c:v>
                </c:pt>
                <c:pt idx="2839">
                  <c:v>-50884.522187688162</c:v>
                </c:pt>
                <c:pt idx="2840">
                  <c:v>-61860.834096886087</c:v>
                </c:pt>
                <c:pt idx="2841">
                  <c:v>-60935.446434191319</c:v>
                </c:pt>
                <c:pt idx="2842">
                  <c:v>-63788.1267693345</c:v>
                </c:pt>
                <c:pt idx="2843">
                  <c:v>-63864.135274884546</c:v>
                </c:pt>
                <c:pt idx="2844">
                  <c:v>-63928.013012249714</c:v>
                </c:pt>
                <c:pt idx="2845">
                  <c:v>-61545.837540974848</c:v>
                </c:pt>
                <c:pt idx="2846">
                  <c:v>-59062.560098539456</c:v>
                </c:pt>
                <c:pt idx="2847">
                  <c:v>-63805.720209164778</c:v>
                </c:pt>
                <c:pt idx="2848">
                  <c:v>-55341.056021544988</c:v>
                </c:pt>
                <c:pt idx="2849">
                  <c:v>-51462.041907301471</c:v>
                </c:pt>
                <c:pt idx="2850">
                  <c:v>-44513.886687447179</c:v>
                </c:pt>
                <c:pt idx="2851">
                  <c:v>-49643.061104640881</c:v>
                </c:pt>
                <c:pt idx="2852">
                  <c:v>-47312.753398028217</c:v>
                </c:pt>
                <c:pt idx="2853">
                  <c:v>-45193.238649519881</c:v>
                </c:pt>
                <c:pt idx="2854">
                  <c:v>-48767.040948439681</c:v>
                </c:pt>
                <c:pt idx="2855">
                  <c:v>-48836.708149794591</c:v>
                </c:pt>
                <c:pt idx="2856">
                  <c:v>-50287.209473322771</c:v>
                </c:pt>
                <c:pt idx="2857">
                  <c:v>-51516.324646302826</c:v>
                </c:pt>
                <c:pt idx="2858">
                  <c:v>-51799.358861694025</c:v>
                </c:pt>
                <c:pt idx="2859">
                  <c:v>-52933.384793230318</c:v>
                </c:pt>
                <c:pt idx="2860">
                  <c:v>-53006.149831470902</c:v>
                </c:pt>
                <c:pt idx="2861">
                  <c:v>-52012.460223538008</c:v>
                </c:pt>
                <c:pt idx="2862">
                  <c:v>1817.5329401788304</c:v>
                </c:pt>
                <c:pt idx="2863">
                  <c:v>-24228.400262513347</c:v>
                </c:pt>
                <c:pt idx="2864">
                  <c:v>-62315.160510237023</c:v>
                </c:pt>
                <c:pt idx="2865">
                  <c:v>-58081.07452227101</c:v>
                </c:pt>
                <c:pt idx="2866">
                  <c:v>-60239.329608063366</c:v>
                </c:pt>
                <c:pt idx="2867">
                  <c:v>-64277.728619537731</c:v>
                </c:pt>
                <c:pt idx="2868">
                  <c:v>-58835.897259090198</c:v>
                </c:pt>
                <c:pt idx="2869">
                  <c:v>-62922.976614312167</c:v>
                </c:pt>
                <c:pt idx="2870">
                  <c:v>-58064.068310031711</c:v>
                </c:pt>
                <c:pt idx="2871">
                  <c:v>-65308.490287111548</c:v>
                </c:pt>
                <c:pt idx="2872">
                  <c:v>-60023.795422278483</c:v>
                </c:pt>
                <c:pt idx="2873">
                  <c:v>-50173.217884954181</c:v>
                </c:pt>
                <c:pt idx="2874">
                  <c:v>-46326.040058130384</c:v>
                </c:pt>
                <c:pt idx="2875">
                  <c:v>-47381.479138222516</c:v>
                </c:pt>
                <c:pt idx="2876">
                  <c:v>-46591.0038089968</c:v>
                </c:pt>
                <c:pt idx="2877">
                  <c:v>-47021.626245189393</c:v>
                </c:pt>
                <c:pt idx="2878">
                  <c:v>-48697.37374708477</c:v>
                </c:pt>
                <c:pt idx="2879">
                  <c:v>-50500.936761514989</c:v>
                </c:pt>
                <c:pt idx="2880">
                  <c:v>-50928.037748296207</c:v>
                </c:pt>
                <c:pt idx="2881">
                  <c:v>-52015.971836119737</c:v>
                </c:pt>
                <c:pt idx="2882">
                  <c:v>-52085.791932544053</c:v>
                </c:pt>
                <c:pt idx="2883">
                  <c:v>-4660.606104090295</c:v>
                </c:pt>
                <c:pt idx="2884">
                  <c:v>5371.1078131134336</c:v>
                </c:pt>
                <c:pt idx="2885">
                  <c:v>6222.6249054362952</c:v>
                </c:pt>
                <c:pt idx="2886">
                  <c:v>6675.0242013110974</c:v>
                </c:pt>
                <c:pt idx="2887">
                  <c:v>-6955.6703304171579</c:v>
                </c:pt>
                <c:pt idx="2888">
                  <c:v>-33339.381342077621</c:v>
                </c:pt>
                <c:pt idx="2889">
                  <c:v>-57889.238218292383</c:v>
                </c:pt>
                <c:pt idx="2890">
                  <c:v>-64119.970561668051</c:v>
                </c:pt>
                <c:pt idx="2891">
                  <c:v>-59953.919059737993</c:v>
                </c:pt>
                <c:pt idx="2892">
                  <c:v>-61910.333491674231</c:v>
                </c:pt>
                <c:pt idx="2893">
                  <c:v>-64131.785301339085</c:v>
                </c:pt>
                <c:pt idx="2894">
                  <c:v>-62937.893065155346</c:v>
                </c:pt>
                <c:pt idx="2895">
                  <c:v>-58885.51337738923</c:v>
                </c:pt>
                <c:pt idx="2896">
                  <c:v>-52370.809904156326</c:v>
                </c:pt>
                <c:pt idx="2897">
                  <c:v>-51354.995369684999</c:v>
                </c:pt>
                <c:pt idx="2898">
                  <c:v>-40503.223803357912</c:v>
                </c:pt>
                <c:pt idx="2899">
                  <c:v>7879.7548535346714</c:v>
                </c:pt>
                <c:pt idx="2900">
                  <c:v>9554.8652799511474</c:v>
                </c:pt>
                <c:pt idx="2901">
                  <c:v>8834.9781698178431</c:v>
                </c:pt>
                <c:pt idx="2902">
                  <c:v>8049.6467769451465</c:v>
                </c:pt>
                <c:pt idx="2903">
                  <c:v>7529.3718581738176</c:v>
                </c:pt>
                <c:pt idx="2904">
                  <c:v>6350.8614803726969</c:v>
                </c:pt>
                <c:pt idx="2905">
                  <c:v>4390.4986650340479</c:v>
                </c:pt>
                <c:pt idx="2906">
                  <c:v>3798.5570782016644</c:v>
                </c:pt>
                <c:pt idx="2907">
                  <c:v>3997.319680105626</c:v>
                </c:pt>
                <c:pt idx="2908">
                  <c:v>4781.5959799668371</c:v>
                </c:pt>
                <c:pt idx="2909">
                  <c:v>5567.6117574956324</c:v>
                </c:pt>
                <c:pt idx="2910">
                  <c:v>4586.7360483874099</c:v>
                </c:pt>
                <c:pt idx="2911">
                  <c:v>-10117.09513906238</c:v>
                </c:pt>
                <c:pt idx="2912">
                  <c:v>-39436.957254785018</c:v>
                </c:pt>
                <c:pt idx="2913">
                  <c:v>-62354.747819844662</c:v>
                </c:pt>
                <c:pt idx="2914">
                  <c:v>-60795.525776477916</c:v>
                </c:pt>
                <c:pt idx="2915">
                  <c:v>-60270.907572224402</c:v>
                </c:pt>
                <c:pt idx="2916">
                  <c:v>-58951.288778377413</c:v>
                </c:pt>
                <c:pt idx="2917">
                  <c:v>-57885.506614571583</c:v>
                </c:pt>
                <c:pt idx="2918">
                  <c:v>-63196.591636705525</c:v>
                </c:pt>
                <c:pt idx="2919">
                  <c:v>-60571.95381470424</c:v>
                </c:pt>
                <c:pt idx="2920">
                  <c:v>-45636.818885007167</c:v>
                </c:pt>
                <c:pt idx="2921">
                  <c:v>-46812.950389071695</c:v>
                </c:pt>
                <c:pt idx="2922">
                  <c:v>-51521.596916200549</c:v>
                </c:pt>
                <c:pt idx="2923">
                  <c:v>-45144.659328622271</c:v>
                </c:pt>
                <c:pt idx="2924">
                  <c:v>-7838.0256330357379</c:v>
                </c:pt>
                <c:pt idx="2925">
                  <c:v>10793.601507488911</c:v>
                </c:pt>
                <c:pt idx="2926">
                  <c:v>9096.7553007754068</c:v>
                </c:pt>
                <c:pt idx="2927">
                  <c:v>6091.6222758481626</c:v>
                </c:pt>
                <c:pt idx="2928">
                  <c:v>5371.1078131134336</c:v>
                </c:pt>
                <c:pt idx="2929">
                  <c:v>5043.6012391431032</c:v>
                </c:pt>
                <c:pt idx="2930">
                  <c:v>4781.5959799668371</c:v>
                </c:pt>
                <c:pt idx="2931">
                  <c:v>3864.0494416189349</c:v>
                </c:pt>
                <c:pt idx="2932">
                  <c:v>4650.5933503787046</c:v>
                </c:pt>
                <c:pt idx="2933">
                  <c:v>4324.9688342126437</c:v>
                </c:pt>
                <c:pt idx="2934">
                  <c:v>1971.0882602030943</c:v>
                </c:pt>
                <c:pt idx="2935">
                  <c:v>-16220.903795053182</c:v>
                </c:pt>
                <c:pt idx="2936">
                  <c:v>-22006.044573617321</c:v>
                </c:pt>
                <c:pt idx="2937">
                  <c:v>-32217.329408980084</c:v>
                </c:pt>
                <c:pt idx="2938">
                  <c:v>-49158.730909813014</c:v>
                </c:pt>
                <c:pt idx="2939">
                  <c:v>-50830.695835324164</c:v>
                </c:pt>
                <c:pt idx="2940">
                  <c:v>-55380.230200559134</c:v>
                </c:pt>
                <c:pt idx="2941">
                  <c:v>-59161.079841645653</c:v>
                </c:pt>
                <c:pt idx="2942">
                  <c:v>-60395.749227176071</c:v>
                </c:pt>
                <c:pt idx="2943">
                  <c:v>-50648.980007209655</c:v>
                </c:pt>
                <c:pt idx="2944">
                  <c:v>-45375.840432554316</c:v>
                </c:pt>
                <c:pt idx="2945">
                  <c:v>-1407.5307581173283</c:v>
                </c:pt>
                <c:pt idx="2946">
                  <c:v>8148.0869454801286</c:v>
                </c:pt>
                <c:pt idx="2947">
                  <c:v>13471.556474591136</c:v>
                </c:pt>
                <c:pt idx="2948">
                  <c:v>12692.34086749621</c:v>
                </c:pt>
                <c:pt idx="2949">
                  <c:v>8115.091059684536</c:v>
                </c:pt>
                <c:pt idx="2950">
                  <c:v>9227.6438662541914</c:v>
                </c:pt>
                <c:pt idx="2951">
                  <c:v>7725.7902544740045</c:v>
                </c:pt>
                <c:pt idx="2952">
                  <c:v>5633.1130722896987</c:v>
                </c:pt>
                <c:pt idx="2953">
                  <c:v>4521.5583266768563</c:v>
                </c:pt>
                <c:pt idx="2954">
                  <c:v>3733.0647147843947</c:v>
                </c:pt>
                <c:pt idx="2955">
                  <c:v>3864.0494416189349</c:v>
                </c:pt>
                <c:pt idx="2956">
                  <c:v>4912.5986095549697</c:v>
                </c:pt>
                <c:pt idx="2957">
                  <c:v>5633.1130722896987</c:v>
                </c:pt>
                <c:pt idx="2958">
                  <c:v>64.615911021010206</c:v>
                </c:pt>
                <c:pt idx="2959">
                  <c:v>-29832.409841722099</c:v>
                </c:pt>
                <c:pt idx="2960">
                  <c:v>-61066.189631081594</c:v>
                </c:pt>
                <c:pt idx="2961">
                  <c:v>-63279.970947323061</c:v>
                </c:pt>
                <c:pt idx="2962">
                  <c:v>-61705.0100516151</c:v>
                </c:pt>
                <c:pt idx="2963">
                  <c:v>-61833.936041641478</c:v>
                </c:pt>
                <c:pt idx="2964">
                  <c:v>-64219.787166992894</c:v>
                </c:pt>
                <c:pt idx="2965">
                  <c:v>-62838.557226836732</c:v>
                </c:pt>
                <c:pt idx="2966">
                  <c:v>-60094.492939488962</c:v>
                </c:pt>
                <c:pt idx="2967">
                  <c:v>-59124.950374551045</c:v>
                </c:pt>
                <c:pt idx="2968">
                  <c:v>-63010.105572256194</c:v>
                </c:pt>
                <c:pt idx="2969">
                  <c:v>-47228.651877592449</c:v>
                </c:pt>
                <c:pt idx="2970">
                  <c:v>-50062.991077969331</c:v>
                </c:pt>
                <c:pt idx="2971">
                  <c:v>-44171.687167789802</c:v>
                </c:pt>
                <c:pt idx="2972">
                  <c:v>-45701.8608513074</c:v>
                </c:pt>
                <c:pt idx="2973">
                  <c:v>-48407.585191750703</c:v>
                </c:pt>
                <c:pt idx="2974">
                  <c:v>-47742.643947877419</c:v>
                </c:pt>
                <c:pt idx="2975">
                  <c:v>-49549.312511580574</c:v>
                </c:pt>
                <c:pt idx="2976">
                  <c:v>-51354.654450932932</c:v>
                </c:pt>
                <c:pt idx="2977">
                  <c:v>-51942.644840687622</c:v>
                </c:pt>
                <c:pt idx="2978">
                  <c:v>-52581.150967363843</c:v>
                </c:pt>
                <c:pt idx="2979">
                  <c:v>-52863.551831761681</c:v>
                </c:pt>
                <c:pt idx="2980">
                  <c:v>-51516.324646302826</c:v>
                </c:pt>
                <c:pt idx="2981">
                  <c:v>-52155.612028968382</c:v>
                </c:pt>
                <c:pt idx="2982">
                  <c:v>-46607.02464255329</c:v>
                </c:pt>
                <c:pt idx="2983">
                  <c:v>-50551.78941098768</c:v>
                </c:pt>
                <c:pt idx="2984">
                  <c:v>-61285.248078474848</c:v>
                </c:pt>
                <c:pt idx="2985">
                  <c:v>-58707.496210966281</c:v>
                </c:pt>
                <c:pt idx="2986">
                  <c:v>-59868.649173035199</c:v>
                </c:pt>
                <c:pt idx="2987">
                  <c:v>-58025.326678857993</c:v>
                </c:pt>
                <c:pt idx="2988">
                  <c:v>-58333.011152240964</c:v>
                </c:pt>
                <c:pt idx="2989">
                  <c:v>-60218.349226616017</c:v>
                </c:pt>
                <c:pt idx="2990">
                  <c:v>-60571.95381470424</c:v>
                </c:pt>
                <c:pt idx="2991">
                  <c:v>-61635.049722758391</c:v>
                </c:pt>
                <c:pt idx="2992">
                  <c:v>-60939.26353001457</c:v>
                </c:pt>
                <c:pt idx="2993">
                  <c:v>-45802.450084024342</c:v>
                </c:pt>
                <c:pt idx="2994">
                  <c:v>-52764.974267486163</c:v>
                </c:pt>
                <c:pt idx="2995">
                  <c:v>-45907.472312669655</c:v>
                </c:pt>
                <c:pt idx="2996">
                  <c:v>-52503.222420509417</c:v>
                </c:pt>
                <c:pt idx="2997">
                  <c:v>-45771.316566886904</c:v>
                </c:pt>
                <c:pt idx="2998">
                  <c:v>-47832.795201806854</c:v>
                </c:pt>
                <c:pt idx="2999">
                  <c:v>-47236.810879021192</c:v>
                </c:pt>
                <c:pt idx="3000">
                  <c:v>-49051.11761759653</c:v>
                </c:pt>
                <c:pt idx="3001">
                  <c:v>-50287.209473322771</c:v>
                </c:pt>
                <c:pt idx="3002">
                  <c:v>-34260.900609836979</c:v>
                </c:pt>
                <c:pt idx="3003">
                  <c:v>4259.4390033912405</c:v>
                </c:pt>
                <c:pt idx="3004">
                  <c:v>4193.9091725698372</c:v>
                </c:pt>
                <c:pt idx="3005">
                  <c:v>4456.0284958554521</c:v>
                </c:pt>
                <c:pt idx="3006">
                  <c:v>-1086.5065821170322</c:v>
                </c:pt>
                <c:pt idx="3007">
                  <c:v>-33738.035269707623</c:v>
                </c:pt>
                <c:pt idx="3008">
                  <c:v>-57419.378712876314</c:v>
                </c:pt>
                <c:pt idx="3009">
                  <c:v>-61498.339342216539</c:v>
                </c:pt>
                <c:pt idx="3010">
                  <c:v>-64585.148857447522</c:v>
                </c:pt>
                <c:pt idx="3011">
                  <c:v>-60186.954357430543</c:v>
                </c:pt>
                <c:pt idx="3012">
                  <c:v>-56585.132645835911</c:v>
                </c:pt>
                <c:pt idx="3013">
                  <c:v>-65390.766872087923</c:v>
                </c:pt>
                <c:pt idx="3014">
                  <c:v>-58443.184052272227</c:v>
                </c:pt>
                <c:pt idx="3015">
                  <c:v>-62831.699547718759</c:v>
                </c:pt>
                <c:pt idx="3016">
                  <c:v>-61316.628938176087</c:v>
                </c:pt>
                <c:pt idx="3017">
                  <c:v>-58094.061088996998</c:v>
                </c:pt>
                <c:pt idx="3018">
                  <c:v>-46869.159055617682</c:v>
                </c:pt>
                <c:pt idx="3019">
                  <c:v>-47946.492711533945</c:v>
                </c:pt>
                <c:pt idx="3020">
                  <c:v>-45701.8608513074</c:v>
                </c:pt>
                <c:pt idx="3021">
                  <c:v>-45486.108861588</c:v>
                </c:pt>
                <c:pt idx="3022">
                  <c:v>-47451.908555081245</c:v>
                </c:pt>
                <c:pt idx="3023">
                  <c:v>-48552.537391603895</c:v>
                </c:pt>
                <c:pt idx="3024">
                  <c:v>-49265.423176819575</c:v>
                </c:pt>
                <c:pt idx="3025">
                  <c:v>-51872.829457837237</c:v>
                </c:pt>
                <c:pt idx="3026">
                  <c:v>-50212.847019309702</c:v>
                </c:pt>
                <c:pt idx="3027">
                  <c:v>-49409.933292138725</c:v>
                </c:pt>
                <c:pt idx="3028">
                  <c:v>-52581.150967363843</c:v>
                </c:pt>
                <c:pt idx="3029">
                  <c:v>-52581.150967363843</c:v>
                </c:pt>
                <c:pt idx="3030">
                  <c:v>-47833.885679619467</c:v>
                </c:pt>
                <c:pt idx="3031">
                  <c:v>-50003.626823395913</c:v>
                </c:pt>
                <c:pt idx="3032">
                  <c:v>-64468.509704640659</c:v>
                </c:pt>
                <c:pt idx="3033">
                  <c:v>-57128.589150412983</c:v>
                </c:pt>
                <c:pt idx="3034">
                  <c:v>-62789.878415094317</c:v>
                </c:pt>
                <c:pt idx="3035">
                  <c:v>-57173.557732860529</c:v>
                </c:pt>
                <c:pt idx="3036">
                  <c:v>-57097.10389437664</c:v>
                </c:pt>
                <c:pt idx="3037">
                  <c:v>-64137.842376622517</c:v>
                </c:pt>
                <c:pt idx="3038">
                  <c:v>-57000.259160227572</c:v>
                </c:pt>
                <c:pt idx="3039">
                  <c:v>-63565.63901023542</c:v>
                </c:pt>
                <c:pt idx="3040">
                  <c:v>-59223.403348102402</c:v>
                </c:pt>
                <c:pt idx="3041">
                  <c:v>-54712.32588302534</c:v>
                </c:pt>
                <c:pt idx="3042">
                  <c:v>-47126.093850184785</c:v>
                </c:pt>
                <c:pt idx="3043">
                  <c:v>-47925.794378393344</c:v>
                </c:pt>
                <c:pt idx="3044">
                  <c:v>-46591.0038089968</c:v>
                </c:pt>
                <c:pt idx="3045">
                  <c:v>-47978.069710905307</c:v>
                </c:pt>
                <c:pt idx="3046">
                  <c:v>-48477.236393465442</c:v>
                </c:pt>
                <c:pt idx="3047">
                  <c:v>-50356.955949707422</c:v>
                </c:pt>
                <c:pt idx="3048">
                  <c:v>-50143.106954005118</c:v>
                </c:pt>
                <c:pt idx="3049">
                  <c:v>-51516.324646302826</c:v>
                </c:pt>
                <c:pt idx="3050">
                  <c:v>-49195.740824377106</c:v>
                </c:pt>
                <c:pt idx="3051">
                  <c:v>-50073.366888700504</c:v>
                </c:pt>
                <c:pt idx="3052">
                  <c:v>-52085.791932544053</c:v>
                </c:pt>
                <c:pt idx="3053">
                  <c:v>-51659.737948320188</c:v>
                </c:pt>
                <c:pt idx="3054">
                  <c:v>-53916.06459425154</c:v>
                </c:pt>
                <c:pt idx="3055">
                  <c:v>-48686.189998609698</c:v>
                </c:pt>
                <c:pt idx="3056">
                  <c:v>-60379.096034068156</c:v>
                </c:pt>
                <c:pt idx="3057">
                  <c:v>-60729.850537223007</c:v>
                </c:pt>
                <c:pt idx="3058">
                  <c:v>-57962.71238066761</c:v>
                </c:pt>
                <c:pt idx="3059">
                  <c:v>-60105.271574672232</c:v>
                </c:pt>
                <c:pt idx="3060">
                  <c:v>-59659.81990899238</c:v>
                </c:pt>
                <c:pt idx="3061">
                  <c:v>-55898.055947634384</c:v>
                </c:pt>
                <c:pt idx="3062">
                  <c:v>-62083.365652437969</c:v>
                </c:pt>
                <c:pt idx="3063">
                  <c:v>-61615.775992725947</c:v>
                </c:pt>
                <c:pt idx="3064">
                  <c:v>-63012.574875853323</c:v>
                </c:pt>
                <c:pt idx="3065">
                  <c:v>-49764.412826573054</c:v>
                </c:pt>
                <c:pt idx="3066">
                  <c:v>-46969.208372740854</c:v>
                </c:pt>
                <c:pt idx="3067">
                  <c:v>-46187.024131288417</c:v>
                </c:pt>
                <c:pt idx="3068">
                  <c:v>-46445.09844971753</c:v>
                </c:pt>
                <c:pt idx="3069">
                  <c:v>-47666.917347285125</c:v>
                </c:pt>
                <c:pt idx="3070">
                  <c:v>-48262.518437315899</c:v>
                </c:pt>
                <c:pt idx="3071">
                  <c:v>-48552.537391603895</c:v>
                </c:pt>
                <c:pt idx="3072">
                  <c:v>-50858.273313024576</c:v>
                </c:pt>
                <c:pt idx="3073">
                  <c:v>-50287.209473322771</c:v>
                </c:pt>
                <c:pt idx="3074">
                  <c:v>-51211.177594074717</c:v>
                </c:pt>
                <c:pt idx="3075">
                  <c:v>-52438.272643173244</c:v>
                </c:pt>
                <c:pt idx="3076">
                  <c:v>-51942.644840687622</c:v>
                </c:pt>
                <c:pt idx="3077">
                  <c:v>-51141.40759735254</c:v>
                </c:pt>
                <c:pt idx="3078">
                  <c:v>-50073.366888700504</c:v>
                </c:pt>
                <c:pt idx="3079">
                  <c:v>-53890.537741249311</c:v>
                </c:pt>
                <c:pt idx="3080">
                  <c:v>-46980.833127918566</c:v>
                </c:pt>
                <c:pt idx="3081">
                  <c:v>-47841.658379524066</c:v>
                </c:pt>
                <c:pt idx="3082">
                  <c:v>-53637.451100833241</c:v>
                </c:pt>
                <c:pt idx="3083">
                  <c:v>-47890.844355295689</c:v>
                </c:pt>
                <c:pt idx="3084">
                  <c:v>-63125.759515617792</c:v>
                </c:pt>
                <c:pt idx="3085">
                  <c:v>-60029.679969056182</c:v>
                </c:pt>
                <c:pt idx="3086">
                  <c:v>-63926.454630466353</c:v>
                </c:pt>
                <c:pt idx="3087">
                  <c:v>-59308.618649993412</c:v>
                </c:pt>
                <c:pt idx="3088">
                  <c:v>-61305.959367906835</c:v>
                </c:pt>
                <c:pt idx="3089">
                  <c:v>-46584.958348295593</c:v>
                </c:pt>
                <c:pt idx="3090">
                  <c:v>-43548.575593322552</c:v>
                </c:pt>
                <c:pt idx="3091">
                  <c:v>-47002.130963504715</c:v>
                </c:pt>
                <c:pt idx="3092">
                  <c:v>-46299.09297206725</c:v>
                </c:pt>
                <c:pt idx="3093">
                  <c:v>-47097.674469951904</c:v>
                </c:pt>
                <c:pt idx="3094">
                  <c:v>-47742.643947877419</c:v>
                </c:pt>
                <c:pt idx="3095">
                  <c:v>-47382.330976554731</c:v>
                </c:pt>
                <c:pt idx="3096">
                  <c:v>-49715.070137978226</c:v>
                </c:pt>
                <c:pt idx="3097">
                  <c:v>-49335.105529262029</c:v>
                </c:pt>
                <c:pt idx="3098">
                  <c:v>-2482.5374471316468</c:v>
                </c:pt>
                <c:pt idx="3099">
                  <c:v>5436.6091279075008</c:v>
                </c:pt>
                <c:pt idx="3100">
                  <c:v>5895.1183314659647</c:v>
                </c:pt>
                <c:pt idx="3101">
                  <c:v>4716.0946651727709</c:v>
                </c:pt>
                <c:pt idx="3102">
                  <c:v>5374.6387805071408</c:v>
                </c:pt>
                <c:pt idx="3103">
                  <c:v>702.60192504520683</c:v>
                </c:pt>
                <c:pt idx="3104">
                  <c:v>-28163.535123081521</c:v>
                </c:pt>
                <c:pt idx="3105">
                  <c:v>-60636.637668210438</c:v>
                </c:pt>
                <c:pt idx="3106">
                  <c:v>-59029.369044441257</c:v>
                </c:pt>
                <c:pt idx="3107">
                  <c:v>-63606.555124820487</c:v>
                </c:pt>
                <c:pt idx="3108">
                  <c:v>-56533.667083154382</c:v>
                </c:pt>
                <c:pt idx="3109">
                  <c:v>-64689.014692838326</c:v>
                </c:pt>
                <c:pt idx="3110">
                  <c:v>-63880.059384443768</c:v>
                </c:pt>
                <c:pt idx="3111">
                  <c:v>-48454.646495147725</c:v>
                </c:pt>
                <c:pt idx="3112">
                  <c:v>-47129.738783519679</c:v>
                </c:pt>
                <c:pt idx="3113">
                  <c:v>-48536.765657070457</c:v>
                </c:pt>
                <c:pt idx="3114">
                  <c:v>-46123.311561798866</c:v>
                </c:pt>
                <c:pt idx="3115">
                  <c:v>-45993.870821333927</c:v>
                </c:pt>
                <c:pt idx="3116">
                  <c:v>-44320.784494269101</c:v>
                </c:pt>
                <c:pt idx="3117">
                  <c:v>-17796.370080288722</c:v>
                </c:pt>
                <c:pt idx="3118">
                  <c:v>10074.028073656316</c:v>
                </c:pt>
                <c:pt idx="3119">
                  <c:v>9554.8652799511474</c:v>
                </c:pt>
                <c:pt idx="3120">
                  <c:v>7005.5894680399861</c:v>
                </c:pt>
                <c:pt idx="3121">
                  <c:v>6481.8070779061563</c:v>
                </c:pt>
                <c:pt idx="3122">
                  <c:v>4650.5933503787046</c:v>
                </c:pt>
                <c:pt idx="3123">
                  <c:v>5502.1104427015671</c:v>
                </c:pt>
                <c:pt idx="3124">
                  <c:v>8900.4224525572336</c:v>
                </c:pt>
                <c:pt idx="3125">
                  <c:v>5502.1104427015671</c:v>
                </c:pt>
                <c:pt idx="3126">
                  <c:v>1727.8883925078696</c:v>
                </c:pt>
                <c:pt idx="3127">
                  <c:v>-18140.152798752384</c:v>
                </c:pt>
                <c:pt idx="3128">
                  <c:v>-46308.779709397153</c:v>
                </c:pt>
                <c:pt idx="3129">
                  <c:v>-57528.012730775423</c:v>
                </c:pt>
                <c:pt idx="3130">
                  <c:v>-58087.215770685754</c:v>
                </c:pt>
                <c:pt idx="3131">
                  <c:v>-64125.07257688215</c:v>
                </c:pt>
                <c:pt idx="3132">
                  <c:v>-62975.769764364886</c:v>
                </c:pt>
                <c:pt idx="3133">
                  <c:v>-57262.304097365988</c:v>
                </c:pt>
                <c:pt idx="3134">
                  <c:v>-61504.932242637944</c:v>
                </c:pt>
                <c:pt idx="3135">
                  <c:v>-59506.351037088993</c:v>
                </c:pt>
                <c:pt idx="3136">
                  <c:v>-62626.916212006967</c:v>
                </c:pt>
                <c:pt idx="3137">
                  <c:v>-51865.032532220161</c:v>
                </c:pt>
                <c:pt idx="3138">
                  <c:v>-52291.003934264401</c:v>
                </c:pt>
                <c:pt idx="3139">
                  <c:v>-47659.37637656986</c:v>
                </c:pt>
                <c:pt idx="3140">
                  <c:v>-52790.278830855917</c:v>
                </c:pt>
                <c:pt idx="3141">
                  <c:v>-45409.152557322981</c:v>
                </c:pt>
                <c:pt idx="3142">
                  <c:v>-29203.154065475272</c:v>
                </c:pt>
                <c:pt idx="3143">
                  <c:v>8900.4224525572336</c:v>
                </c:pt>
                <c:pt idx="3144">
                  <c:v>6809.1710717398</c:v>
                </c:pt>
                <c:pt idx="3145">
                  <c:v>5633.1130722896987</c:v>
                </c:pt>
                <c:pt idx="3146">
                  <c:v>4519.590720790573</c:v>
                </c:pt>
                <c:pt idx="3147">
                  <c:v>6481.8070779061563</c:v>
                </c:pt>
                <c:pt idx="3148">
                  <c:v>6222.6249054362952</c:v>
                </c:pt>
                <c:pt idx="3149">
                  <c:v>5436.6091279075008</c:v>
                </c:pt>
                <c:pt idx="3150">
                  <c:v>26.761029836156673</c:v>
                </c:pt>
                <c:pt idx="3151">
                  <c:v>-17771.200481405667</c:v>
                </c:pt>
                <c:pt idx="3152">
                  <c:v>-41107.073106330186</c:v>
                </c:pt>
                <c:pt idx="3153">
                  <c:v>-59855.977071384463</c:v>
                </c:pt>
                <c:pt idx="3154">
                  <c:v>-59626.821864330079</c:v>
                </c:pt>
                <c:pt idx="3155">
                  <c:v>-57010.9136039695</c:v>
                </c:pt>
                <c:pt idx="3156">
                  <c:v>-63118.606942075276</c:v>
                </c:pt>
                <c:pt idx="3157">
                  <c:v>-57483.596458103042</c:v>
                </c:pt>
                <c:pt idx="3158">
                  <c:v>-57871.647570868598</c:v>
                </c:pt>
                <c:pt idx="3159">
                  <c:v>-61491.912273639187</c:v>
                </c:pt>
                <c:pt idx="3160">
                  <c:v>-52631.854249766424</c:v>
                </c:pt>
                <c:pt idx="3161">
                  <c:v>-48196.795215321734</c:v>
                </c:pt>
                <c:pt idx="3162">
                  <c:v>-49008.401014282172</c:v>
                </c:pt>
                <c:pt idx="3163">
                  <c:v>1359.1185275650578</c:v>
                </c:pt>
                <c:pt idx="3164">
                  <c:v>12103.520930344324</c:v>
                </c:pt>
                <c:pt idx="3165">
                  <c:v>10865.192971225801</c:v>
                </c:pt>
                <c:pt idx="3166">
                  <c:v>9943.1965402322076</c:v>
                </c:pt>
                <c:pt idx="3167">
                  <c:v>8834.9781698178431</c:v>
                </c:pt>
                <c:pt idx="3168">
                  <c:v>7594.844656940546</c:v>
                </c:pt>
                <c:pt idx="3169">
                  <c:v>7922.2086507741906</c:v>
                </c:pt>
                <c:pt idx="3170">
                  <c:v>5567.6117574956324</c:v>
                </c:pt>
                <c:pt idx="3171">
                  <c:v>4650.5933503787046</c:v>
                </c:pt>
                <c:pt idx="3172">
                  <c:v>4650.5933503787046</c:v>
                </c:pt>
                <c:pt idx="3173">
                  <c:v>7332.9534618736297</c:v>
                </c:pt>
                <c:pt idx="3174">
                  <c:v>-840.17628599318766</c:v>
                </c:pt>
                <c:pt idx="3175">
                  <c:v>-37019.411922059007</c:v>
                </c:pt>
                <c:pt idx="3176">
                  <c:v>-59921.792538528141</c:v>
                </c:pt>
                <c:pt idx="3177">
                  <c:v>-59604.537247035558</c:v>
                </c:pt>
                <c:pt idx="3178">
                  <c:v>-64597.22106282349</c:v>
                </c:pt>
                <c:pt idx="3179">
                  <c:v>-61756.88003659933</c:v>
                </c:pt>
                <c:pt idx="3180">
                  <c:v>-62145.207604811061</c:v>
                </c:pt>
                <c:pt idx="3181">
                  <c:v>-60633.7360242461</c:v>
                </c:pt>
                <c:pt idx="3182">
                  <c:v>-62940.249579382289</c:v>
                </c:pt>
                <c:pt idx="3183">
                  <c:v>-64387.262597830573</c:v>
                </c:pt>
                <c:pt idx="3184">
                  <c:v>-59675.715985206807</c:v>
                </c:pt>
                <c:pt idx="3185">
                  <c:v>-51891.057891113349</c:v>
                </c:pt>
                <c:pt idx="3186">
                  <c:v>-52293.23959635089</c:v>
                </c:pt>
                <c:pt idx="3187">
                  <c:v>-45880.884728169411</c:v>
                </c:pt>
                <c:pt idx="3188">
                  <c:v>-45409.152557322981</c:v>
                </c:pt>
                <c:pt idx="3189">
                  <c:v>-45624.997743608117</c:v>
                </c:pt>
                <c:pt idx="3190">
                  <c:v>-48117.338418338986</c:v>
                </c:pt>
                <c:pt idx="3191">
                  <c:v>-48622.196699195862</c:v>
                </c:pt>
                <c:pt idx="3192">
                  <c:v>-31309.924688531592</c:v>
                </c:pt>
                <c:pt idx="3193">
                  <c:v>6285.3886816059694</c:v>
                </c:pt>
                <c:pt idx="3194">
                  <c:v>8507.7567561208853</c:v>
                </c:pt>
                <c:pt idx="3195">
                  <c:v>8769.5338870784508</c:v>
                </c:pt>
                <c:pt idx="3196">
                  <c:v>4978.099924349036</c:v>
                </c:pt>
                <c:pt idx="3197">
                  <c:v>4585.0920355846383</c:v>
                </c:pt>
                <c:pt idx="3198">
                  <c:v>-2100.9343037479953</c:v>
                </c:pt>
                <c:pt idx="3199">
                  <c:v>-24167.887408913801</c:v>
                </c:pt>
                <c:pt idx="3200">
                  <c:v>-54835.06110488651</c:v>
                </c:pt>
                <c:pt idx="3201">
                  <c:v>-63502.128731714562</c:v>
                </c:pt>
                <c:pt idx="3202">
                  <c:v>-63622.120798915632</c:v>
                </c:pt>
                <c:pt idx="3203">
                  <c:v>-63272.548706613903</c:v>
                </c:pt>
                <c:pt idx="3204">
                  <c:v>-62036.322932692528</c:v>
                </c:pt>
                <c:pt idx="3205">
                  <c:v>-63380.312824940695</c:v>
                </c:pt>
                <c:pt idx="3206">
                  <c:v>-58857.894501484087</c:v>
                </c:pt>
                <c:pt idx="3207">
                  <c:v>-64992.0448638659</c:v>
                </c:pt>
                <c:pt idx="3208">
                  <c:v>-57960.303964765408</c:v>
                </c:pt>
                <c:pt idx="3209">
                  <c:v>-50728.402977024591</c:v>
                </c:pt>
                <c:pt idx="3210">
                  <c:v>-46222.496180490976</c:v>
                </c:pt>
                <c:pt idx="3211">
                  <c:v>-48174.215465102905</c:v>
                </c:pt>
                <c:pt idx="3212">
                  <c:v>-45555.553302598048</c:v>
                </c:pt>
                <c:pt idx="3213">
                  <c:v>-47666.917347285125</c:v>
                </c:pt>
                <c:pt idx="3214">
                  <c:v>-39516.235622893037</c:v>
                </c:pt>
                <c:pt idx="3215">
                  <c:v>8704.0896043390603</c:v>
                </c:pt>
                <c:pt idx="3216">
                  <c:v>6091.6222758481626</c:v>
                </c:pt>
                <c:pt idx="3217">
                  <c:v>4912.5986095549697</c:v>
                </c:pt>
                <c:pt idx="3218">
                  <c:v>4978.099924349036</c:v>
                </c:pt>
                <c:pt idx="3219">
                  <c:v>5436.6091279075008</c:v>
                </c:pt>
                <c:pt idx="3220">
                  <c:v>6874.6438705065284</c:v>
                </c:pt>
                <c:pt idx="3221">
                  <c:v>5567.6117574956324</c:v>
                </c:pt>
                <c:pt idx="3222">
                  <c:v>-3067.6029894710186</c:v>
                </c:pt>
                <c:pt idx="3223">
                  <c:v>-34064.265229127996</c:v>
                </c:pt>
                <c:pt idx="3224">
                  <c:v>-64983.402948102543</c:v>
                </c:pt>
                <c:pt idx="3225">
                  <c:v>-58661.900708540554</c:v>
                </c:pt>
                <c:pt idx="3226">
                  <c:v>-57396.136389569168</c:v>
                </c:pt>
                <c:pt idx="3227">
                  <c:v>-60489.756575677886</c:v>
                </c:pt>
                <c:pt idx="3228">
                  <c:v>-58343.558410200341</c:v>
                </c:pt>
                <c:pt idx="3229">
                  <c:v>-59938.58918375137</c:v>
                </c:pt>
                <c:pt idx="3230">
                  <c:v>-62921.28265830686</c:v>
                </c:pt>
                <c:pt idx="3231">
                  <c:v>-62207.330430706046</c:v>
                </c:pt>
                <c:pt idx="3232">
                  <c:v>-64698.736617550145</c:v>
                </c:pt>
                <c:pt idx="3233">
                  <c:v>-57110.219721444395</c:v>
                </c:pt>
                <c:pt idx="3234">
                  <c:v>-48591.308239692538</c:v>
                </c:pt>
                <c:pt idx="3235">
                  <c:v>-48174.215465102905</c:v>
                </c:pt>
                <c:pt idx="3236">
                  <c:v>-45848.073912032305</c:v>
                </c:pt>
                <c:pt idx="3237">
                  <c:v>-46368.611129682977</c:v>
                </c:pt>
                <c:pt idx="3238">
                  <c:v>-47742.643947877419</c:v>
                </c:pt>
                <c:pt idx="3239">
                  <c:v>-48981.442734616983</c:v>
                </c:pt>
                <c:pt idx="3240">
                  <c:v>-51067.566618839497</c:v>
                </c:pt>
                <c:pt idx="3241">
                  <c:v>-51446.519328353905</c:v>
                </c:pt>
                <c:pt idx="3242">
                  <c:v>-51211.177594074717</c:v>
                </c:pt>
                <c:pt idx="3243">
                  <c:v>-52368.448045778874</c:v>
                </c:pt>
                <c:pt idx="3244">
                  <c:v>-52015.971836119737</c:v>
                </c:pt>
                <c:pt idx="3245">
                  <c:v>-52085.791932544053</c:v>
                </c:pt>
                <c:pt idx="3246">
                  <c:v>-49061.48524353408</c:v>
                </c:pt>
                <c:pt idx="3247">
                  <c:v>-51469.775136573277</c:v>
                </c:pt>
                <c:pt idx="3248">
                  <c:v>-61535.087103063663</c:v>
                </c:pt>
                <c:pt idx="3249">
                  <c:v>-63901.146904376154</c:v>
                </c:pt>
                <c:pt idx="3250">
                  <c:v>-63151.605176646131</c:v>
                </c:pt>
                <c:pt idx="3251">
                  <c:v>-64571.772980343012</c:v>
                </c:pt>
                <c:pt idx="3252">
                  <c:v>-63326.65829258805</c:v>
                </c:pt>
                <c:pt idx="3253">
                  <c:v>-61400.691118219765</c:v>
                </c:pt>
                <c:pt idx="3254">
                  <c:v>-62802.766080484231</c:v>
                </c:pt>
                <c:pt idx="3255">
                  <c:v>-63756.472847218967</c:v>
                </c:pt>
                <c:pt idx="3256">
                  <c:v>-59212.488226747337</c:v>
                </c:pt>
                <c:pt idx="3257">
                  <c:v>-55265.006458759235</c:v>
                </c:pt>
                <c:pt idx="3258">
                  <c:v>-50194.88684197385</c:v>
                </c:pt>
                <c:pt idx="3259">
                  <c:v>-50639.572061202452</c:v>
                </c:pt>
                <c:pt idx="3260">
                  <c:v>-47527.743865979181</c:v>
                </c:pt>
                <c:pt idx="3261">
                  <c:v>-48981.442734616983</c:v>
                </c:pt>
                <c:pt idx="3262">
                  <c:v>-50073.366888700504</c:v>
                </c:pt>
                <c:pt idx="3263">
                  <c:v>-50784.30548952418</c:v>
                </c:pt>
                <c:pt idx="3264">
                  <c:v>-50997.802183567845</c:v>
                </c:pt>
                <c:pt idx="3265">
                  <c:v>-51803.014074986851</c:v>
                </c:pt>
                <c:pt idx="3266">
                  <c:v>-52863.551831761681</c:v>
                </c:pt>
                <c:pt idx="3267">
                  <c:v>-53215.660305113073</c:v>
                </c:pt>
                <c:pt idx="3268">
                  <c:v>-52298.623448384504</c:v>
                </c:pt>
                <c:pt idx="3269">
                  <c:v>-51872.829457837237</c:v>
                </c:pt>
                <c:pt idx="3270">
                  <c:v>-51934.743597451634</c:v>
                </c:pt>
                <c:pt idx="3271">
                  <c:v>-49052.998784705102</c:v>
                </c:pt>
                <c:pt idx="3272">
                  <c:v>-57225.598009525849</c:v>
                </c:pt>
                <c:pt idx="3273">
                  <c:v>-65328.919117071731</c:v>
                </c:pt>
                <c:pt idx="3274">
                  <c:v>-58358.046828758146</c:v>
                </c:pt>
                <c:pt idx="3275">
                  <c:v>-60754.542322868831</c:v>
                </c:pt>
                <c:pt idx="3276">
                  <c:v>-59126.813665317095</c:v>
                </c:pt>
                <c:pt idx="3277">
                  <c:v>-59016.874589075342</c:v>
                </c:pt>
                <c:pt idx="3278">
                  <c:v>-65057.820238155167</c:v>
                </c:pt>
                <c:pt idx="3279">
                  <c:v>-65188.878561622485</c:v>
                </c:pt>
                <c:pt idx="3280">
                  <c:v>-59417.114401735715</c:v>
                </c:pt>
                <c:pt idx="3281">
                  <c:v>-47712.721625114762</c:v>
                </c:pt>
                <c:pt idx="3282">
                  <c:v>-47712.721625114762</c:v>
                </c:pt>
                <c:pt idx="3283">
                  <c:v>-48320.941841214022</c:v>
                </c:pt>
                <c:pt idx="3284">
                  <c:v>-46299.09297206725</c:v>
                </c:pt>
                <c:pt idx="3285">
                  <c:v>-46660.542620652013</c:v>
                </c:pt>
                <c:pt idx="3286">
                  <c:v>-47742.643947877419</c:v>
                </c:pt>
                <c:pt idx="3287">
                  <c:v>-50640.442111684919</c:v>
                </c:pt>
                <c:pt idx="3288">
                  <c:v>-51354.654450932932</c:v>
                </c:pt>
                <c:pt idx="3289">
                  <c:v>-33551.041393091342</c:v>
                </c:pt>
                <c:pt idx="3290">
                  <c:v>4716.0946651727709</c:v>
                </c:pt>
                <c:pt idx="3291">
                  <c:v>3995.0341684534742</c:v>
                </c:pt>
                <c:pt idx="3292">
                  <c:v>5502.1104427015671</c:v>
                </c:pt>
                <c:pt idx="3293">
                  <c:v>4912.5986095549697</c:v>
                </c:pt>
                <c:pt idx="3294">
                  <c:v>-2719.3264573927759</c:v>
                </c:pt>
                <c:pt idx="3295">
                  <c:v>-35267.840101643014</c:v>
                </c:pt>
                <c:pt idx="3296">
                  <c:v>-65328.919117071731</c:v>
                </c:pt>
                <c:pt idx="3297">
                  <c:v>-59596.390494267165</c:v>
                </c:pt>
                <c:pt idx="3298">
                  <c:v>-57752.955882305716</c:v>
                </c:pt>
                <c:pt idx="3299">
                  <c:v>-59099.309055157421</c:v>
                </c:pt>
                <c:pt idx="3300">
                  <c:v>-64823.86660470417</c:v>
                </c:pt>
                <c:pt idx="3301">
                  <c:v>-60588.745673075333</c:v>
                </c:pt>
                <c:pt idx="3302">
                  <c:v>-61701.18949324097</c:v>
                </c:pt>
                <c:pt idx="3303">
                  <c:v>-61617.158588552724</c:v>
                </c:pt>
                <c:pt idx="3304">
                  <c:v>-61120.961318136768</c:v>
                </c:pt>
                <c:pt idx="3305">
                  <c:v>-57553.442869352257</c:v>
                </c:pt>
                <c:pt idx="3306">
                  <c:v>-52074.165727914595</c:v>
                </c:pt>
                <c:pt idx="3307">
                  <c:v>-46907.256189920983</c:v>
                </c:pt>
                <c:pt idx="3308">
                  <c:v>-43497.075743192094</c:v>
                </c:pt>
                <c:pt idx="3309">
                  <c:v>-46229.574814451538</c:v>
                </c:pt>
                <c:pt idx="3310">
                  <c:v>-47666.917347285125</c:v>
                </c:pt>
                <c:pt idx="3311">
                  <c:v>-46445.09844971753</c:v>
                </c:pt>
                <c:pt idx="3312">
                  <c:v>-48117.338418338986</c:v>
                </c:pt>
                <c:pt idx="3313">
                  <c:v>-51067.566618839497</c:v>
                </c:pt>
                <c:pt idx="3314">
                  <c:v>-52863.551831761681</c:v>
                </c:pt>
                <c:pt idx="3315">
                  <c:v>-52793.718870293036</c:v>
                </c:pt>
                <c:pt idx="3316">
                  <c:v>-52225.432125392697</c:v>
                </c:pt>
                <c:pt idx="3317">
                  <c:v>-52368.448045778874</c:v>
                </c:pt>
                <c:pt idx="3318">
                  <c:v>-48299.781771443435</c:v>
                </c:pt>
                <c:pt idx="3319">
                  <c:v>-48674.413248073739</c:v>
                </c:pt>
                <c:pt idx="3320">
                  <c:v>-63761.949635836325</c:v>
                </c:pt>
                <c:pt idx="3321">
                  <c:v>-60340.82741859588</c:v>
                </c:pt>
                <c:pt idx="3322">
                  <c:v>-63966.428301161519</c:v>
                </c:pt>
                <c:pt idx="3323">
                  <c:v>-59771.756120270329</c:v>
                </c:pt>
                <c:pt idx="3324">
                  <c:v>-61447.649858117409</c:v>
                </c:pt>
                <c:pt idx="3325">
                  <c:v>-61345.988896287017</c:v>
                </c:pt>
                <c:pt idx="3326">
                  <c:v>-58493.1636493759</c:v>
                </c:pt>
                <c:pt idx="3327">
                  <c:v>-62826.246434024099</c:v>
                </c:pt>
                <c:pt idx="3328">
                  <c:v>-60900.15254236645</c:v>
                </c:pt>
                <c:pt idx="3329">
                  <c:v>-55942.749535108749</c:v>
                </c:pt>
                <c:pt idx="3330">
                  <c:v>-49363.839866563962</c:v>
                </c:pt>
                <c:pt idx="3331">
                  <c:v>-51070.17114597281</c:v>
                </c:pt>
                <c:pt idx="3332">
                  <c:v>-48477.236393465442</c:v>
                </c:pt>
                <c:pt idx="3333">
                  <c:v>-48407.585191750703</c:v>
                </c:pt>
                <c:pt idx="3334">
                  <c:v>-48836.708149794591</c:v>
                </c:pt>
                <c:pt idx="3335">
                  <c:v>-46514.627040211126</c:v>
                </c:pt>
                <c:pt idx="3336">
                  <c:v>-50714.546828137478</c:v>
                </c:pt>
                <c:pt idx="3337">
                  <c:v>-51141.40759735254</c:v>
                </c:pt>
                <c:pt idx="3338">
                  <c:v>-51280.947590796888</c:v>
                </c:pt>
                <c:pt idx="3339">
                  <c:v>-52225.432125392697</c:v>
                </c:pt>
                <c:pt idx="3340">
                  <c:v>-53075.986656018293</c:v>
                </c:pt>
                <c:pt idx="3341">
                  <c:v>-51799.358861694025</c:v>
                </c:pt>
                <c:pt idx="3342">
                  <c:v>-51288.654455926866</c:v>
                </c:pt>
                <c:pt idx="3343">
                  <c:v>-47234.024974067463</c:v>
                </c:pt>
                <c:pt idx="3344">
                  <c:v>-63660.137605624761</c:v>
                </c:pt>
                <c:pt idx="3345">
                  <c:v>-61405.960637472628</c:v>
                </c:pt>
                <c:pt idx="3346">
                  <c:v>-62691.701463409438</c:v>
                </c:pt>
                <c:pt idx="3347">
                  <c:v>-56806.582095255515</c:v>
                </c:pt>
                <c:pt idx="3348">
                  <c:v>-57896.822011848861</c:v>
                </c:pt>
                <c:pt idx="3349">
                  <c:v>-61421.682406068881</c:v>
                </c:pt>
                <c:pt idx="3350">
                  <c:v>-64091.069799646255</c:v>
                </c:pt>
                <c:pt idx="3351">
                  <c:v>-58373.359459617175</c:v>
                </c:pt>
                <c:pt idx="3352">
                  <c:v>-60163.548147359455</c:v>
                </c:pt>
                <c:pt idx="3353">
                  <c:v>-59991.631457570715</c:v>
                </c:pt>
                <c:pt idx="3354">
                  <c:v>-50737.382513246877</c:v>
                </c:pt>
                <c:pt idx="3355">
                  <c:v>-48668.574516330664</c:v>
                </c:pt>
                <c:pt idx="3356">
                  <c:v>-45771.316566886904</c:v>
                </c:pt>
                <c:pt idx="3357">
                  <c:v>-45771.316566886904</c:v>
                </c:pt>
                <c:pt idx="3358">
                  <c:v>-47902.420813454315</c:v>
                </c:pt>
                <c:pt idx="3359">
                  <c:v>-48622.196699195862</c:v>
                </c:pt>
                <c:pt idx="3360">
                  <c:v>-50356.955949707422</c:v>
                </c:pt>
                <c:pt idx="3361">
                  <c:v>-50928.037748296207</c:v>
                </c:pt>
                <c:pt idx="3362">
                  <c:v>-51280.947590796888</c:v>
                </c:pt>
                <c:pt idx="3363">
                  <c:v>-51141.40759735254</c:v>
                </c:pt>
                <c:pt idx="3364">
                  <c:v>-50858.273313024576</c:v>
                </c:pt>
                <c:pt idx="3365">
                  <c:v>-52581.150967363843</c:v>
                </c:pt>
                <c:pt idx="3366">
                  <c:v>-50718.7444424813</c:v>
                </c:pt>
                <c:pt idx="3367">
                  <c:v>-46636.028040976154</c:v>
                </c:pt>
                <c:pt idx="3368">
                  <c:v>-57268.26785249223</c:v>
                </c:pt>
                <c:pt idx="3369">
                  <c:v>-59921.792538528141</c:v>
                </c:pt>
                <c:pt idx="3370">
                  <c:v>-61148.916959590308</c:v>
                </c:pt>
                <c:pt idx="3371">
                  <c:v>-62494.337984613368</c:v>
                </c:pt>
                <c:pt idx="3372">
                  <c:v>-61307.294693285519</c:v>
                </c:pt>
                <c:pt idx="3373">
                  <c:v>-59598.512305769334</c:v>
                </c:pt>
                <c:pt idx="3374">
                  <c:v>-61867.087741107971</c:v>
                </c:pt>
                <c:pt idx="3375">
                  <c:v>-59782.114700442988</c:v>
                </c:pt>
                <c:pt idx="3376">
                  <c:v>-60793.933700726142</c:v>
                </c:pt>
                <c:pt idx="3377">
                  <c:v>-54622.084433245596</c:v>
                </c:pt>
                <c:pt idx="3378">
                  <c:v>-48255.260379743173</c:v>
                </c:pt>
                <c:pt idx="3379">
                  <c:v>-48088.936119572696</c:v>
                </c:pt>
                <c:pt idx="3380">
                  <c:v>-45409.152557322981</c:v>
                </c:pt>
                <c:pt idx="3381">
                  <c:v>-46063.668823707376</c:v>
                </c:pt>
                <c:pt idx="3382">
                  <c:v>-47306.379083555825</c:v>
                </c:pt>
                <c:pt idx="3383">
                  <c:v>-49715.070137978226</c:v>
                </c:pt>
                <c:pt idx="3384">
                  <c:v>-51516.324646302826</c:v>
                </c:pt>
                <c:pt idx="3385">
                  <c:v>-51589.927491633272</c:v>
                </c:pt>
                <c:pt idx="3386">
                  <c:v>-52720.808738857515</c:v>
                </c:pt>
                <c:pt idx="3387">
                  <c:v>-52015.971836119737</c:v>
                </c:pt>
                <c:pt idx="3388">
                  <c:v>-52581.150967363843</c:v>
                </c:pt>
                <c:pt idx="3389">
                  <c:v>-52511.322081617021</c:v>
                </c:pt>
                <c:pt idx="3390">
                  <c:v>-49335.105529262029</c:v>
                </c:pt>
                <c:pt idx="3391">
                  <c:v>-52585.651020293029</c:v>
                </c:pt>
                <c:pt idx="3392">
                  <c:v>-64608.506468385815</c:v>
                </c:pt>
                <c:pt idx="3393">
                  <c:v>-65197.880131025246</c:v>
                </c:pt>
                <c:pt idx="3394">
                  <c:v>-60951.532605896726</c:v>
                </c:pt>
                <c:pt idx="3395">
                  <c:v>-58762.793560453269</c:v>
                </c:pt>
                <c:pt idx="3396">
                  <c:v>-62438.388312667332</c:v>
                </c:pt>
                <c:pt idx="3397">
                  <c:v>-63336.561939333886</c:v>
                </c:pt>
                <c:pt idx="3398">
                  <c:v>-59658.829140886723</c:v>
                </c:pt>
                <c:pt idx="3399">
                  <c:v>-58278.687039121032</c:v>
                </c:pt>
                <c:pt idx="3400">
                  <c:v>-52585.651020293029</c:v>
                </c:pt>
                <c:pt idx="3401">
                  <c:v>-53680.837927250876</c:v>
                </c:pt>
                <c:pt idx="3402">
                  <c:v>-52136.257104972479</c:v>
                </c:pt>
                <c:pt idx="3403">
                  <c:v>-48166.395467385228</c:v>
                </c:pt>
                <c:pt idx="3404">
                  <c:v>-47597.33060663216</c:v>
                </c:pt>
                <c:pt idx="3405">
                  <c:v>-48552.537391603895</c:v>
                </c:pt>
                <c:pt idx="3406">
                  <c:v>-49340.243682417786</c:v>
                </c:pt>
                <c:pt idx="3407">
                  <c:v>-49051.11761759653</c:v>
                </c:pt>
                <c:pt idx="3408">
                  <c:v>-51211.177594074717</c:v>
                </c:pt>
                <c:pt idx="3409">
                  <c:v>-51729.548405007103</c:v>
                </c:pt>
                <c:pt idx="3410">
                  <c:v>-52298.623448384504</c:v>
                </c:pt>
                <c:pt idx="3411">
                  <c:v>-52863.551831761681</c:v>
                </c:pt>
                <c:pt idx="3412">
                  <c:v>-52155.612028968382</c:v>
                </c:pt>
                <c:pt idx="3413">
                  <c:v>-51589.927491633272</c:v>
                </c:pt>
                <c:pt idx="3414">
                  <c:v>-49140.958783918519</c:v>
                </c:pt>
                <c:pt idx="3415">
                  <c:v>-51848.499717677492</c:v>
                </c:pt>
                <c:pt idx="3416">
                  <c:v>-61840.378312587593</c:v>
                </c:pt>
                <c:pt idx="3417">
                  <c:v>-63139.971011598893</c:v>
                </c:pt>
                <c:pt idx="3418">
                  <c:v>-61499.468458777686</c:v>
                </c:pt>
                <c:pt idx="3419">
                  <c:v>-62626.916212006967</c:v>
                </c:pt>
                <c:pt idx="3420">
                  <c:v>-61970.597098225109</c:v>
                </c:pt>
                <c:pt idx="3421">
                  <c:v>-59287.30348386836</c:v>
                </c:pt>
                <c:pt idx="3422">
                  <c:v>-64567.610613109857</c:v>
                </c:pt>
                <c:pt idx="3423">
                  <c:v>-64431.70405847676</c:v>
                </c:pt>
                <c:pt idx="3424">
                  <c:v>-59287.30348386836</c:v>
                </c:pt>
                <c:pt idx="3425">
                  <c:v>-56108.712536345745</c:v>
                </c:pt>
                <c:pt idx="3426">
                  <c:v>-51139.843957904573</c:v>
                </c:pt>
                <c:pt idx="3427">
                  <c:v>-50652.134274382319</c:v>
                </c:pt>
                <c:pt idx="3428">
                  <c:v>-47021.626245189393</c:v>
                </c:pt>
                <c:pt idx="3429">
                  <c:v>-47978.069710905307</c:v>
                </c:pt>
                <c:pt idx="3430">
                  <c:v>-47742.643947877419</c:v>
                </c:pt>
                <c:pt idx="3431">
                  <c:v>-50217.462996938142</c:v>
                </c:pt>
                <c:pt idx="3432">
                  <c:v>-51659.737948320188</c:v>
                </c:pt>
                <c:pt idx="3433">
                  <c:v>-52368.448045778874</c:v>
                </c:pt>
                <c:pt idx="3434">
                  <c:v>-53311.162730469812</c:v>
                </c:pt>
                <c:pt idx="3435">
                  <c:v>-52085.791932544053</c:v>
                </c:pt>
                <c:pt idx="3436">
                  <c:v>-51659.737948320188</c:v>
                </c:pt>
                <c:pt idx="3437">
                  <c:v>-52012.460223538008</c:v>
                </c:pt>
                <c:pt idx="3438">
                  <c:v>-54740.144615020399</c:v>
                </c:pt>
                <c:pt idx="3439">
                  <c:v>-51227.397891863337</c:v>
                </c:pt>
                <c:pt idx="3440">
                  <c:v>-64111.117814248137</c:v>
                </c:pt>
                <c:pt idx="3441">
                  <c:v>-63201.243871469516</c:v>
                </c:pt>
                <c:pt idx="3442">
                  <c:v>-60070.174449141399</c:v>
                </c:pt>
                <c:pt idx="3443">
                  <c:v>-62024.570750474399</c:v>
                </c:pt>
                <c:pt idx="3444">
                  <c:v>-61707.992771792276</c:v>
                </c:pt>
                <c:pt idx="3445">
                  <c:v>-62239.880518468781</c:v>
                </c:pt>
                <c:pt idx="3446">
                  <c:v>-59169.249065873577</c:v>
                </c:pt>
                <c:pt idx="3447">
                  <c:v>-57667.813490753011</c:v>
                </c:pt>
                <c:pt idx="3448">
                  <c:v>-62626.916212006967</c:v>
                </c:pt>
                <c:pt idx="3449">
                  <c:v>-56680.530145404817</c:v>
                </c:pt>
                <c:pt idx="3450">
                  <c:v>-46456.779770177331</c:v>
                </c:pt>
                <c:pt idx="3451">
                  <c:v>-45931.739726952357</c:v>
                </c:pt>
                <c:pt idx="3452">
                  <c:v>-45339.71960234236</c:v>
                </c:pt>
                <c:pt idx="3453">
                  <c:v>-46806.356579761967</c:v>
                </c:pt>
                <c:pt idx="3454">
                  <c:v>-49409.933292138725</c:v>
                </c:pt>
                <c:pt idx="3455">
                  <c:v>-49645.343531894105</c:v>
                </c:pt>
                <c:pt idx="3456">
                  <c:v>-50854.064150910897</c:v>
                </c:pt>
                <c:pt idx="3457">
                  <c:v>-51280.947590796888</c:v>
                </c:pt>
                <c:pt idx="3458">
                  <c:v>-52581.150967363843</c:v>
                </c:pt>
                <c:pt idx="3459">
                  <c:v>-53006.149831470902</c:v>
                </c:pt>
                <c:pt idx="3460">
                  <c:v>-52155.612028968382</c:v>
                </c:pt>
                <c:pt idx="3461">
                  <c:v>-52225.432125392697</c:v>
                </c:pt>
                <c:pt idx="3462">
                  <c:v>-49933.886758091314</c:v>
                </c:pt>
                <c:pt idx="3463">
                  <c:v>-46388.503260100835</c:v>
                </c:pt>
                <c:pt idx="3464">
                  <c:v>-63831.156601085488</c:v>
                </c:pt>
                <c:pt idx="3465">
                  <c:v>-61639.398989969435</c:v>
                </c:pt>
                <c:pt idx="3466">
                  <c:v>-63126.606485391341</c:v>
                </c:pt>
                <c:pt idx="3467">
                  <c:v>-58752.170513813951</c:v>
                </c:pt>
                <c:pt idx="3468">
                  <c:v>-61341.098933570465</c:v>
                </c:pt>
                <c:pt idx="3469">
                  <c:v>-59584.86626785704</c:v>
                </c:pt>
                <c:pt idx="3470">
                  <c:v>-60795.525776477916</c:v>
                </c:pt>
                <c:pt idx="3471">
                  <c:v>-58654.516968146818</c:v>
                </c:pt>
                <c:pt idx="3472">
                  <c:v>-56615.425651243189</c:v>
                </c:pt>
                <c:pt idx="3473">
                  <c:v>-62440.379857392007</c:v>
                </c:pt>
                <c:pt idx="3474">
                  <c:v>-52243.448525745502</c:v>
                </c:pt>
                <c:pt idx="3475">
                  <c:v>-47340.852637986107</c:v>
                </c:pt>
                <c:pt idx="3476">
                  <c:v>-45917.540690686888</c:v>
                </c:pt>
                <c:pt idx="3477">
                  <c:v>-47236.810879021192</c:v>
                </c:pt>
                <c:pt idx="3478">
                  <c:v>-47978.069710905307</c:v>
                </c:pt>
                <c:pt idx="3479">
                  <c:v>-49265.423176819575</c:v>
                </c:pt>
                <c:pt idx="3480">
                  <c:v>-51211.177594074717</c:v>
                </c:pt>
                <c:pt idx="3481">
                  <c:v>-50570.689436599954</c:v>
                </c:pt>
                <c:pt idx="3482">
                  <c:v>-52438.272643173244</c:v>
                </c:pt>
                <c:pt idx="3483">
                  <c:v>-52933.384793230318</c:v>
                </c:pt>
                <c:pt idx="3484">
                  <c:v>-52225.432125392697</c:v>
                </c:pt>
                <c:pt idx="3485">
                  <c:v>-51942.644840687622</c:v>
                </c:pt>
                <c:pt idx="3486">
                  <c:v>-51586.129964251748</c:v>
                </c:pt>
                <c:pt idx="3487">
                  <c:v>-47283.701387489724</c:v>
                </c:pt>
                <c:pt idx="3488">
                  <c:v>-65669.15127909345</c:v>
                </c:pt>
                <c:pt idx="3489">
                  <c:v>-64194.108552100464</c:v>
                </c:pt>
                <c:pt idx="3490">
                  <c:v>-64904.019523178729</c:v>
                </c:pt>
                <c:pt idx="3491">
                  <c:v>-57222.860572194746</c:v>
                </c:pt>
                <c:pt idx="3492">
                  <c:v>-60255.944252113164</c:v>
                </c:pt>
                <c:pt idx="3493">
                  <c:v>-57100.029052808866</c:v>
                </c:pt>
                <c:pt idx="3494">
                  <c:v>-59596.390494267165</c:v>
                </c:pt>
                <c:pt idx="3495">
                  <c:v>-63765.665594074526</c:v>
                </c:pt>
                <c:pt idx="3496">
                  <c:v>-63380.312824940695</c:v>
                </c:pt>
                <c:pt idx="3497">
                  <c:v>-62713.233358931124</c:v>
                </c:pt>
                <c:pt idx="3498">
                  <c:v>-52605.751001926452</c:v>
                </c:pt>
                <c:pt idx="3499">
                  <c:v>-48961.823710803037</c:v>
                </c:pt>
                <c:pt idx="3500">
                  <c:v>-53155.459892760038</c:v>
                </c:pt>
                <c:pt idx="3501">
                  <c:v>-45987.007469341494</c:v>
                </c:pt>
                <c:pt idx="3502">
                  <c:v>-47451.908555081245</c:v>
                </c:pt>
                <c:pt idx="3503">
                  <c:v>-49340.243682417786</c:v>
                </c:pt>
                <c:pt idx="3504">
                  <c:v>-49859.410933023719</c:v>
                </c:pt>
                <c:pt idx="3505">
                  <c:v>-47742.643947877419</c:v>
                </c:pt>
                <c:pt idx="3506">
                  <c:v>-51067.566618839497</c:v>
                </c:pt>
                <c:pt idx="3507">
                  <c:v>-51942.644840687622</c:v>
                </c:pt>
                <c:pt idx="3508">
                  <c:v>-52933.384793230318</c:v>
                </c:pt>
                <c:pt idx="3509">
                  <c:v>-52650.979853110686</c:v>
                </c:pt>
                <c:pt idx="3510">
                  <c:v>-52085.791932544053</c:v>
                </c:pt>
                <c:pt idx="3511">
                  <c:v>-53068.157572653741</c:v>
                </c:pt>
                <c:pt idx="3512">
                  <c:v>-65634.744992725653</c:v>
                </c:pt>
                <c:pt idx="3513">
                  <c:v>-59249.16580925251</c:v>
                </c:pt>
                <c:pt idx="3514">
                  <c:v>-58589.113582548867</c:v>
                </c:pt>
                <c:pt idx="3515">
                  <c:v>-61392.722477234427</c:v>
                </c:pt>
                <c:pt idx="3516">
                  <c:v>-60950.138267071183</c:v>
                </c:pt>
                <c:pt idx="3517">
                  <c:v>-61237.930916622114</c:v>
                </c:pt>
                <c:pt idx="3518">
                  <c:v>-63368.468040588872</c:v>
                </c:pt>
                <c:pt idx="3519">
                  <c:v>-62826.246434024099</c:v>
                </c:pt>
                <c:pt idx="3520">
                  <c:v>-62120.092989260927</c:v>
                </c:pt>
                <c:pt idx="3521">
                  <c:v>-55219.897050427964</c:v>
                </c:pt>
                <c:pt idx="3522">
                  <c:v>-47327.939743258707</c:v>
                </c:pt>
                <c:pt idx="3523">
                  <c:v>-46750.850288276117</c:v>
                </c:pt>
                <c:pt idx="3524">
                  <c:v>-44232.392023199376</c:v>
                </c:pt>
                <c:pt idx="3525">
                  <c:v>-47902.420813454315</c:v>
                </c:pt>
                <c:pt idx="3526">
                  <c:v>-47236.810879021192</c:v>
                </c:pt>
                <c:pt idx="3527">
                  <c:v>-48192.875553567974</c:v>
                </c:pt>
                <c:pt idx="3528">
                  <c:v>-49409.933292138725</c:v>
                </c:pt>
                <c:pt idx="3529">
                  <c:v>-50356.955949707422</c:v>
                </c:pt>
                <c:pt idx="3530">
                  <c:v>-52155.612028968382</c:v>
                </c:pt>
                <c:pt idx="3531">
                  <c:v>-52863.551831761681</c:v>
                </c:pt>
                <c:pt idx="3532">
                  <c:v>-52863.551831761681</c:v>
                </c:pt>
                <c:pt idx="3533">
                  <c:v>-52368.448045778874</c:v>
                </c:pt>
                <c:pt idx="3534">
                  <c:v>-49947.201552883671</c:v>
                </c:pt>
                <c:pt idx="3535">
                  <c:v>-50090.864525036544</c:v>
                </c:pt>
                <c:pt idx="3536">
                  <c:v>-64408.975668193998</c:v>
                </c:pt>
                <c:pt idx="3537">
                  <c:v>-57704.27210988148</c:v>
                </c:pt>
                <c:pt idx="3538">
                  <c:v>-60008.707744717489</c:v>
                </c:pt>
                <c:pt idx="3539">
                  <c:v>-58809.805941872473</c:v>
                </c:pt>
                <c:pt idx="3540">
                  <c:v>-60694.109326418285</c:v>
                </c:pt>
                <c:pt idx="3541">
                  <c:v>-62732.131249754071</c:v>
                </c:pt>
                <c:pt idx="3542">
                  <c:v>-60415.846311524532</c:v>
                </c:pt>
                <c:pt idx="3543">
                  <c:v>-62900.24487702964</c:v>
                </c:pt>
                <c:pt idx="3544">
                  <c:v>-62117.876932655803</c:v>
                </c:pt>
                <c:pt idx="3545">
                  <c:v>-41970.727195595246</c:v>
                </c:pt>
                <c:pt idx="3546">
                  <c:v>-47279.958086097904</c:v>
                </c:pt>
                <c:pt idx="3547">
                  <c:v>-45605.583504332863</c:v>
                </c:pt>
                <c:pt idx="3548">
                  <c:v>-48349.796320115442</c:v>
                </c:pt>
                <c:pt idx="3549">
                  <c:v>-44085.490144790158</c:v>
                </c:pt>
                <c:pt idx="3550">
                  <c:v>-48691.856006787835</c:v>
                </c:pt>
                <c:pt idx="3551">
                  <c:v>-49051.11761759653</c:v>
                </c:pt>
                <c:pt idx="3552">
                  <c:v>-50570.689436599954</c:v>
                </c:pt>
                <c:pt idx="3553">
                  <c:v>-51516.324646302826</c:v>
                </c:pt>
                <c:pt idx="3554">
                  <c:v>-50431.184086430025</c:v>
                </c:pt>
                <c:pt idx="3555">
                  <c:v>-50928.037748296207</c:v>
                </c:pt>
                <c:pt idx="3556">
                  <c:v>-51803.014074986851</c:v>
                </c:pt>
                <c:pt idx="3557">
                  <c:v>-52295.252221817027</c:v>
                </c:pt>
                <c:pt idx="3558">
                  <c:v>-49335.105529262029</c:v>
                </c:pt>
                <c:pt idx="3559">
                  <c:v>-50277.811584209929</c:v>
                </c:pt>
                <c:pt idx="3560">
                  <c:v>-61415.938712588366</c:v>
                </c:pt>
                <c:pt idx="3561">
                  <c:v>-61984.85136704192</c:v>
                </c:pt>
                <c:pt idx="3562">
                  <c:v>-57523.778101766009</c:v>
                </c:pt>
                <c:pt idx="3563">
                  <c:v>-57751.128644538629</c:v>
                </c:pt>
                <c:pt idx="3564">
                  <c:v>-57256.165977136465</c:v>
                </c:pt>
                <c:pt idx="3565">
                  <c:v>-58950.727186203621</c:v>
                </c:pt>
                <c:pt idx="3566">
                  <c:v>-64565.565624004077</c:v>
                </c:pt>
                <c:pt idx="3567">
                  <c:v>-62320.318300811028</c:v>
                </c:pt>
                <c:pt idx="3568">
                  <c:v>-60487.357515701813</c:v>
                </c:pt>
                <c:pt idx="3569">
                  <c:v>-51238.116321127949</c:v>
                </c:pt>
                <c:pt idx="3570">
                  <c:v>-52742.351699699808</c:v>
                </c:pt>
                <c:pt idx="3571">
                  <c:v>-50026.296869524376</c:v>
                </c:pt>
                <c:pt idx="3572">
                  <c:v>-48868.174779063243</c:v>
                </c:pt>
                <c:pt idx="3573">
                  <c:v>-52868.575641050797</c:v>
                </c:pt>
                <c:pt idx="3574">
                  <c:v>-52137.466174871101</c:v>
                </c:pt>
                <c:pt idx="3575">
                  <c:v>-48117.338418338986</c:v>
                </c:pt>
                <c:pt idx="3576">
                  <c:v>-50714.546828137478</c:v>
                </c:pt>
                <c:pt idx="3577">
                  <c:v>-51354.654450932932</c:v>
                </c:pt>
                <c:pt idx="3578">
                  <c:v>-52225.432125392697</c:v>
                </c:pt>
                <c:pt idx="3579">
                  <c:v>-52581.150967363843</c:v>
                </c:pt>
                <c:pt idx="3580">
                  <c:v>-50714.546828137478</c:v>
                </c:pt>
                <c:pt idx="3581">
                  <c:v>-51589.927491633272</c:v>
                </c:pt>
                <c:pt idx="3582">
                  <c:v>-47336.809783595556</c:v>
                </c:pt>
                <c:pt idx="3583">
                  <c:v>-52750.985775714078</c:v>
                </c:pt>
                <c:pt idx="3584">
                  <c:v>-63611.625684176222</c:v>
                </c:pt>
                <c:pt idx="3585">
                  <c:v>-62409.016911524108</c:v>
                </c:pt>
                <c:pt idx="3586">
                  <c:v>-59021.219132800165</c:v>
                </c:pt>
                <c:pt idx="3587">
                  <c:v>-60824.45549009883</c:v>
                </c:pt>
                <c:pt idx="3588">
                  <c:v>-59470.614265037024</c:v>
                </c:pt>
                <c:pt idx="3589">
                  <c:v>-60651.140268114752</c:v>
                </c:pt>
                <c:pt idx="3590">
                  <c:v>-64451.187778473664</c:v>
                </c:pt>
                <c:pt idx="3591">
                  <c:v>-59558.552281772907</c:v>
                </c:pt>
                <c:pt idx="3592">
                  <c:v>-60668.279817530492</c:v>
                </c:pt>
                <c:pt idx="3593">
                  <c:v>-51298.995006622565</c:v>
                </c:pt>
                <c:pt idx="3594">
                  <c:v>-45972.248929622518</c:v>
                </c:pt>
                <c:pt idx="3595">
                  <c:v>-46907.256189920983</c:v>
                </c:pt>
                <c:pt idx="3596">
                  <c:v>-52720.726421329091</c:v>
                </c:pt>
                <c:pt idx="3597">
                  <c:v>-46591.0038089968</c:v>
                </c:pt>
                <c:pt idx="3598">
                  <c:v>-47167.242674486544</c:v>
                </c:pt>
                <c:pt idx="3599">
                  <c:v>-49859.410933023719</c:v>
                </c:pt>
                <c:pt idx="3600">
                  <c:v>-50570.689436599954</c:v>
                </c:pt>
                <c:pt idx="3601">
                  <c:v>-50356.955949707422</c:v>
                </c:pt>
                <c:pt idx="3602">
                  <c:v>-51589.927491633272</c:v>
                </c:pt>
                <c:pt idx="3603">
                  <c:v>-51729.548405007103</c:v>
                </c:pt>
                <c:pt idx="3604">
                  <c:v>-51803.014074986851</c:v>
                </c:pt>
                <c:pt idx="3605">
                  <c:v>-52082.275606388386</c:v>
                </c:pt>
                <c:pt idx="3606">
                  <c:v>-50337.520864930455</c:v>
                </c:pt>
                <c:pt idx="3607">
                  <c:v>-49434.18426969849</c:v>
                </c:pt>
                <c:pt idx="3608">
                  <c:v>-59984.650555581458</c:v>
                </c:pt>
                <c:pt idx="3609">
                  <c:v>-64365.622438439299</c:v>
                </c:pt>
                <c:pt idx="3610">
                  <c:v>-59312.952465206923</c:v>
                </c:pt>
                <c:pt idx="3611">
                  <c:v>-59610.380691041821</c:v>
                </c:pt>
                <c:pt idx="3612">
                  <c:v>-58011.265538470201</c:v>
                </c:pt>
                <c:pt idx="3613">
                  <c:v>-65011.161632465177</c:v>
                </c:pt>
                <c:pt idx="3614">
                  <c:v>-56603.461733874326</c:v>
                </c:pt>
                <c:pt idx="3615">
                  <c:v>-48085.669758592092</c:v>
                </c:pt>
                <c:pt idx="3616">
                  <c:v>-46653.684221198295</c:v>
                </c:pt>
                <c:pt idx="3617">
                  <c:v>-52522.080251216154</c:v>
                </c:pt>
                <c:pt idx="3618">
                  <c:v>-47088.572650367627</c:v>
                </c:pt>
                <c:pt idx="3619">
                  <c:v>-44538.322815118634</c:v>
                </c:pt>
                <c:pt idx="3620">
                  <c:v>-44838.439248740746</c:v>
                </c:pt>
                <c:pt idx="3621">
                  <c:v>-46736.807758692485</c:v>
                </c:pt>
                <c:pt idx="3622">
                  <c:v>-48552.537391603895</c:v>
                </c:pt>
                <c:pt idx="3623">
                  <c:v>-50287.209473322771</c:v>
                </c:pt>
                <c:pt idx="3624">
                  <c:v>-50570.689436599954</c:v>
                </c:pt>
                <c:pt idx="3625">
                  <c:v>-51424.429796654316</c:v>
                </c:pt>
                <c:pt idx="3626">
                  <c:v>7071.0622668067153</c:v>
                </c:pt>
                <c:pt idx="3627">
                  <c:v>4390.4986650340479</c:v>
                </c:pt>
                <c:pt idx="3628">
                  <c:v>4781.5959799668371</c:v>
                </c:pt>
                <c:pt idx="3629">
                  <c:v>4716.0946651727709</c:v>
                </c:pt>
                <c:pt idx="3630">
                  <c:v>-1497.4852293114316</c:v>
                </c:pt>
                <c:pt idx="3631">
                  <c:v>-32651.070209647198</c:v>
                </c:pt>
                <c:pt idx="3632">
                  <c:v>-57593.673336397565</c:v>
                </c:pt>
                <c:pt idx="3633">
                  <c:v>-61647.534431329608</c:v>
                </c:pt>
                <c:pt idx="3634">
                  <c:v>-63634.072708679749</c:v>
                </c:pt>
                <c:pt idx="3635">
                  <c:v>-63240.400434598669</c:v>
                </c:pt>
                <c:pt idx="3636">
                  <c:v>-63506.301465930963</c:v>
                </c:pt>
                <c:pt idx="3637">
                  <c:v>-62586.630268603629</c:v>
                </c:pt>
                <c:pt idx="3638">
                  <c:v>-61151.34905427957</c:v>
                </c:pt>
                <c:pt idx="3639">
                  <c:v>-56758.201230568367</c:v>
                </c:pt>
                <c:pt idx="3640">
                  <c:v>-59683.391464275257</c:v>
                </c:pt>
                <c:pt idx="3641">
                  <c:v>-54779.200092591367</c:v>
                </c:pt>
                <c:pt idx="3642">
                  <c:v>-46407.612499612842</c:v>
                </c:pt>
                <c:pt idx="3643">
                  <c:v>-46985.283815888142</c:v>
                </c:pt>
                <c:pt idx="3644">
                  <c:v>-52938.139556367962</c:v>
                </c:pt>
                <c:pt idx="3645">
                  <c:v>-45848.073912032305</c:v>
                </c:pt>
                <c:pt idx="3646">
                  <c:v>-44753.258546911944</c:v>
                </c:pt>
                <c:pt idx="3647">
                  <c:v>-48407.585191750703</c:v>
                </c:pt>
                <c:pt idx="3648">
                  <c:v>-50500.936761514989</c:v>
                </c:pt>
                <c:pt idx="3649">
                  <c:v>-50287.209473322771</c:v>
                </c:pt>
                <c:pt idx="3650">
                  <c:v>-51803.014074986851</c:v>
                </c:pt>
                <c:pt idx="3651">
                  <c:v>-52155.612028968382</c:v>
                </c:pt>
                <c:pt idx="3652">
                  <c:v>-51589.927491633272</c:v>
                </c:pt>
                <c:pt idx="3653">
                  <c:v>-51659.737948320188</c:v>
                </c:pt>
                <c:pt idx="3654">
                  <c:v>-50008.223567784233</c:v>
                </c:pt>
                <c:pt idx="3655">
                  <c:v>-49859.410933023719</c:v>
                </c:pt>
                <c:pt idx="3656">
                  <c:v>-57465.639755101591</c:v>
                </c:pt>
                <c:pt idx="3657">
                  <c:v>-57322.356248099277</c:v>
                </c:pt>
                <c:pt idx="3658">
                  <c:v>-58835.897259090198</c:v>
                </c:pt>
                <c:pt idx="3659">
                  <c:v>-59077.874694951184</c:v>
                </c:pt>
                <c:pt idx="3660">
                  <c:v>-60719.877187430597</c:v>
                </c:pt>
                <c:pt idx="3661">
                  <c:v>-59784.902622300659</c:v>
                </c:pt>
                <c:pt idx="3662">
                  <c:v>-56652.592610629719</c:v>
                </c:pt>
                <c:pt idx="3663">
                  <c:v>-60680.214642171108</c:v>
                </c:pt>
                <c:pt idx="3664">
                  <c:v>-57253.683322890342</c:v>
                </c:pt>
                <c:pt idx="3665">
                  <c:v>-52062.653310431051</c:v>
                </c:pt>
                <c:pt idx="3666">
                  <c:v>-44150.980985655893</c:v>
                </c:pt>
                <c:pt idx="3667">
                  <c:v>-52328.390501873168</c:v>
                </c:pt>
                <c:pt idx="3668">
                  <c:v>-53942.036373593612</c:v>
                </c:pt>
                <c:pt idx="3669">
                  <c:v>-44942.134501853943</c:v>
                </c:pt>
                <c:pt idx="3670">
                  <c:v>-46067.131292145714</c:v>
                </c:pt>
                <c:pt idx="3671">
                  <c:v>-49993.651755146646</c:v>
                </c:pt>
                <c:pt idx="3672">
                  <c:v>-54767.095066901915</c:v>
                </c:pt>
                <c:pt idx="3673">
                  <c:v>-48836.708149794591</c:v>
                </c:pt>
                <c:pt idx="3674">
                  <c:v>-50714.546828137478</c:v>
                </c:pt>
                <c:pt idx="3675">
                  <c:v>-51211.177594074717</c:v>
                </c:pt>
                <c:pt idx="3676">
                  <c:v>-51067.566618839497</c:v>
                </c:pt>
                <c:pt idx="3677">
                  <c:v>-19917.509273092099</c:v>
                </c:pt>
                <c:pt idx="3678">
                  <c:v>233.22871186015098</c:v>
                </c:pt>
                <c:pt idx="3679">
                  <c:v>-32737.392967427917</c:v>
                </c:pt>
                <c:pt idx="3680">
                  <c:v>-59388.71091474728</c:v>
                </c:pt>
                <c:pt idx="3681">
                  <c:v>-64292.527221126504</c:v>
                </c:pt>
                <c:pt idx="3682">
                  <c:v>-61678.635077475934</c:v>
                </c:pt>
                <c:pt idx="3683">
                  <c:v>-61775.188123145344</c:v>
                </c:pt>
                <c:pt idx="3684">
                  <c:v>-58218.488028244501</c:v>
                </c:pt>
                <c:pt idx="3685">
                  <c:v>-59717.284641367834</c:v>
                </c:pt>
                <c:pt idx="3686">
                  <c:v>-59646.344954650507</c:v>
                </c:pt>
                <c:pt idx="3687">
                  <c:v>-57069.291606468134</c:v>
                </c:pt>
                <c:pt idx="3688">
                  <c:v>-59315.66654947905</c:v>
                </c:pt>
                <c:pt idx="3689">
                  <c:v>-49184.407948080552</c:v>
                </c:pt>
                <c:pt idx="3690">
                  <c:v>-47496.497097052634</c:v>
                </c:pt>
                <c:pt idx="3691">
                  <c:v>-44774.819126462455</c:v>
                </c:pt>
                <c:pt idx="3692">
                  <c:v>-43878.712226218551</c:v>
                </c:pt>
                <c:pt idx="3693">
                  <c:v>-44873.415641759355</c:v>
                </c:pt>
                <c:pt idx="3694">
                  <c:v>-47660.190125815949</c:v>
                </c:pt>
                <c:pt idx="3695">
                  <c:v>-51313.288572873593</c:v>
                </c:pt>
                <c:pt idx="3696">
                  <c:v>-45624.997743608117</c:v>
                </c:pt>
                <c:pt idx="3697">
                  <c:v>-47382.330976554731</c:v>
                </c:pt>
                <c:pt idx="3698">
                  <c:v>-50073.366888700504</c:v>
                </c:pt>
                <c:pt idx="3699">
                  <c:v>-32111.978380254819</c:v>
                </c:pt>
                <c:pt idx="3700">
                  <c:v>6743.6982729730717</c:v>
                </c:pt>
                <c:pt idx="3701">
                  <c:v>7136.5350655734446</c:v>
                </c:pt>
                <c:pt idx="3702">
                  <c:v>1746.9597697011075</c:v>
                </c:pt>
                <c:pt idx="3703">
                  <c:v>-11490.109022859931</c:v>
                </c:pt>
                <c:pt idx="3704">
                  <c:v>-23055.055090809572</c:v>
                </c:pt>
                <c:pt idx="3705">
                  <c:v>-37233.551147020924</c:v>
                </c:pt>
                <c:pt idx="3706">
                  <c:v>-52853.125596192738</c:v>
                </c:pt>
                <c:pt idx="3707">
                  <c:v>-59830.513007622125</c:v>
                </c:pt>
                <c:pt idx="3708">
                  <c:v>-56012.50358689815</c:v>
                </c:pt>
                <c:pt idx="3709">
                  <c:v>-60138.123349906768</c:v>
                </c:pt>
                <c:pt idx="3710">
                  <c:v>-63355.851422742882</c:v>
                </c:pt>
                <c:pt idx="3711">
                  <c:v>-49879.623216249885</c:v>
                </c:pt>
                <c:pt idx="3712">
                  <c:v>-47272.842300385062</c:v>
                </c:pt>
                <c:pt idx="3713">
                  <c:v>-49587.756116196819</c:v>
                </c:pt>
                <c:pt idx="3714">
                  <c:v>-12068.645402390897</c:v>
                </c:pt>
                <c:pt idx="3715">
                  <c:v>9916.4306909742554</c:v>
                </c:pt>
                <c:pt idx="3716">
                  <c:v>13602.348285024058</c:v>
                </c:pt>
                <c:pt idx="3717">
                  <c:v>10930.645940931978</c:v>
                </c:pt>
                <c:pt idx="3718">
                  <c:v>8704.0896043390603</c:v>
                </c:pt>
                <c:pt idx="3719">
                  <c:v>6940.1166692732568</c:v>
                </c:pt>
                <c:pt idx="3720">
                  <c:v>5960.6196462600292</c:v>
                </c:pt>
                <c:pt idx="3721">
                  <c:v>5371.1078131134336</c:v>
                </c:pt>
                <c:pt idx="3722">
                  <c:v>6481.8070779061563</c:v>
                </c:pt>
                <c:pt idx="3723">
                  <c:v>9293.0881489935819</c:v>
                </c:pt>
                <c:pt idx="3724">
                  <c:v>5502.1104427015671</c:v>
                </c:pt>
                <c:pt idx="3725">
                  <c:v>4978.099924349036</c:v>
                </c:pt>
                <c:pt idx="3726">
                  <c:v>991.48618659638521</c:v>
                </c:pt>
                <c:pt idx="3727">
                  <c:v>-11469.993178693314</c:v>
                </c:pt>
                <c:pt idx="3728">
                  <c:v>-28406.80352261422</c:v>
                </c:pt>
                <c:pt idx="3729">
                  <c:v>-43063.521655468699</c:v>
                </c:pt>
                <c:pt idx="3730">
                  <c:v>-58440.841248062192</c:v>
                </c:pt>
                <c:pt idx="3731">
                  <c:v>-63735.757796654725</c:v>
                </c:pt>
                <c:pt idx="3732">
                  <c:v>-65157.11030280462</c:v>
                </c:pt>
                <c:pt idx="3733">
                  <c:v>-58288.156952316531</c:v>
                </c:pt>
                <c:pt idx="3734">
                  <c:v>-62785.732204044842</c:v>
                </c:pt>
                <c:pt idx="3735">
                  <c:v>-51058.958162194715</c:v>
                </c:pt>
                <c:pt idx="3736">
                  <c:v>-48391.71525022728</c:v>
                </c:pt>
                <c:pt idx="3737">
                  <c:v>-18040.03701225121</c:v>
                </c:pt>
                <c:pt idx="3738">
                  <c:v>-43.890156360499006</c:v>
                </c:pt>
                <c:pt idx="3739">
                  <c:v>8937.3867029922458</c:v>
                </c:pt>
                <c:pt idx="3740">
                  <c:v>12954.038617341494</c:v>
                </c:pt>
                <c:pt idx="3741">
                  <c:v>10139.443840368371</c:v>
                </c:pt>
                <c:pt idx="3742">
                  <c:v>8900.4224525572336</c:v>
                </c:pt>
                <c:pt idx="3743">
                  <c:v>7136.5350655734446</c:v>
                </c:pt>
                <c:pt idx="3744">
                  <c:v>7332.9534618736297</c:v>
                </c:pt>
                <c:pt idx="3745">
                  <c:v>4390.4986650340479</c:v>
                </c:pt>
                <c:pt idx="3746">
                  <c:v>4193.9091725698372</c:v>
                </c:pt>
                <c:pt idx="3747">
                  <c:v>5109.1025539371694</c:v>
                </c:pt>
                <c:pt idx="3748">
                  <c:v>4978.099924349036</c:v>
                </c:pt>
                <c:pt idx="3749">
                  <c:v>5174.6038687312348</c:v>
                </c:pt>
                <c:pt idx="3750">
                  <c:v>-2707.5715341866453</c:v>
                </c:pt>
                <c:pt idx="3751">
                  <c:v>-23074.120316338031</c:v>
                </c:pt>
                <c:pt idx="3752">
                  <c:v>-47373.358381070604</c:v>
                </c:pt>
                <c:pt idx="3753">
                  <c:v>-61844.93070932851</c:v>
                </c:pt>
                <c:pt idx="3754">
                  <c:v>-61647.534431329608</c:v>
                </c:pt>
                <c:pt idx="3755">
                  <c:v>-60701.366618012245</c:v>
                </c:pt>
                <c:pt idx="3756">
                  <c:v>-56841.568329537084</c:v>
                </c:pt>
                <c:pt idx="3757">
                  <c:v>-64189.970529530139</c:v>
                </c:pt>
                <c:pt idx="3758">
                  <c:v>-64483.928781928378</c:v>
                </c:pt>
                <c:pt idx="3759">
                  <c:v>-57229.87022696295</c:v>
                </c:pt>
                <c:pt idx="3760">
                  <c:v>-45257.126476577978</c:v>
                </c:pt>
                <c:pt idx="3761">
                  <c:v>-46732.583057425531</c:v>
                </c:pt>
                <c:pt idx="3762">
                  <c:v>-45118.513531779878</c:v>
                </c:pt>
                <c:pt idx="3763">
                  <c:v>-50036.876354624052</c:v>
                </c:pt>
                <c:pt idx="3764">
                  <c:v>-19398.639626973647</c:v>
                </c:pt>
                <c:pt idx="3765">
                  <c:v>10204.859607080423</c:v>
                </c:pt>
                <c:pt idx="3766">
                  <c:v>8442.312473381493</c:v>
                </c:pt>
                <c:pt idx="3767">
                  <c:v>7136.5350655734446</c:v>
                </c:pt>
                <c:pt idx="3768">
                  <c:v>5829.6170166718985</c:v>
                </c:pt>
                <c:pt idx="3769">
                  <c:v>5174.6038687312348</c:v>
                </c:pt>
                <c:pt idx="3770">
                  <c:v>4062.8495109270302</c:v>
                </c:pt>
                <c:pt idx="3771">
                  <c:v>4912.5986095549697</c:v>
                </c:pt>
                <c:pt idx="3772">
                  <c:v>5043.6012391431032</c:v>
                </c:pt>
                <c:pt idx="3773">
                  <c:v>4978.099924349036</c:v>
                </c:pt>
                <c:pt idx="3774">
                  <c:v>4949.9648974920729</c:v>
                </c:pt>
                <c:pt idx="3775">
                  <c:v>-1399.927498359518</c:v>
                </c:pt>
                <c:pt idx="3776">
                  <c:v>-13376.603628886751</c:v>
                </c:pt>
                <c:pt idx="3777">
                  <c:v>-23431.353197652068</c:v>
                </c:pt>
                <c:pt idx="3778">
                  <c:v>-32470.689836270354</c:v>
                </c:pt>
                <c:pt idx="3779">
                  <c:v>-38569.008584393596</c:v>
                </c:pt>
                <c:pt idx="3780">
                  <c:v>-44175.531435131794</c:v>
                </c:pt>
                <c:pt idx="3781">
                  <c:v>-46885.691456559587</c:v>
                </c:pt>
                <c:pt idx="3782">
                  <c:v>-42464.311221908865</c:v>
                </c:pt>
                <c:pt idx="3783">
                  <c:v>-36056.350205809133</c:v>
                </c:pt>
                <c:pt idx="3784">
                  <c:v>-22456.617217854</c:v>
                </c:pt>
                <c:pt idx="3785">
                  <c:v>-9534.358017091472</c:v>
                </c:pt>
                <c:pt idx="3786">
                  <c:v>3921.7266207798407</c:v>
                </c:pt>
                <c:pt idx="3787">
                  <c:v>9397.2056196241028</c:v>
                </c:pt>
                <c:pt idx="3788">
                  <c:v>10335.691140504532</c:v>
                </c:pt>
                <c:pt idx="3789">
                  <c:v>8245.9796251633197</c:v>
                </c:pt>
                <c:pt idx="3790">
                  <c:v>7660.3174557072743</c:v>
                </c:pt>
                <c:pt idx="3791">
                  <c:v>7922.2086507741906</c:v>
                </c:pt>
                <c:pt idx="3792">
                  <c:v>5698.614387083765</c:v>
                </c:pt>
                <c:pt idx="3793">
                  <c:v>6091.6222758481626</c:v>
                </c:pt>
                <c:pt idx="3794">
                  <c:v>4978.099924349036</c:v>
                </c:pt>
                <c:pt idx="3795">
                  <c:v>4519.590720790573</c:v>
                </c:pt>
                <c:pt idx="3796">
                  <c:v>5174.6038687312348</c:v>
                </c:pt>
                <c:pt idx="3797">
                  <c:v>4906.9659941591153</c:v>
                </c:pt>
                <c:pt idx="3798">
                  <c:v>-3277.4163888787725</c:v>
                </c:pt>
                <c:pt idx="3799">
                  <c:v>-34709.912828917302</c:v>
                </c:pt>
                <c:pt idx="3800">
                  <c:v>-60390.382047348816</c:v>
                </c:pt>
                <c:pt idx="3801">
                  <c:v>-62631.90867693918</c:v>
                </c:pt>
                <c:pt idx="3802">
                  <c:v>-59626.821864330079</c:v>
                </c:pt>
                <c:pt idx="3803">
                  <c:v>-59750.147117046603</c:v>
                </c:pt>
                <c:pt idx="3804">
                  <c:v>-59446.208936213632</c:v>
                </c:pt>
                <c:pt idx="3805">
                  <c:v>-57444.899067845865</c:v>
                </c:pt>
                <c:pt idx="3806">
                  <c:v>-60349.895866832383</c:v>
                </c:pt>
                <c:pt idx="3807">
                  <c:v>-60563.960314511962</c:v>
                </c:pt>
                <c:pt idx="3808">
                  <c:v>-59067.601964078451</c:v>
                </c:pt>
                <c:pt idx="3809">
                  <c:v>-61255.382161686095</c:v>
                </c:pt>
                <c:pt idx="3810">
                  <c:v>-44440.958287779817</c:v>
                </c:pt>
                <c:pt idx="3811">
                  <c:v>-50569.916528793641</c:v>
                </c:pt>
                <c:pt idx="3812">
                  <c:v>-48047.704064622143</c:v>
                </c:pt>
                <c:pt idx="3813">
                  <c:v>-48047.704064622143</c:v>
                </c:pt>
                <c:pt idx="3814">
                  <c:v>-47742.643947877419</c:v>
                </c:pt>
                <c:pt idx="3815">
                  <c:v>-49929.144374888085</c:v>
                </c:pt>
                <c:pt idx="3816">
                  <c:v>-50997.802183567845</c:v>
                </c:pt>
                <c:pt idx="3817">
                  <c:v>-52720.808738857515</c:v>
                </c:pt>
                <c:pt idx="3818">
                  <c:v>-52933.384793230318</c:v>
                </c:pt>
                <c:pt idx="3819">
                  <c:v>-52793.718870293036</c:v>
                </c:pt>
                <c:pt idx="3820">
                  <c:v>-52155.612028968382</c:v>
                </c:pt>
                <c:pt idx="3821">
                  <c:v>-52155.612028968382</c:v>
                </c:pt>
                <c:pt idx="3822">
                  <c:v>-48857.35500978621</c:v>
                </c:pt>
                <c:pt idx="3823">
                  <c:v>-51908.896648727685</c:v>
                </c:pt>
                <c:pt idx="3824">
                  <c:v>-60325.846739644607</c:v>
                </c:pt>
                <c:pt idx="3825">
                  <c:v>-58087.215770685754</c:v>
                </c:pt>
                <c:pt idx="3826">
                  <c:v>-59239.189076589741</c:v>
                </c:pt>
                <c:pt idx="3827">
                  <c:v>-62368.468504926386</c:v>
                </c:pt>
                <c:pt idx="3828">
                  <c:v>-60239.329608063366</c:v>
                </c:pt>
                <c:pt idx="3829">
                  <c:v>-65123.453385490699</c:v>
                </c:pt>
                <c:pt idx="3830">
                  <c:v>-58867.817846010803</c:v>
                </c:pt>
                <c:pt idx="3831">
                  <c:v>-59584.86626785704</c:v>
                </c:pt>
                <c:pt idx="3832">
                  <c:v>-57597.913110764224</c:v>
                </c:pt>
                <c:pt idx="3833">
                  <c:v>-58493.1636493759</c:v>
                </c:pt>
                <c:pt idx="3834">
                  <c:v>-46537.357939051712</c:v>
                </c:pt>
                <c:pt idx="3835">
                  <c:v>-51795.32146698868</c:v>
                </c:pt>
                <c:pt idx="3836">
                  <c:v>-46806.356579761967</c:v>
                </c:pt>
                <c:pt idx="3837">
                  <c:v>-46591.0038089968</c:v>
                </c:pt>
                <c:pt idx="3838">
                  <c:v>-48552.537391603895</c:v>
                </c:pt>
                <c:pt idx="3839">
                  <c:v>-49784.796744062347</c:v>
                </c:pt>
                <c:pt idx="3840">
                  <c:v>-50570.689436599954</c:v>
                </c:pt>
                <c:pt idx="3841">
                  <c:v>-52298.623448384504</c:v>
                </c:pt>
                <c:pt idx="3842">
                  <c:v>-52438.272643173244</c:v>
                </c:pt>
                <c:pt idx="3843">
                  <c:v>-53218.441928146363</c:v>
                </c:pt>
                <c:pt idx="3844">
                  <c:v>-52650.979853110686</c:v>
                </c:pt>
                <c:pt idx="3845">
                  <c:v>-53142.883677636244</c:v>
                </c:pt>
                <c:pt idx="3846">
                  <c:v>-52514.387024418473</c:v>
                </c:pt>
                <c:pt idx="3847">
                  <c:v>-46925.230005680314</c:v>
                </c:pt>
                <c:pt idx="3848">
                  <c:v>-58877.024175357154</c:v>
                </c:pt>
                <c:pt idx="3849">
                  <c:v>-59411.834190100104</c:v>
                </c:pt>
                <c:pt idx="3850">
                  <c:v>-58263.151258645477</c:v>
                </c:pt>
                <c:pt idx="3851">
                  <c:v>-55919.309206546728</c:v>
                </c:pt>
                <c:pt idx="3852">
                  <c:v>-55194.964617149293</c:v>
                </c:pt>
                <c:pt idx="3853">
                  <c:v>-56404.314470021251</c:v>
                </c:pt>
                <c:pt idx="3854">
                  <c:v>-60136.765245758972</c:v>
                </c:pt>
                <c:pt idx="3855">
                  <c:v>-60948.9863423508</c:v>
                </c:pt>
                <c:pt idx="3856">
                  <c:v>-57918.60769485651</c:v>
                </c:pt>
                <c:pt idx="3857">
                  <c:v>-61849.423815173177</c:v>
                </c:pt>
                <c:pt idx="3858">
                  <c:v>-44458.738338940413</c:v>
                </c:pt>
                <c:pt idx="3859">
                  <c:v>-50619.572301754197</c:v>
                </c:pt>
                <c:pt idx="3860">
                  <c:v>-53077.267387002314</c:v>
                </c:pt>
                <c:pt idx="3861">
                  <c:v>-52790.278830855917</c:v>
                </c:pt>
                <c:pt idx="3862">
                  <c:v>-51989.193090610606</c:v>
                </c:pt>
                <c:pt idx="3863">
                  <c:v>-48622.196699195862</c:v>
                </c:pt>
                <c:pt idx="3864">
                  <c:v>-49409.933292138725</c:v>
                </c:pt>
                <c:pt idx="3865">
                  <c:v>-50287.209473322771</c:v>
                </c:pt>
                <c:pt idx="3866">
                  <c:v>-51516.324646302826</c:v>
                </c:pt>
                <c:pt idx="3867">
                  <c:v>-52228.798850990133</c:v>
                </c:pt>
                <c:pt idx="3868">
                  <c:v>-52438.272643173244</c:v>
                </c:pt>
                <c:pt idx="3869">
                  <c:v>-53059.690966293805</c:v>
                </c:pt>
                <c:pt idx="3870">
                  <c:v>-51079.313009167978</c:v>
                </c:pt>
                <c:pt idx="3871">
                  <c:v>-48230.085116650589</c:v>
                </c:pt>
                <c:pt idx="3872">
                  <c:v>-62300.692206704327</c:v>
                </c:pt>
                <c:pt idx="3873">
                  <c:v>-59977.486998877997</c:v>
                </c:pt>
                <c:pt idx="3874">
                  <c:v>-61643.333047872533</c:v>
                </c:pt>
                <c:pt idx="3875">
                  <c:v>-63691.467388043762</c:v>
                </c:pt>
                <c:pt idx="3876">
                  <c:v>-50088.982568128784</c:v>
                </c:pt>
                <c:pt idx="3877">
                  <c:v>-54534.507829148351</c:v>
                </c:pt>
                <c:pt idx="3878">
                  <c:v>-63794.185510070871</c:v>
                </c:pt>
                <c:pt idx="3879">
                  <c:v>-60824.45549009883</c:v>
                </c:pt>
                <c:pt idx="3880">
                  <c:v>-52542.831690293606</c:v>
                </c:pt>
                <c:pt idx="3881">
                  <c:v>-48635.526454622501</c:v>
                </c:pt>
                <c:pt idx="3882">
                  <c:v>-49045.709753859337</c:v>
                </c:pt>
                <c:pt idx="3883">
                  <c:v>-53086.49589675149</c:v>
                </c:pt>
                <c:pt idx="3884">
                  <c:v>-48287.632846220346</c:v>
                </c:pt>
                <c:pt idx="3885">
                  <c:v>-48117.338418338986</c:v>
                </c:pt>
                <c:pt idx="3886">
                  <c:v>-49715.070137978226</c:v>
                </c:pt>
                <c:pt idx="3887">
                  <c:v>-49929.144374888085</c:v>
                </c:pt>
                <c:pt idx="3888">
                  <c:v>-50500.936761514989</c:v>
                </c:pt>
                <c:pt idx="3889">
                  <c:v>-23005.644023542358</c:v>
                </c:pt>
                <c:pt idx="3890">
                  <c:v>5895.1183314659647</c:v>
                </c:pt>
                <c:pt idx="3891">
                  <c:v>4781.5959799668371</c:v>
                </c:pt>
                <c:pt idx="3892">
                  <c:v>6157.1235906422289</c:v>
                </c:pt>
                <c:pt idx="3893">
                  <c:v>7660.3174557072743</c:v>
                </c:pt>
                <c:pt idx="3894">
                  <c:v>-42.956746023223154</c:v>
                </c:pt>
                <c:pt idx="3895">
                  <c:v>-16238.166447549047</c:v>
                </c:pt>
                <c:pt idx="3896">
                  <c:v>-38046.551482587682</c:v>
                </c:pt>
                <c:pt idx="3897">
                  <c:v>-61499.468458777686</c:v>
                </c:pt>
                <c:pt idx="3898">
                  <c:v>-64843.352510714394</c:v>
                </c:pt>
                <c:pt idx="3899">
                  <c:v>-57075.533067522003</c:v>
                </c:pt>
                <c:pt idx="3900">
                  <c:v>-64225.494684225079</c:v>
                </c:pt>
                <c:pt idx="3901">
                  <c:v>-60288.289237332188</c:v>
                </c:pt>
                <c:pt idx="3902">
                  <c:v>-58493.1636493759</c:v>
                </c:pt>
                <c:pt idx="3903">
                  <c:v>-64149.830971821873</c:v>
                </c:pt>
                <c:pt idx="3904">
                  <c:v>-47417.602570488983</c:v>
                </c:pt>
                <c:pt idx="3905">
                  <c:v>-50696.030458072346</c:v>
                </c:pt>
                <c:pt idx="3906">
                  <c:v>-47674.706591527902</c:v>
                </c:pt>
                <c:pt idx="3907">
                  <c:v>-22404.049301216022</c:v>
                </c:pt>
                <c:pt idx="3908">
                  <c:v>9489.4209972117569</c:v>
                </c:pt>
                <c:pt idx="3909">
                  <c:v>8507.7567561208853</c:v>
                </c:pt>
                <c:pt idx="3910">
                  <c:v>7725.7902544740045</c:v>
                </c:pt>
                <c:pt idx="3911">
                  <c:v>7987.681449540918</c:v>
                </c:pt>
                <c:pt idx="3912">
                  <c:v>6285.3886816059694</c:v>
                </c:pt>
                <c:pt idx="3913">
                  <c:v>5109.1025539371694</c:v>
                </c:pt>
                <c:pt idx="3914">
                  <c:v>8049.6467769451465</c:v>
                </c:pt>
                <c:pt idx="3915">
                  <c:v>6285.3886816059694</c:v>
                </c:pt>
                <c:pt idx="3916">
                  <c:v>5240.1051835253011</c:v>
                </c:pt>
                <c:pt idx="3917">
                  <c:v>5538.3525137371935</c:v>
                </c:pt>
                <c:pt idx="3918">
                  <c:v>1958.7268961899247</c:v>
                </c:pt>
                <c:pt idx="3919">
                  <c:v>-32588.989123600117</c:v>
                </c:pt>
                <c:pt idx="3920">
                  <c:v>-62981.807608095267</c:v>
                </c:pt>
                <c:pt idx="3921">
                  <c:v>-65202.083128741149</c:v>
                </c:pt>
                <c:pt idx="3922">
                  <c:v>-63214.045826114205</c:v>
                </c:pt>
                <c:pt idx="3923">
                  <c:v>-64597.22106282349</c:v>
                </c:pt>
                <c:pt idx="3924">
                  <c:v>-63514.386450816171</c:v>
                </c:pt>
                <c:pt idx="3925">
                  <c:v>-60781.545009432986</c:v>
                </c:pt>
                <c:pt idx="3926">
                  <c:v>-56651.868032367616</c:v>
                </c:pt>
                <c:pt idx="3927">
                  <c:v>-57659.148064341884</c:v>
                </c:pt>
                <c:pt idx="3928">
                  <c:v>-63531.322465151534</c:v>
                </c:pt>
                <c:pt idx="3929">
                  <c:v>-59768.019640325445</c:v>
                </c:pt>
                <c:pt idx="3930">
                  <c:v>-51131.949886225353</c:v>
                </c:pt>
                <c:pt idx="3931">
                  <c:v>-48374.908001876065</c:v>
                </c:pt>
                <c:pt idx="3932">
                  <c:v>-53303.099206321531</c:v>
                </c:pt>
                <c:pt idx="3933">
                  <c:v>-45987.007469341494</c:v>
                </c:pt>
                <c:pt idx="3934">
                  <c:v>-46514.627040211126</c:v>
                </c:pt>
                <c:pt idx="3935">
                  <c:v>-49645.343531894105</c:v>
                </c:pt>
                <c:pt idx="3936">
                  <c:v>-51280.947590796888</c:v>
                </c:pt>
                <c:pt idx="3937">
                  <c:v>-50784.30548952418</c:v>
                </c:pt>
                <c:pt idx="3938">
                  <c:v>-51872.829457837237</c:v>
                </c:pt>
                <c:pt idx="3939">
                  <c:v>-52438.272643173244</c:v>
                </c:pt>
                <c:pt idx="3940">
                  <c:v>-52012.460223538008</c:v>
                </c:pt>
                <c:pt idx="3941">
                  <c:v>-51795.545918098505</c:v>
                </c:pt>
                <c:pt idx="3942">
                  <c:v>-47521.863090537656</c:v>
                </c:pt>
                <c:pt idx="3943">
                  <c:v>-53261.457595025822</c:v>
                </c:pt>
                <c:pt idx="3944">
                  <c:v>-58802.590798423102</c:v>
                </c:pt>
                <c:pt idx="3945">
                  <c:v>-62859.971140150563</c:v>
                </c:pt>
                <c:pt idx="3946">
                  <c:v>-62864.02342397625</c:v>
                </c:pt>
                <c:pt idx="3947">
                  <c:v>-56497.611894391353</c:v>
                </c:pt>
                <c:pt idx="3948">
                  <c:v>-56905.993205954743</c:v>
                </c:pt>
                <c:pt idx="3949">
                  <c:v>-65468.959672520978</c:v>
                </c:pt>
                <c:pt idx="3950">
                  <c:v>-57058.749799373363</c:v>
                </c:pt>
                <c:pt idx="3951">
                  <c:v>-63495.709814404574</c:v>
                </c:pt>
                <c:pt idx="3952">
                  <c:v>-58576.374506469248</c:v>
                </c:pt>
                <c:pt idx="3953">
                  <c:v>-58508.957679906423</c:v>
                </c:pt>
                <c:pt idx="3954">
                  <c:v>-53388.078504964848</c:v>
                </c:pt>
                <c:pt idx="3955">
                  <c:v>-50549.94427933087</c:v>
                </c:pt>
                <c:pt idx="3956">
                  <c:v>-45987.007469341494</c:v>
                </c:pt>
                <c:pt idx="3957">
                  <c:v>-47167.242674486544</c:v>
                </c:pt>
                <c:pt idx="3958">
                  <c:v>-48047.704064622143</c:v>
                </c:pt>
                <c:pt idx="3959">
                  <c:v>-50287.209473322771</c:v>
                </c:pt>
                <c:pt idx="3960">
                  <c:v>-50854.064150910897</c:v>
                </c:pt>
                <c:pt idx="3961">
                  <c:v>-51872.829457837237</c:v>
                </c:pt>
                <c:pt idx="3962">
                  <c:v>-52012.460223538008</c:v>
                </c:pt>
                <c:pt idx="3963">
                  <c:v>-52511.322081617021</c:v>
                </c:pt>
                <c:pt idx="3964">
                  <c:v>-51424.429796654316</c:v>
                </c:pt>
                <c:pt idx="3965">
                  <c:v>-51799.358861694025</c:v>
                </c:pt>
                <c:pt idx="3966">
                  <c:v>-48457.285253989103</c:v>
                </c:pt>
                <c:pt idx="3967">
                  <c:v>-49859.410933023719</c:v>
                </c:pt>
                <c:pt idx="3968">
                  <c:v>-59925.902278243564</c:v>
                </c:pt>
                <c:pt idx="3969">
                  <c:v>-58877.024175357154</c:v>
                </c:pt>
                <c:pt idx="3970">
                  <c:v>-64834.004399637008</c:v>
                </c:pt>
                <c:pt idx="3971">
                  <c:v>-65424.825765670023</c:v>
                </c:pt>
                <c:pt idx="3972">
                  <c:v>-58030.456957208706</c:v>
                </c:pt>
                <c:pt idx="3973">
                  <c:v>-61289.572661990038</c:v>
                </c:pt>
                <c:pt idx="3974">
                  <c:v>-56548.713296319023</c:v>
                </c:pt>
                <c:pt idx="3975">
                  <c:v>-56656.582366397546</c:v>
                </c:pt>
                <c:pt idx="3976">
                  <c:v>-59349.084923220369</c:v>
                </c:pt>
                <c:pt idx="3977">
                  <c:v>-63186.709876471832</c:v>
                </c:pt>
                <c:pt idx="3978">
                  <c:v>-52821.573502974199</c:v>
                </c:pt>
                <c:pt idx="3979">
                  <c:v>-49532.920069581574</c:v>
                </c:pt>
                <c:pt idx="3980">
                  <c:v>-47515.083697159753</c:v>
                </c:pt>
                <c:pt idx="3981">
                  <c:v>-46875.905400831456</c:v>
                </c:pt>
                <c:pt idx="3982">
                  <c:v>-47978.069710905307</c:v>
                </c:pt>
                <c:pt idx="3983">
                  <c:v>-48761.515314379809</c:v>
                </c:pt>
                <c:pt idx="3984">
                  <c:v>-51141.40759735254</c:v>
                </c:pt>
                <c:pt idx="3985">
                  <c:v>-51354.654450932932</c:v>
                </c:pt>
                <c:pt idx="3986">
                  <c:v>-51354.654450932932</c:v>
                </c:pt>
                <c:pt idx="3987">
                  <c:v>-52438.272643173244</c:v>
                </c:pt>
                <c:pt idx="3988">
                  <c:v>-52012.460223538008</c:v>
                </c:pt>
                <c:pt idx="3989">
                  <c:v>-52148.411145128623</c:v>
                </c:pt>
                <c:pt idx="3990">
                  <c:v>-49236.458915370247</c:v>
                </c:pt>
                <c:pt idx="3991">
                  <c:v>-52606.596872500908</c:v>
                </c:pt>
                <c:pt idx="3992">
                  <c:v>-59631.939146889585</c:v>
                </c:pt>
                <c:pt idx="3993">
                  <c:v>-65403.55426026701</c:v>
                </c:pt>
                <c:pt idx="3994">
                  <c:v>-59312.952465206923</c:v>
                </c:pt>
                <c:pt idx="3995">
                  <c:v>-59775.158178786638</c:v>
                </c:pt>
                <c:pt idx="3996">
                  <c:v>-58892.26667039717</c:v>
                </c:pt>
                <c:pt idx="3997">
                  <c:v>-57215.676672429741</c:v>
                </c:pt>
                <c:pt idx="3998">
                  <c:v>-57439.344186408023</c:v>
                </c:pt>
                <c:pt idx="3999">
                  <c:v>-56463.59568564043</c:v>
                </c:pt>
                <c:pt idx="4000">
                  <c:v>-60748.686085601817</c:v>
                </c:pt>
                <c:pt idx="4001">
                  <c:v>-54976.129780897732</c:v>
                </c:pt>
                <c:pt idx="4002">
                  <c:v>-44687.663187082289</c:v>
                </c:pt>
                <c:pt idx="4003">
                  <c:v>-50626.393053596978</c:v>
                </c:pt>
                <c:pt idx="4004">
                  <c:v>-51761.801726440033</c:v>
                </c:pt>
                <c:pt idx="4005">
                  <c:v>-45262.659907046036</c:v>
                </c:pt>
                <c:pt idx="4006">
                  <c:v>-46730.081432307241</c:v>
                </c:pt>
                <c:pt idx="4007">
                  <c:v>-47306.379083555825</c:v>
                </c:pt>
                <c:pt idx="4008">
                  <c:v>-49195.740824377106</c:v>
                </c:pt>
                <c:pt idx="4009">
                  <c:v>-50287.209473322771</c:v>
                </c:pt>
                <c:pt idx="4010">
                  <c:v>-51659.737948320188</c:v>
                </c:pt>
                <c:pt idx="4011">
                  <c:v>-52368.448045778874</c:v>
                </c:pt>
                <c:pt idx="4012">
                  <c:v>-52720.808738857515</c:v>
                </c:pt>
                <c:pt idx="4013">
                  <c:v>-53000.124281844845</c:v>
                </c:pt>
                <c:pt idx="4014">
                  <c:v>-50866.227030883303</c:v>
                </c:pt>
                <c:pt idx="4015">
                  <c:v>-52353.988461689856</c:v>
                </c:pt>
                <c:pt idx="4016">
                  <c:v>-50791.479898245816</c:v>
                </c:pt>
                <c:pt idx="4017">
                  <c:v>-62643.318940470774</c:v>
                </c:pt>
                <c:pt idx="4018">
                  <c:v>-57097.10389437664</c:v>
                </c:pt>
                <c:pt idx="4019">
                  <c:v>-58960.563376225844</c:v>
                </c:pt>
                <c:pt idx="4020">
                  <c:v>-55158.502257652894</c:v>
                </c:pt>
                <c:pt idx="4021">
                  <c:v>-62684.431368982339</c:v>
                </c:pt>
                <c:pt idx="4022">
                  <c:v>-58276.75809696837</c:v>
                </c:pt>
                <c:pt idx="4023">
                  <c:v>-58099.799281166772</c:v>
                </c:pt>
                <c:pt idx="4024">
                  <c:v>-52403.460783953298</c:v>
                </c:pt>
                <c:pt idx="4025">
                  <c:v>-49232.476300789218</c:v>
                </c:pt>
                <c:pt idx="4026">
                  <c:v>-52103.372572561901</c:v>
                </c:pt>
                <c:pt idx="4027">
                  <c:v>-49200.819035632172</c:v>
                </c:pt>
                <c:pt idx="4028">
                  <c:v>-53085.884683476317</c:v>
                </c:pt>
                <c:pt idx="4029">
                  <c:v>-46083.48115438423</c:v>
                </c:pt>
                <c:pt idx="4030">
                  <c:v>-47597.33060663216</c:v>
                </c:pt>
                <c:pt idx="4031">
                  <c:v>-49859.410933023719</c:v>
                </c:pt>
                <c:pt idx="4032">
                  <c:v>-50431.184086430025</c:v>
                </c:pt>
                <c:pt idx="4033">
                  <c:v>-51067.566618839497</c:v>
                </c:pt>
                <c:pt idx="4034">
                  <c:v>-51211.177594074717</c:v>
                </c:pt>
                <c:pt idx="4035">
                  <c:v>-51280.947590796888</c:v>
                </c:pt>
                <c:pt idx="4036">
                  <c:v>-52298.623448384504</c:v>
                </c:pt>
                <c:pt idx="4037">
                  <c:v>-52365.072318241342</c:v>
                </c:pt>
                <c:pt idx="4038">
                  <c:v>-47604.233454160822</c:v>
                </c:pt>
                <c:pt idx="4039">
                  <c:v>-51416.388795197687</c:v>
                </c:pt>
                <c:pt idx="4040">
                  <c:v>-62070.531839587398</c:v>
                </c:pt>
                <c:pt idx="4041">
                  <c:v>-60295.520572047724</c:v>
                </c:pt>
                <c:pt idx="4042">
                  <c:v>-62144.19909746763</c:v>
                </c:pt>
                <c:pt idx="4043">
                  <c:v>-61956.466767014121</c:v>
                </c:pt>
                <c:pt idx="4044">
                  <c:v>-60993.069961005334</c:v>
                </c:pt>
                <c:pt idx="4045">
                  <c:v>-56955.847121939718</c:v>
                </c:pt>
                <c:pt idx="4046">
                  <c:v>-60058.006139747653</c:v>
                </c:pt>
                <c:pt idx="4047">
                  <c:v>-57777.221115776942</c:v>
                </c:pt>
                <c:pt idx="4048">
                  <c:v>-55866.886678823474</c:v>
                </c:pt>
                <c:pt idx="4049">
                  <c:v>-53116.845389183734</c:v>
                </c:pt>
                <c:pt idx="4050">
                  <c:v>-47670.967528236506</c:v>
                </c:pt>
                <c:pt idx="4051">
                  <c:v>-49748.221717331304</c:v>
                </c:pt>
                <c:pt idx="4052">
                  <c:v>-45038.801286914204</c:v>
                </c:pt>
                <c:pt idx="4053">
                  <c:v>-49385.878683955933</c:v>
                </c:pt>
                <c:pt idx="4054">
                  <c:v>-44614.488752968035</c:v>
                </c:pt>
                <c:pt idx="4055">
                  <c:v>-49409.933292138725</c:v>
                </c:pt>
                <c:pt idx="4056">
                  <c:v>-50431.184086430025</c:v>
                </c:pt>
                <c:pt idx="4057">
                  <c:v>-51446.519328353905</c:v>
                </c:pt>
                <c:pt idx="4058">
                  <c:v>-51424.429796654316</c:v>
                </c:pt>
                <c:pt idx="4059">
                  <c:v>-52438.272643173244</c:v>
                </c:pt>
                <c:pt idx="4060">
                  <c:v>-51659.737948320188</c:v>
                </c:pt>
                <c:pt idx="4061">
                  <c:v>-52295.252221817027</c:v>
                </c:pt>
                <c:pt idx="4062">
                  <c:v>-46890.287984363931</c:v>
                </c:pt>
                <c:pt idx="4063">
                  <c:v>-48772.418085678357</c:v>
                </c:pt>
                <c:pt idx="4064">
                  <c:v>-60701.366618012245</c:v>
                </c:pt>
                <c:pt idx="4065">
                  <c:v>-63065.713172624753</c:v>
                </c:pt>
                <c:pt idx="4066">
                  <c:v>-61840.378312587593</c:v>
                </c:pt>
                <c:pt idx="4067">
                  <c:v>-64283.833863766595</c:v>
                </c:pt>
                <c:pt idx="4068">
                  <c:v>-57938.707570108389</c:v>
                </c:pt>
                <c:pt idx="4069">
                  <c:v>-64763.989276095279</c:v>
                </c:pt>
                <c:pt idx="4070">
                  <c:v>-59292.02972302353</c:v>
                </c:pt>
                <c:pt idx="4071">
                  <c:v>-57186.341384481428</c:v>
                </c:pt>
                <c:pt idx="4072">
                  <c:v>-63285.922226912044</c:v>
                </c:pt>
                <c:pt idx="4073">
                  <c:v>-59900.326908447823</c:v>
                </c:pt>
                <c:pt idx="4074">
                  <c:v>-50923.248049955051</c:v>
                </c:pt>
                <c:pt idx="4075">
                  <c:v>-48158.428801826412</c:v>
                </c:pt>
                <c:pt idx="4076">
                  <c:v>-45038.801286914204</c:v>
                </c:pt>
                <c:pt idx="4077">
                  <c:v>-45339.71960234236</c:v>
                </c:pt>
                <c:pt idx="4078">
                  <c:v>-45416.664420577952</c:v>
                </c:pt>
                <c:pt idx="4079">
                  <c:v>-47451.908555081245</c:v>
                </c:pt>
                <c:pt idx="4080">
                  <c:v>-50640.442111684919</c:v>
                </c:pt>
                <c:pt idx="4081">
                  <c:v>-50356.955949707422</c:v>
                </c:pt>
                <c:pt idx="4082">
                  <c:v>-51729.548405007103</c:v>
                </c:pt>
                <c:pt idx="4083">
                  <c:v>-51659.737948320188</c:v>
                </c:pt>
                <c:pt idx="4084">
                  <c:v>-52012.460223538008</c:v>
                </c:pt>
                <c:pt idx="4085">
                  <c:v>-51350.717587519059</c:v>
                </c:pt>
                <c:pt idx="4086">
                  <c:v>-46249.198445505943</c:v>
                </c:pt>
                <c:pt idx="4087">
                  <c:v>-48842.092968657897</c:v>
                </c:pt>
                <c:pt idx="4088">
                  <c:v>-61755.652896228166</c:v>
                </c:pt>
                <c:pt idx="4089">
                  <c:v>-65482.22097247366</c:v>
                </c:pt>
                <c:pt idx="4090">
                  <c:v>-62884.838567493112</c:v>
                </c:pt>
                <c:pt idx="4091">
                  <c:v>-59121.198200025057</c:v>
                </c:pt>
                <c:pt idx="4092">
                  <c:v>-61066.189631081594</c:v>
                </c:pt>
                <c:pt idx="4093">
                  <c:v>-57902.67492559833</c:v>
                </c:pt>
                <c:pt idx="4094">
                  <c:v>-63665.795384144687</c:v>
                </c:pt>
                <c:pt idx="4095">
                  <c:v>-61672.097778609779</c:v>
                </c:pt>
                <c:pt idx="4096">
                  <c:v>-55080.804110754339</c:v>
                </c:pt>
                <c:pt idx="4097">
                  <c:v>-59848.131238726419</c:v>
                </c:pt>
                <c:pt idx="4098">
                  <c:v>-49111.192335909254</c:v>
                </c:pt>
                <c:pt idx="4099">
                  <c:v>-45833.778300316415</c:v>
                </c:pt>
                <c:pt idx="4100">
                  <c:v>-52128.201628286028</c:v>
                </c:pt>
                <c:pt idx="4101">
                  <c:v>-45123.817391993747</c:v>
                </c:pt>
                <c:pt idx="4102">
                  <c:v>-45848.073912032305</c:v>
                </c:pt>
                <c:pt idx="4103">
                  <c:v>-49051.11761759653</c:v>
                </c:pt>
                <c:pt idx="4104">
                  <c:v>-50997.802183567845</c:v>
                </c:pt>
                <c:pt idx="4105">
                  <c:v>-51067.566618839497</c:v>
                </c:pt>
                <c:pt idx="4106">
                  <c:v>-51872.829457837237</c:v>
                </c:pt>
                <c:pt idx="4107">
                  <c:v>-52793.718870293036</c:v>
                </c:pt>
                <c:pt idx="4108">
                  <c:v>-52793.718870293036</c:v>
                </c:pt>
                <c:pt idx="4109">
                  <c:v>-52434.892414665665</c:v>
                </c:pt>
                <c:pt idx="4110">
                  <c:v>-46393.334530488515</c:v>
                </c:pt>
                <c:pt idx="4111">
                  <c:v>-48349.037740310203</c:v>
                </c:pt>
                <c:pt idx="4112">
                  <c:v>-60776.514571712658</c:v>
                </c:pt>
                <c:pt idx="4113">
                  <c:v>-62124.77202475533</c:v>
                </c:pt>
                <c:pt idx="4114">
                  <c:v>-60540.749473864453</c:v>
                </c:pt>
                <c:pt idx="4115">
                  <c:v>-65232.893499391183</c:v>
                </c:pt>
                <c:pt idx="4116">
                  <c:v>-58506.618050618512</c:v>
                </c:pt>
                <c:pt idx="4117">
                  <c:v>-58409.188169423178</c:v>
                </c:pt>
                <c:pt idx="4118">
                  <c:v>-58081.428364017469</c:v>
                </c:pt>
                <c:pt idx="4119">
                  <c:v>-58796.128518640478</c:v>
                </c:pt>
                <c:pt idx="4120">
                  <c:v>-59728.360460664677</c:v>
                </c:pt>
                <c:pt idx="4121">
                  <c:v>-56406.168863817657</c:v>
                </c:pt>
                <c:pt idx="4122">
                  <c:v>-52445.19488109697</c:v>
                </c:pt>
                <c:pt idx="4123">
                  <c:v>-49023.864113074022</c:v>
                </c:pt>
                <c:pt idx="4124">
                  <c:v>-52276.499418004096</c:v>
                </c:pt>
                <c:pt idx="4125">
                  <c:v>-44753.258546911944</c:v>
                </c:pt>
                <c:pt idx="4126">
                  <c:v>-46445.09844971753</c:v>
                </c:pt>
                <c:pt idx="4127">
                  <c:v>-47167.242674486544</c:v>
                </c:pt>
                <c:pt idx="4128">
                  <c:v>-49998.877816752458</c:v>
                </c:pt>
                <c:pt idx="4129">
                  <c:v>-51141.40759735254</c:v>
                </c:pt>
                <c:pt idx="4130">
                  <c:v>-51589.927491633272</c:v>
                </c:pt>
                <c:pt idx="4131">
                  <c:v>-52438.272643173244</c:v>
                </c:pt>
                <c:pt idx="4132">
                  <c:v>-52581.150967363843</c:v>
                </c:pt>
                <c:pt idx="4133">
                  <c:v>-52438.272643173244</c:v>
                </c:pt>
                <c:pt idx="4134">
                  <c:v>-48267.35141075094</c:v>
                </c:pt>
                <c:pt idx="4135">
                  <c:v>-50221.926061175123</c:v>
                </c:pt>
                <c:pt idx="4136">
                  <c:v>-62385.098961988137</c:v>
                </c:pt>
                <c:pt idx="4137">
                  <c:v>-57146.662595881091</c:v>
                </c:pt>
                <c:pt idx="4138">
                  <c:v>-60263.674003003071</c:v>
                </c:pt>
                <c:pt idx="4139">
                  <c:v>-57326.462808805452</c:v>
                </c:pt>
                <c:pt idx="4140">
                  <c:v>-57714.544677596292</c:v>
                </c:pt>
                <c:pt idx="4141">
                  <c:v>-62633.356198811845</c:v>
                </c:pt>
                <c:pt idx="4142">
                  <c:v>-59820.08678558276</c:v>
                </c:pt>
                <c:pt idx="4143">
                  <c:v>-61782.382899994212</c:v>
                </c:pt>
                <c:pt idx="4144">
                  <c:v>-64443.096416593005</c:v>
                </c:pt>
                <c:pt idx="4145">
                  <c:v>-57254.81356934931</c:v>
                </c:pt>
                <c:pt idx="4146">
                  <c:v>-47138.71713995438</c:v>
                </c:pt>
                <c:pt idx="4147">
                  <c:v>-48150.315492685142</c:v>
                </c:pt>
                <c:pt idx="4148">
                  <c:v>-45910.227998045877</c:v>
                </c:pt>
                <c:pt idx="4149">
                  <c:v>-45409.152557322981</c:v>
                </c:pt>
                <c:pt idx="4150">
                  <c:v>-46160.056656835819</c:v>
                </c:pt>
                <c:pt idx="4151">
                  <c:v>-47451.908555081245</c:v>
                </c:pt>
                <c:pt idx="4152">
                  <c:v>-49265.423176819575</c:v>
                </c:pt>
                <c:pt idx="4153">
                  <c:v>-50570.689436599954</c:v>
                </c:pt>
                <c:pt idx="4154">
                  <c:v>-52012.460223538008</c:v>
                </c:pt>
                <c:pt idx="4155">
                  <c:v>-49195.740824377106</c:v>
                </c:pt>
                <c:pt idx="4156">
                  <c:v>-50356.955949707422</c:v>
                </c:pt>
                <c:pt idx="4157">
                  <c:v>-52295.252221817027</c:v>
                </c:pt>
                <c:pt idx="4158">
                  <c:v>-48814.127411500071</c:v>
                </c:pt>
                <c:pt idx="4159">
                  <c:v>-51049.727802964873</c:v>
                </c:pt>
                <c:pt idx="4160">
                  <c:v>-61135.247498798075</c:v>
                </c:pt>
                <c:pt idx="4161">
                  <c:v>-65792.832499385957</c:v>
                </c:pt>
                <c:pt idx="4162">
                  <c:v>-64928.6488324768</c:v>
                </c:pt>
                <c:pt idx="4163">
                  <c:v>-60799.494576964076</c:v>
                </c:pt>
                <c:pt idx="4164">
                  <c:v>-63578.297404961697</c:v>
                </c:pt>
                <c:pt idx="4165">
                  <c:v>-62626.916212006967</c:v>
                </c:pt>
                <c:pt idx="4166">
                  <c:v>-63450.269020111715</c:v>
                </c:pt>
                <c:pt idx="4167">
                  <c:v>-58735.441466148601</c:v>
                </c:pt>
                <c:pt idx="4168">
                  <c:v>-64396.861124369352</c:v>
                </c:pt>
                <c:pt idx="4169">
                  <c:v>-62253.149167347518</c:v>
                </c:pt>
                <c:pt idx="4170">
                  <c:v>-46924.735950603143</c:v>
                </c:pt>
                <c:pt idx="4171">
                  <c:v>-49232.476300789218</c:v>
                </c:pt>
                <c:pt idx="4172">
                  <c:v>-46660.542620652013</c:v>
                </c:pt>
                <c:pt idx="4173">
                  <c:v>-47978.069710905307</c:v>
                </c:pt>
                <c:pt idx="4174">
                  <c:v>-48836.708149794591</c:v>
                </c:pt>
                <c:pt idx="4175">
                  <c:v>-48981.442734616983</c:v>
                </c:pt>
                <c:pt idx="4176">
                  <c:v>-50287.209473322771</c:v>
                </c:pt>
                <c:pt idx="4177">
                  <c:v>-49265.423176819575</c:v>
                </c:pt>
                <c:pt idx="4178">
                  <c:v>-52368.448045778874</c:v>
                </c:pt>
                <c:pt idx="4179">
                  <c:v>-52438.272643173244</c:v>
                </c:pt>
                <c:pt idx="4180">
                  <c:v>-52511.322081617021</c:v>
                </c:pt>
                <c:pt idx="4181">
                  <c:v>-52155.612028968382</c:v>
                </c:pt>
                <c:pt idx="4182">
                  <c:v>-47907.579331000779</c:v>
                </c:pt>
                <c:pt idx="4183">
                  <c:v>-48996.748319371909</c:v>
                </c:pt>
                <c:pt idx="4184">
                  <c:v>-63681.605470407434</c:v>
                </c:pt>
                <c:pt idx="4185">
                  <c:v>-60760.312926884559</c:v>
                </c:pt>
                <c:pt idx="4186">
                  <c:v>-56262.223649866777</c:v>
                </c:pt>
                <c:pt idx="4187">
                  <c:v>-62622.027580373753</c:v>
                </c:pt>
                <c:pt idx="4188">
                  <c:v>-57052.807862863432</c:v>
                </c:pt>
                <c:pt idx="4189">
                  <c:v>-61491.559177861898</c:v>
                </c:pt>
                <c:pt idx="4190">
                  <c:v>-62413.435670942745</c:v>
                </c:pt>
                <c:pt idx="4191">
                  <c:v>-56882.568799181216</c:v>
                </c:pt>
                <c:pt idx="4192">
                  <c:v>-50388.20073108442</c:v>
                </c:pt>
                <c:pt idx="4193">
                  <c:v>-52910.698510692338</c:v>
                </c:pt>
                <c:pt idx="4194">
                  <c:v>-52291.003934264401</c:v>
                </c:pt>
                <c:pt idx="4195">
                  <c:v>-52041.486135004416</c:v>
                </c:pt>
                <c:pt idx="4196">
                  <c:v>-53355.523048271003</c:v>
                </c:pt>
                <c:pt idx="4197">
                  <c:v>-45555.553302598048</c:v>
                </c:pt>
                <c:pt idx="4198">
                  <c:v>-45193.238649519881</c:v>
                </c:pt>
                <c:pt idx="4199">
                  <c:v>-46660.542620652013</c:v>
                </c:pt>
                <c:pt idx="4200">
                  <c:v>-48691.856006787835</c:v>
                </c:pt>
                <c:pt idx="4201">
                  <c:v>-50287.209473322771</c:v>
                </c:pt>
                <c:pt idx="4202">
                  <c:v>-51354.654450932932</c:v>
                </c:pt>
                <c:pt idx="4203">
                  <c:v>-52015.971836119737</c:v>
                </c:pt>
                <c:pt idx="4204">
                  <c:v>-52155.612028968382</c:v>
                </c:pt>
                <c:pt idx="4205">
                  <c:v>-52015.971836119737</c:v>
                </c:pt>
                <c:pt idx="4206">
                  <c:v>-48592.412040933377</c:v>
                </c:pt>
                <c:pt idx="4207">
                  <c:v>-46323.674869031325</c:v>
                </c:pt>
                <c:pt idx="4208">
                  <c:v>-61168.02460279037</c:v>
                </c:pt>
                <c:pt idx="4209">
                  <c:v>-63187.272860725949</c:v>
                </c:pt>
                <c:pt idx="4210">
                  <c:v>-55068.203157811011</c:v>
                </c:pt>
                <c:pt idx="4211">
                  <c:v>-58328.406900116534</c:v>
                </c:pt>
                <c:pt idx="4212">
                  <c:v>-57130.427014368717</c:v>
                </c:pt>
                <c:pt idx="4213">
                  <c:v>-55078.430052357973</c:v>
                </c:pt>
                <c:pt idx="4214">
                  <c:v>-59652.8175650048</c:v>
                </c:pt>
                <c:pt idx="4215">
                  <c:v>-53787.040451998022</c:v>
                </c:pt>
                <c:pt idx="4216">
                  <c:v>-43174.145237903242</c:v>
                </c:pt>
                <c:pt idx="4217">
                  <c:v>-45920.587646098757</c:v>
                </c:pt>
                <c:pt idx="4218">
                  <c:v>-51198.144670497844</c:v>
                </c:pt>
                <c:pt idx="4219">
                  <c:v>-47682.156747758527</c:v>
                </c:pt>
                <c:pt idx="4220">
                  <c:v>-49414.280744818388</c:v>
                </c:pt>
                <c:pt idx="4221">
                  <c:v>-49236.471384516917</c:v>
                </c:pt>
                <c:pt idx="4222">
                  <c:v>-51919.688821772892</c:v>
                </c:pt>
                <c:pt idx="4223">
                  <c:v>-45339.71960234236</c:v>
                </c:pt>
                <c:pt idx="4224">
                  <c:v>-38793.821818093253</c:v>
                </c:pt>
                <c:pt idx="4225">
                  <c:v>7071.0622668067153</c:v>
                </c:pt>
                <c:pt idx="4226">
                  <c:v>6547.2798766728847</c:v>
                </c:pt>
                <c:pt idx="4227">
                  <c:v>6940.1166692732568</c:v>
                </c:pt>
                <c:pt idx="4228">
                  <c:v>6612.7526754396131</c:v>
                </c:pt>
                <c:pt idx="4229">
                  <c:v>9554.8652799511474</c:v>
                </c:pt>
                <c:pt idx="4230">
                  <c:v>1331.8608211656158</c:v>
                </c:pt>
                <c:pt idx="4231">
                  <c:v>-28000.726635269028</c:v>
                </c:pt>
                <c:pt idx="4232">
                  <c:v>-60898.085395935967</c:v>
                </c:pt>
                <c:pt idx="4233">
                  <c:v>-61585.739980316554</c:v>
                </c:pt>
                <c:pt idx="4234">
                  <c:v>-57133.985385161432</c:v>
                </c:pt>
                <c:pt idx="4235">
                  <c:v>-61431.225809426687</c:v>
                </c:pt>
                <c:pt idx="4236">
                  <c:v>-58154.420332645379</c:v>
                </c:pt>
                <c:pt idx="4237">
                  <c:v>-55444.527330994264</c:v>
                </c:pt>
                <c:pt idx="4238">
                  <c:v>-62862.675586768019</c:v>
                </c:pt>
                <c:pt idx="4239">
                  <c:v>-59784.255578823118</c:v>
                </c:pt>
                <c:pt idx="4240">
                  <c:v>-64166.443215508363</c:v>
                </c:pt>
                <c:pt idx="4241">
                  <c:v>-40378.089923974723</c:v>
                </c:pt>
                <c:pt idx="4242">
                  <c:v>-49289.97558465656</c:v>
                </c:pt>
                <c:pt idx="4243">
                  <c:v>-48987.484552461028</c:v>
                </c:pt>
                <c:pt idx="4244">
                  <c:v>-48119.083745064505</c:v>
                </c:pt>
                <c:pt idx="4245">
                  <c:v>-49844.4237403601</c:v>
                </c:pt>
                <c:pt idx="4246">
                  <c:v>-52424.687012070441</c:v>
                </c:pt>
                <c:pt idx="4247">
                  <c:v>-46660.542620652013</c:v>
                </c:pt>
                <c:pt idx="4248">
                  <c:v>-48981.442734616983</c:v>
                </c:pt>
                <c:pt idx="4249">
                  <c:v>-51067.566618839497</c:v>
                </c:pt>
                <c:pt idx="4250">
                  <c:v>-50073.366888700504</c:v>
                </c:pt>
                <c:pt idx="4251">
                  <c:v>-39371.912667284407</c:v>
                </c:pt>
                <c:pt idx="4252">
                  <c:v>5174.6038687312348</c:v>
                </c:pt>
                <c:pt idx="4253">
                  <c:v>4715.0492036144442</c:v>
                </c:pt>
                <c:pt idx="4254">
                  <c:v>1243.1650250555674</c:v>
                </c:pt>
                <c:pt idx="4255">
                  <c:v>-31048.688526020796</c:v>
                </c:pt>
                <c:pt idx="4256">
                  <c:v>-59031.821804687199</c:v>
                </c:pt>
                <c:pt idx="4257">
                  <c:v>-57369.636244434223</c:v>
                </c:pt>
                <c:pt idx="4258">
                  <c:v>-57595.513631260575</c:v>
                </c:pt>
                <c:pt idx="4259">
                  <c:v>-60513.696728903204</c:v>
                </c:pt>
                <c:pt idx="4260">
                  <c:v>-62145.207604811061</c:v>
                </c:pt>
                <c:pt idx="4261">
                  <c:v>-61190.685786368253</c:v>
                </c:pt>
                <c:pt idx="4262">
                  <c:v>-61351.80563427585</c:v>
                </c:pt>
                <c:pt idx="4263">
                  <c:v>-62210.330334721606</c:v>
                </c:pt>
                <c:pt idx="4264">
                  <c:v>-57541.632410036073</c:v>
                </c:pt>
                <c:pt idx="4265">
                  <c:v>-49329.817149514682</c:v>
                </c:pt>
                <c:pt idx="4266">
                  <c:v>-45180.794975902783</c:v>
                </c:pt>
                <c:pt idx="4267">
                  <c:v>-48642.377946824716</c:v>
                </c:pt>
                <c:pt idx="4268">
                  <c:v>-45339.71960234236</c:v>
                </c:pt>
                <c:pt idx="4269">
                  <c:v>-45416.664420577952</c:v>
                </c:pt>
                <c:pt idx="4270">
                  <c:v>-48337.933990035956</c:v>
                </c:pt>
                <c:pt idx="4271">
                  <c:v>-50500.936761514989</c:v>
                </c:pt>
                <c:pt idx="4272">
                  <c:v>-50784.30548952418</c:v>
                </c:pt>
                <c:pt idx="4273">
                  <c:v>-50714.546828137478</c:v>
                </c:pt>
                <c:pt idx="4274">
                  <c:v>-20583.004403803581</c:v>
                </c:pt>
                <c:pt idx="4275">
                  <c:v>6809.1710717398</c:v>
                </c:pt>
                <c:pt idx="4276">
                  <c:v>4259.4390033912405</c:v>
                </c:pt>
                <c:pt idx="4277">
                  <c:v>4645.2611411372955</c:v>
                </c:pt>
                <c:pt idx="4278">
                  <c:v>76.451155370307859</c:v>
                </c:pt>
                <c:pt idx="4279">
                  <c:v>-31196.881815310251</c:v>
                </c:pt>
                <c:pt idx="4280">
                  <c:v>-57718.41789963215</c:v>
                </c:pt>
                <c:pt idx="4281">
                  <c:v>-64985.276776489482</c:v>
                </c:pt>
                <c:pt idx="4282">
                  <c:v>-58798.609817051423</c:v>
                </c:pt>
                <c:pt idx="4283">
                  <c:v>-56742.428256927546</c:v>
                </c:pt>
                <c:pt idx="4284">
                  <c:v>-59830.513007622125</c:v>
                </c:pt>
                <c:pt idx="4285">
                  <c:v>-57369.455276297012</c:v>
                </c:pt>
                <c:pt idx="4286">
                  <c:v>-65341.840584338803</c:v>
                </c:pt>
                <c:pt idx="4287">
                  <c:v>-57617.464607690359</c:v>
                </c:pt>
                <c:pt idx="4288">
                  <c:v>-56577.330820815805</c:v>
                </c:pt>
                <c:pt idx="4289">
                  <c:v>-55998.269151782682</c:v>
                </c:pt>
                <c:pt idx="4290">
                  <c:v>-46559.517202813404</c:v>
                </c:pt>
                <c:pt idx="4291">
                  <c:v>-50605.468405835214</c:v>
                </c:pt>
                <c:pt idx="4292">
                  <c:v>-44085.490144790158</c:v>
                </c:pt>
                <c:pt idx="4293">
                  <c:v>-46667.258937622995</c:v>
                </c:pt>
                <c:pt idx="4294">
                  <c:v>-48691.856006787835</c:v>
                </c:pt>
                <c:pt idx="4295">
                  <c:v>-50287.209473322771</c:v>
                </c:pt>
                <c:pt idx="4296">
                  <c:v>-50287.209473322771</c:v>
                </c:pt>
                <c:pt idx="4297">
                  <c:v>-50997.802183567845</c:v>
                </c:pt>
                <c:pt idx="4298">
                  <c:v>-51354.654450932932</c:v>
                </c:pt>
                <c:pt idx="4299">
                  <c:v>-51803.014074986851</c:v>
                </c:pt>
                <c:pt idx="4300">
                  <c:v>-49479.62290185965</c:v>
                </c:pt>
                <c:pt idx="4301">
                  <c:v>-49715.070137978226</c:v>
                </c:pt>
                <c:pt idx="4302">
                  <c:v>-49889.372190784037</c:v>
                </c:pt>
                <c:pt idx="4303">
                  <c:v>-51350.717587519059</c:v>
                </c:pt>
                <c:pt idx="4304">
                  <c:v>-46249.198445505943</c:v>
                </c:pt>
                <c:pt idx="4305">
                  <c:v>-59411.834190100104</c:v>
                </c:pt>
                <c:pt idx="4306">
                  <c:v>-59027.081728672762</c:v>
                </c:pt>
                <c:pt idx="4307">
                  <c:v>-57369.455276297012</c:v>
                </c:pt>
                <c:pt idx="4308">
                  <c:v>-64689.014692838326</c:v>
                </c:pt>
                <c:pt idx="4309">
                  <c:v>-59255.155434333115</c:v>
                </c:pt>
                <c:pt idx="4310">
                  <c:v>-58922.560261475744</c:v>
                </c:pt>
                <c:pt idx="4311">
                  <c:v>-58682.310620218457</c:v>
                </c:pt>
                <c:pt idx="4312">
                  <c:v>-64201.4913829449</c:v>
                </c:pt>
                <c:pt idx="4313">
                  <c:v>-47418.498716627786</c:v>
                </c:pt>
                <c:pt idx="4314">
                  <c:v>-48204.028308021174</c:v>
                </c:pt>
                <c:pt idx="4315">
                  <c:v>-49425.493788871805</c:v>
                </c:pt>
                <c:pt idx="4316">
                  <c:v>-44467.679029374121</c:v>
                </c:pt>
                <c:pt idx="4317">
                  <c:v>-46160.056656835819</c:v>
                </c:pt>
                <c:pt idx="4318">
                  <c:v>-47451.908555081245</c:v>
                </c:pt>
                <c:pt idx="4319">
                  <c:v>-20813.359445114889</c:v>
                </c:pt>
                <c:pt idx="4320">
                  <c:v>7463.8990594070883</c:v>
                </c:pt>
                <c:pt idx="4321">
                  <c:v>5502.1104427015671</c:v>
                </c:pt>
                <c:pt idx="4322">
                  <c:v>5109.1025539371694</c:v>
                </c:pt>
                <c:pt idx="4323">
                  <c:v>5109.1025539371694</c:v>
                </c:pt>
                <c:pt idx="4324">
                  <c:v>4650.5933503787046</c:v>
                </c:pt>
                <c:pt idx="4325">
                  <c:v>5043.6012391431032</c:v>
                </c:pt>
                <c:pt idx="4326">
                  <c:v>-1189.0614278113228</c:v>
                </c:pt>
                <c:pt idx="4327">
                  <c:v>-34223.974049312463</c:v>
                </c:pt>
                <c:pt idx="4328">
                  <c:v>-60722.914688138626</c:v>
                </c:pt>
                <c:pt idx="4329">
                  <c:v>-64091.069799646255</c:v>
                </c:pt>
                <c:pt idx="4330">
                  <c:v>-63957.392416388568</c:v>
                </c:pt>
                <c:pt idx="4331">
                  <c:v>-59346.896637976562</c:v>
                </c:pt>
                <c:pt idx="4332">
                  <c:v>-64023.038662885367</c:v>
                </c:pt>
                <c:pt idx="4333">
                  <c:v>-53853.540725608727</c:v>
                </c:pt>
                <c:pt idx="4334">
                  <c:v>-59399.520494539043</c:v>
                </c:pt>
                <c:pt idx="4335">
                  <c:v>-55008.770712389764</c:v>
                </c:pt>
                <c:pt idx="4336">
                  <c:v>-50966.108000662003</c:v>
                </c:pt>
                <c:pt idx="4337">
                  <c:v>-47462.371647789885</c:v>
                </c:pt>
                <c:pt idx="4338">
                  <c:v>-50918.194190837676</c:v>
                </c:pt>
                <c:pt idx="4339">
                  <c:v>-51553.814912855778</c:v>
                </c:pt>
                <c:pt idx="4340">
                  <c:v>-46375.56985922395</c:v>
                </c:pt>
                <c:pt idx="4341">
                  <c:v>-46083.48115438423</c:v>
                </c:pt>
                <c:pt idx="4342">
                  <c:v>-46875.905400831456</c:v>
                </c:pt>
                <c:pt idx="4343">
                  <c:v>-40893.898729484026</c:v>
                </c:pt>
                <c:pt idx="4344">
                  <c:v>6809.1710717398</c:v>
                </c:pt>
                <c:pt idx="4345">
                  <c:v>5764.1157018778322</c:v>
                </c:pt>
                <c:pt idx="4346">
                  <c:v>4847.0972947609034</c:v>
                </c:pt>
                <c:pt idx="4347">
                  <c:v>4259.4390033912405</c:v>
                </c:pt>
                <c:pt idx="4348">
                  <c:v>4259.4390033912405</c:v>
                </c:pt>
                <c:pt idx="4349">
                  <c:v>5174.6038687312348</c:v>
                </c:pt>
                <c:pt idx="4350">
                  <c:v>-1149.4939270207124</c:v>
                </c:pt>
                <c:pt idx="4351">
                  <c:v>-31152.922545561778</c:v>
                </c:pt>
                <c:pt idx="4352">
                  <c:v>-58877.024175357154</c:v>
                </c:pt>
                <c:pt idx="4353">
                  <c:v>-55841.706418006172</c:v>
                </c:pt>
                <c:pt idx="4354">
                  <c:v>-61022.043126080847</c:v>
                </c:pt>
                <c:pt idx="4355">
                  <c:v>-62153.200709414836</c:v>
                </c:pt>
                <c:pt idx="4356">
                  <c:v>-60701.366618012245</c:v>
                </c:pt>
                <c:pt idx="4357">
                  <c:v>-59685.932470662898</c:v>
                </c:pt>
                <c:pt idx="4358">
                  <c:v>-57564.552322690492</c:v>
                </c:pt>
                <c:pt idx="4359">
                  <c:v>-62041.555075846009</c:v>
                </c:pt>
                <c:pt idx="4360">
                  <c:v>-60381.442826430524</c:v>
                </c:pt>
                <c:pt idx="4361">
                  <c:v>-60925.640935945048</c:v>
                </c:pt>
                <c:pt idx="4362">
                  <c:v>-46199.512141604027</c:v>
                </c:pt>
                <c:pt idx="4363">
                  <c:v>-50898.084391447468</c:v>
                </c:pt>
                <c:pt idx="4364">
                  <c:v>-47084.551864039902</c:v>
                </c:pt>
                <c:pt idx="4365">
                  <c:v>-45409.152557322981</c:v>
                </c:pt>
                <c:pt idx="4366">
                  <c:v>-47451.908555081245</c:v>
                </c:pt>
                <c:pt idx="4367">
                  <c:v>-47382.330976554731</c:v>
                </c:pt>
                <c:pt idx="4368">
                  <c:v>-50287.209473322771</c:v>
                </c:pt>
                <c:pt idx="4369">
                  <c:v>-51516.324646302826</c:v>
                </c:pt>
                <c:pt idx="4370">
                  <c:v>-52511.322081617021</c:v>
                </c:pt>
                <c:pt idx="4371">
                  <c:v>-52368.448045778874</c:v>
                </c:pt>
                <c:pt idx="4372">
                  <c:v>-52085.791932544053</c:v>
                </c:pt>
                <c:pt idx="4373">
                  <c:v>-52720.808738857515</c:v>
                </c:pt>
                <c:pt idx="4374">
                  <c:v>-48964.856488940975</c:v>
                </c:pt>
                <c:pt idx="4375">
                  <c:v>-52698.974822287266</c:v>
                </c:pt>
                <c:pt idx="4376">
                  <c:v>-58637.606334524658</c:v>
                </c:pt>
                <c:pt idx="4377">
                  <c:v>-59706.789121725931</c:v>
                </c:pt>
                <c:pt idx="4378">
                  <c:v>-56108.712536345745</c:v>
                </c:pt>
                <c:pt idx="4379">
                  <c:v>-61204.098764361028</c:v>
                </c:pt>
                <c:pt idx="4380">
                  <c:v>-57808.388666694322</c:v>
                </c:pt>
                <c:pt idx="4381">
                  <c:v>-58525.376171205477</c:v>
                </c:pt>
                <c:pt idx="4382">
                  <c:v>-56869.924575617144</c:v>
                </c:pt>
                <c:pt idx="4383">
                  <c:v>-58937.188671607393</c:v>
                </c:pt>
                <c:pt idx="4384">
                  <c:v>-54397.977652077883</c:v>
                </c:pt>
                <c:pt idx="4385">
                  <c:v>-49376.804577282797</c:v>
                </c:pt>
                <c:pt idx="4386">
                  <c:v>-48807.627586377326</c:v>
                </c:pt>
                <c:pt idx="4387">
                  <c:v>-47842.702418790737</c:v>
                </c:pt>
                <c:pt idx="4388">
                  <c:v>-45054.396134467614</c:v>
                </c:pt>
                <c:pt idx="4389">
                  <c:v>-45848.073912032305</c:v>
                </c:pt>
                <c:pt idx="4390">
                  <c:v>-46229.574814451538</c:v>
                </c:pt>
                <c:pt idx="4391">
                  <c:v>-48546.887595180197</c:v>
                </c:pt>
                <c:pt idx="4392">
                  <c:v>-50570.689436599954</c:v>
                </c:pt>
                <c:pt idx="4393">
                  <c:v>-52085.791932544053</c:v>
                </c:pt>
                <c:pt idx="4394">
                  <c:v>-24518.779455026692</c:v>
                </c:pt>
                <c:pt idx="4395">
                  <c:v>4521.5583266768563</c:v>
                </c:pt>
                <c:pt idx="4396">
                  <c:v>4324.9688342126437</c:v>
                </c:pt>
                <c:pt idx="4397">
                  <c:v>5692.0805532245731</c:v>
                </c:pt>
                <c:pt idx="4398">
                  <c:v>148.76406594256079</c:v>
                </c:pt>
                <c:pt idx="4399">
                  <c:v>-28453.394928923321</c:v>
                </c:pt>
                <c:pt idx="4400">
                  <c:v>-57569.844129498626</c:v>
                </c:pt>
                <c:pt idx="4401">
                  <c:v>-60239.329608063366</c:v>
                </c:pt>
                <c:pt idx="4402">
                  <c:v>-58787.571764096458</c:v>
                </c:pt>
                <c:pt idx="4403">
                  <c:v>-57245.709596762892</c:v>
                </c:pt>
                <c:pt idx="4404">
                  <c:v>-61246.127933057433</c:v>
                </c:pt>
                <c:pt idx="4405">
                  <c:v>-60822.054454467769</c:v>
                </c:pt>
                <c:pt idx="4406">
                  <c:v>-62453.767680756908</c:v>
                </c:pt>
                <c:pt idx="4407">
                  <c:v>-58224.502525676035</c:v>
                </c:pt>
                <c:pt idx="4408">
                  <c:v>-57548.02045084424</c:v>
                </c:pt>
                <c:pt idx="4409">
                  <c:v>-52166.094377746813</c:v>
                </c:pt>
                <c:pt idx="4410">
                  <c:v>-44651.582956512844</c:v>
                </c:pt>
                <c:pt idx="4411">
                  <c:v>-45578.916607065286</c:v>
                </c:pt>
                <c:pt idx="4412">
                  <c:v>-49636.586708223433</c:v>
                </c:pt>
                <c:pt idx="4413">
                  <c:v>-48937.39315693728</c:v>
                </c:pt>
                <c:pt idx="4414">
                  <c:v>-49305.72099265267</c:v>
                </c:pt>
                <c:pt idx="4415">
                  <c:v>-54550.375610900192</c:v>
                </c:pt>
                <c:pt idx="4416">
                  <c:v>-54116.618880265996</c:v>
                </c:pt>
                <c:pt idx="4417">
                  <c:v>-37838.795415108252</c:v>
                </c:pt>
                <c:pt idx="4418">
                  <c:v>8245.9796251633197</c:v>
                </c:pt>
                <c:pt idx="4419">
                  <c:v>6874.6438705065284</c:v>
                </c:pt>
                <c:pt idx="4420">
                  <c:v>5633.1130722896987</c:v>
                </c:pt>
                <c:pt idx="4421">
                  <c:v>6285.3886816059694</c:v>
                </c:pt>
                <c:pt idx="4422">
                  <c:v>-1871.578938651292</c:v>
                </c:pt>
                <c:pt idx="4423">
                  <c:v>-31622.416837538938</c:v>
                </c:pt>
                <c:pt idx="4424">
                  <c:v>-60325.846739644607</c:v>
                </c:pt>
                <c:pt idx="4425">
                  <c:v>-57850.916358962742</c:v>
                </c:pt>
                <c:pt idx="4426">
                  <c:v>-59608.428538482316</c:v>
                </c:pt>
                <c:pt idx="4427">
                  <c:v>-65792.356028630151</c:v>
                </c:pt>
                <c:pt idx="4428">
                  <c:v>-57437.404006875542</c:v>
                </c:pt>
                <c:pt idx="4429">
                  <c:v>-61084.939305427666</c:v>
                </c:pt>
                <c:pt idx="4430">
                  <c:v>-63723.462487279307</c:v>
                </c:pt>
                <c:pt idx="4431">
                  <c:v>-63638.089470193408</c:v>
                </c:pt>
                <c:pt idx="4432">
                  <c:v>-56342.527882889306</c:v>
                </c:pt>
                <c:pt idx="4433">
                  <c:v>-47063.831203946378</c:v>
                </c:pt>
                <c:pt idx="4434">
                  <c:v>-42383.836232892179</c:v>
                </c:pt>
                <c:pt idx="4435">
                  <c:v>-46262.661260966008</c:v>
                </c:pt>
                <c:pt idx="4436">
                  <c:v>-46689.439877615514</c:v>
                </c:pt>
                <c:pt idx="4437">
                  <c:v>-50589.611176813858</c:v>
                </c:pt>
                <c:pt idx="4438">
                  <c:v>-51919.688821772892</c:v>
                </c:pt>
                <c:pt idx="4439">
                  <c:v>-48123.232669820034</c:v>
                </c:pt>
                <c:pt idx="4440">
                  <c:v>-48767.040948439681</c:v>
                </c:pt>
                <c:pt idx="4441">
                  <c:v>-51067.566618839497</c:v>
                </c:pt>
                <c:pt idx="4442">
                  <c:v>-51516.324646302826</c:v>
                </c:pt>
                <c:pt idx="4443">
                  <c:v>-51799.358861694025</c:v>
                </c:pt>
                <c:pt idx="4444">
                  <c:v>-52015.971836119737</c:v>
                </c:pt>
                <c:pt idx="4445">
                  <c:v>-42032.529084345937</c:v>
                </c:pt>
                <c:pt idx="4446">
                  <c:v>474.68656973328171</c:v>
                </c:pt>
                <c:pt idx="4447">
                  <c:v>-28075.927211528302</c:v>
                </c:pt>
                <c:pt idx="4448">
                  <c:v>-64398.511322768092</c:v>
                </c:pt>
                <c:pt idx="4449">
                  <c:v>-64392.984999399028</c:v>
                </c:pt>
                <c:pt idx="4450">
                  <c:v>-63698.863291927526</c:v>
                </c:pt>
                <c:pt idx="4451">
                  <c:v>-57447.788149052474</c:v>
                </c:pt>
                <c:pt idx="4452">
                  <c:v>-60424.172420475661</c:v>
                </c:pt>
                <c:pt idx="4453">
                  <c:v>-57134.364401856976</c:v>
                </c:pt>
                <c:pt idx="4454">
                  <c:v>-56090.830298644789</c:v>
                </c:pt>
                <c:pt idx="4455">
                  <c:v>-59852.471546981447</c:v>
                </c:pt>
                <c:pt idx="4456">
                  <c:v>-59556.110139638062</c:v>
                </c:pt>
                <c:pt idx="4457">
                  <c:v>-60810.504502427262</c:v>
                </c:pt>
                <c:pt idx="4458">
                  <c:v>-47312.753398028217</c:v>
                </c:pt>
                <c:pt idx="4459">
                  <c:v>-52771.276380229378</c:v>
                </c:pt>
                <c:pt idx="4460">
                  <c:v>-47965.877063254658</c:v>
                </c:pt>
                <c:pt idx="4461">
                  <c:v>-47312.753398028217</c:v>
                </c:pt>
                <c:pt idx="4462">
                  <c:v>-47527.743865979181</c:v>
                </c:pt>
                <c:pt idx="4463">
                  <c:v>-48622.196699195862</c:v>
                </c:pt>
                <c:pt idx="4464">
                  <c:v>-50640.442111684919</c:v>
                </c:pt>
                <c:pt idx="4465">
                  <c:v>-51516.324646302826</c:v>
                </c:pt>
                <c:pt idx="4466">
                  <c:v>-52085.791932544053</c:v>
                </c:pt>
                <c:pt idx="4467">
                  <c:v>-51942.644840687622</c:v>
                </c:pt>
                <c:pt idx="4468">
                  <c:v>-51424.429796654316</c:v>
                </c:pt>
                <c:pt idx="4469">
                  <c:v>-51659.737948320188</c:v>
                </c:pt>
                <c:pt idx="4470">
                  <c:v>-48814.127411500071</c:v>
                </c:pt>
                <c:pt idx="4471">
                  <c:v>-50230.39339557982</c:v>
                </c:pt>
                <c:pt idx="4472">
                  <c:v>-60851.489249950166</c:v>
                </c:pt>
                <c:pt idx="4473">
                  <c:v>-61943.066165778808</c:v>
                </c:pt>
                <c:pt idx="4474">
                  <c:v>-62462.755730200544</c:v>
                </c:pt>
                <c:pt idx="4475">
                  <c:v>-61274.985207366757</c:v>
                </c:pt>
                <c:pt idx="4476">
                  <c:v>-64438.885317576656</c:v>
                </c:pt>
                <c:pt idx="4477">
                  <c:v>-64161.038216458095</c:v>
                </c:pt>
                <c:pt idx="4478">
                  <c:v>-55719.323850902074</c:v>
                </c:pt>
                <c:pt idx="4479">
                  <c:v>-55627.097971779083</c:v>
                </c:pt>
                <c:pt idx="4480">
                  <c:v>-61491.912273639187</c:v>
                </c:pt>
                <c:pt idx="4481">
                  <c:v>-55541.126508458859</c:v>
                </c:pt>
                <c:pt idx="4482">
                  <c:v>-51391.153916216681</c:v>
                </c:pt>
                <c:pt idx="4483">
                  <c:v>-51895.158868907201</c:v>
                </c:pt>
                <c:pt idx="4484">
                  <c:v>-46931.798583172662</c:v>
                </c:pt>
                <c:pt idx="4485">
                  <c:v>-54263.891174135242</c:v>
                </c:pt>
                <c:pt idx="4486">
                  <c:v>-47236.810879021192</c:v>
                </c:pt>
                <c:pt idx="4487">
                  <c:v>-47902.420813454315</c:v>
                </c:pt>
                <c:pt idx="4488">
                  <c:v>-50426.702426092052</c:v>
                </c:pt>
                <c:pt idx="4489">
                  <c:v>-51659.737948320188</c:v>
                </c:pt>
                <c:pt idx="4490">
                  <c:v>-51516.324646302826</c:v>
                </c:pt>
                <c:pt idx="4491">
                  <c:v>-52438.272643173244</c:v>
                </c:pt>
                <c:pt idx="4492">
                  <c:v>-52793.718870293036</c:v>
                </c:pt>
                <c:pt idx="4493">
                  <c:v>-52298.623448384504</c:v>
                </c:pt>
                <c:pt idx="4494">
                  <c:v>-49683.703364108747</c:v>
                </c:pt>
                <c:pt idx="4495">
                  <c:v>-50718.7444424813</c:v>
                </c:pt>
                <c:pt idx="4496">
                  <c:v>-46532.653853402895</c:v>
                </c:pt>
                <c:pt idx="4497">
                  <c:v>-60196.189032559741</c:v>
                </c:pt>
                <c:pt idx="4498">
                  <c:v>-56952.434987474036</c:v>
                </c:pt>
                <c:pt idx="4499">
                  <c:v>-60116.689056658382</c:v>
                </c:pt>
                <c:pt idx="4500">
                  <c:v>-57673.115427336328</c:v>
                </c:pt>
                <c:pt idx="4501">
                  <c:v>-63725.083508966985</c:v>
                </c:pt>
                <c:pt idx="4502">
                  <c:v>-60374.65615122157</c:v>
                </c:pt>
                <c:pt idx="4503">
                  <c:v>-58476.187552328061</c:v>
                </c:pt>
                <c:pt idx="4504">
                  <c:v>-49209.77190203363</c:v>
                </c:pt>
                <c:pt idx="4505">
                  <c:v>-46845.798019851951</c:v>
                </c:pt>
                <c:pt idx="4506">
                  <c:v>-43712.642252879392</c:v>
                </c:pt>
                <c:pt idx="4507">
                  <c:v>-44548.438141917621</c:v>
                </c:pt>
                <c:pt idx="4508">
                  <c:v>-49086.975775980623</c:v>
                </c:pt>
                <c:pt idx="4509">
                  <c:v>-48349.796320115442</c:v>
                </c:pt>
                <c:pt idx="4510">
                  <c:v>-24415.915318031897</c:v>
                </c:pt>
                <c:pt idx="4511">
                  <c:v>11257.910789462876</c:v>
                </c:pt>
                <c:pt idx="4512">
                  <c:v>7856.7358520074604</c:v>
                </c:pt>
                <c:pt idx="4513">
                  <c:v>6743.6982729730717</c:v>
                </c:pt>
                <c:pt idx="4514">
                  <c:v>5174.6038687312348</c:v>
                </c:pt>
                <c:pt idx="4515">
                  <c:v>4978.099924349036</c:v>
                </c:pt>
                <c:pt idx="4516">
                  <c:v>4456.0284958554521</c:v>
                </c:pt>
                <c:pt idx="4517">
                  <c:v>4650.5933503787046</c:v>
                </c:pt>
                <c:pt idx="4518">
                  <c:v>-1625.9571542018657</c:v>
                </c:pt>
                <c:pt idx="4519">
                  <c:v>-27560.917251492883</c:v>
                </c:pt>
                <c:pt idx="4520">
                  <c:v>-55659.57562401719</c:v>
                </c:pt>
                <c:pt idx="4521">
                  <c:v>-60583.06605281814</c:v>
                </c:pt>
                <c:pt idx="4522">
                  <c:v>-59854.50087913686</c:v>
                </c:pt>
                <c:pt idx="4523">
                  <c:v>-53982.817287446982</c:v>
                </c:pt>
                <c:pt idx="4524">
                  <c:v>-58086.464171223291</c:v>
                </c:pt>
                <c:pt idx="4525">
                  <c:v>-61643.233388958186</c:v>
                </c:pt>
                <c:pt idx="4526">
                  <c:v>-62109.936929470234</c:v>
                </c:pt>
                <c:pt idx="4527">
                  <c:v>-58587.564156565204</c:v>
                </c:pt>
                <c:pt idx="4528">
                  <c:v>-61447.085032861876</c:v>
                </c:pt>
                <c:pt idx="4529">
                  <c:v>-49945.279192234397</c:v>
                </c:pt>
                <c:pt idx="4530">
                  <c:v>-48353.843874102386</c:v>
                </c:pt>
                <c:pt idx="4531">
                  <c:v>-47079.669701015315</c:v>
                </c:pt>
                <c:pt idx="4532">
                  <c:v>-45477.190037372857</c:v>
                </c:pt>
                <c:pt idx="4533">
                  <c:v>-48499.599473004862</c:v>
                </c:pt>
                <c:pt idx="4534">
                  <c:v>-52424.687012070441</c:v>
                </c:pt>
                <c:pt idx="4535">
                  <c:v>-52503.222420509417</c:v>
                </c:pt>
                <c:pt idx="4536">
                  <c:v>-29559.850360492735</c:v>
                </c:pt>
                <c:pt idx="4537">
                  <c:v>6809.1710717398</c:v>
                </c:pt>
                <c:pt idx="4538">
                  <c:v>6026.1209610540955</c:v>
                </c:pt>
                <c:pt idx="4539">
                  <c:v>6547.2798766728847</c:v>
                </c:pt>
                <c:pt idx="4540">
                  <c:v>5567.6117574956324</c:v>
                </c:pt>
                <c:pt idx="4541">
                  <c:v>5829.6170166718985</c:v>
                </c:pt>
                <c:pt idx="4542">
                  <c:v>-102.64108272937533</c:v>
                </c:pt>
                <c:pt idx="4543">
                  <c:v>-27414.947597785093</c:v>
                </c:pt>
                <c:pt idx="4544">
                  <c:v>-58542.590833027454</c:v>
                </c:pt>
                <c:pt idx="4545">
                  <c:v>-60032.417145352898</c:v>
                </c:pt>
                <c:pt idx="4546">
                  <c:v>-60057.146830945487</c:v>
                </c:pt>
                <c:pt idx="4547">
                  <c:v>-55967.958533500052</c:v>
                </c:pt>
                <c:pt idx="4548">
                  <c:v>-55690.36764503015</c:v>
                </c:pt>
                <c:pt idx="4549">
                  <c:v>-63311.752445101803</c:v>
                </c:pt>
                <c:pt idx="4550">
                  <c:v>-56664.708516567196</c:v>
                </c:pt>
                <c:pt idx="4551">
                  <c:v>-60350.723081007985</c:v>
                </c:pt>
                <c:pt idx="4552">
                  <c:v>-63408.109781895218</c:v>
                </c:pt>
                <c:pt idx="4553">
                  <c:v>-49386.946477751786</c:v>
                </c:pt>
                <c:pt idx="4554">
                  <c:v>-56356.128376378627</c:v>
                </c:pt>
                <c:pt idx="4555">
                  <c:v>-52198.968890224947</c:v>
                </c:pt>
                <c:pt idx="4556">
                  <c:v>-48119.083745064505</c:v>
                </c:pt>
                <c:pt idx="4557">
                  <c:v>-50430.56065866712</c:v>
                </c:pt>
                <c:pt idx="4558">
                  <c:v>-52651.174011802272</c:v>
                </c:pt>
                <c:pt idx="4559">
                  <c:v>-48477.236393465442</c:v>
                </c:pt>
                <c:pt idx="4560">
                  <c:v>-49998.877816752458</c:v>
                </c:pt>
                <c:pt idx="4561">
                  <c:v>-50854.064150910897</c:v>
                </c:pt>
                <c:pt idx="4562">
                  <c:v>-52085.791932544053</c:v>
                </c:pt>
                <c:pt idx="4563">
                  <c:v>-33336.011333287752</c:v>
                </c:pt>
                <c:pt idx="4564">
                  <c:v>4978.099924349036</c:v>
                </c:pt>
                <c:pt idx="4565">
                  <c:v>5829.6170166718985</c:v>
                </c:pt>
                <c:pt idx="4566">
                  <c:v>1700.4827948914678</c:v>
                </c:pt>
                <c:pt idx="4567">
                  <c:v>-32649.428036754824</c:v>
                </c:pt>
                <c:pt idx="4568">
                  <c:v>-57192.472019198482</c:v>
                </c:pt>
                <c:pt idx="4569">
                  <c:v>-56776.957317849403</c:v>
                </c:pt>
                <c:pt idx="4570">
                  <c:v>-60314.941126676895</c:v>
                </c:pt>
                <c:pt idx="4571">
                  <c:v>-56856.516133814941</c:v>
                </c:pt>
                <c:pt idx="4572">
                  <c:v>-62168.619120853597</c:v>
                </c:pt>
                <c:pt idx="4573">
                  <c:v>-61027.990389443679</c:v>
                </c:pt>
                <c:pt idx="4574">
                  <c:v>-57176.08235834333</c:v>
                </c:pt>
                <c:pt idx="4575">
                  <c:v>-60422.395526049622</c:v>
                </c:pt>
                <c:pt idx="4576">
                  <c:v>-52934.967400632551</c:v>
                </c:pt>
                <c:pt idx="4577">
                  <c:v>-54039.855145741021</c:v>
                </c:pt>
                <c:pt idx="4578">
                  <c:v>-45945.355077324588</c:v>
                </c:pt>
                <c:pt idx="4579">
                  <c:v>-46031.599554344626</c:v>
                </c:pt>
                <c:pt idx="4580">
                  <c:v>-47729.262865128723</c:v>
                </c:pt>
                <c:pt idx="4581">
                  <c:v>-48718.522379490118</c:v>
                </c:pt>
                <c:pt idx="4582">
                  <c:v>-51313.288572873593</c:v>
                </c:pt>
                <c:pt idx="4583">
                  <c:v>-48477.236393465442</c:v>
                </c:pt>
                <c:pt idx="4584">
                  <c:v>-30009.430506350996</c:v>
                </c:pt>
                <c:pt idx="4585">
                  <c:v>6157.1235906422289</c:v>
                </c:pt>
                <c:pt idx="4586">
                  <c:v>5829.6170166718985</c:v>
                </c:pt>
                <c:pt idx="4587">
                  <c:v>5895.1183314659647</c:v>
                </c:pt>
                <c:pt idx="4588">
                  <c:v>6481.8070779061563</c:v>
                </c:pt>
                <c:pt idx="4589">
                  <c:v>5764.1157018778322</c:v>
                </c:pt>
                <c:pt idx="4590">
                  <c:v>854.46757187814057</c:v>
                </c:pt>
                <c:pt idx="4591">
                  <c:v>-24822.313992857748</c:v>
                </c:pt>
                <c:pt idx="4592">
                  <c:v>-60287.818013297576</c:v>
                </c:pt>
                <c:pt idx="4593">
                  <c:v>-58657.786491106664</c:v>
                </c:pt>
                <c:pt idx="4594">
                  <c:v>-60749.642805377254</c:v>
                </c:pt>
                <c:pt idx="4595">
                  <c:v>-61254.878601145487</c:v>
                </c:pt>
                <c:pt idx="4596">
                  <c:v>-63070.017783006631</c:v>
                </c:pt>
                <c:pt idx="4597">
                  <c:v>-62879.966641936066</c:v>
                </c:pt>
                <c:pt idx="4598">
                  <c:v>-63460.500244842333</c:v>
                </c:pt>
                <c:pt idx="4599">
                  <c:v>-60314.931418961329</c:v>
                </c:pt>
                <c:pt idx="4600">
                  <c:v>-58544.427126788585</c:v>
                </c:pt>
                <c:pt idx="4601">
                  <c:v>-51649.774257531157</c:v>
                </c:pt>
                <c:pt idx="4602">
                  <c:v>-46668.59670351159</c:v>
                </c:pt>
                <c:pt idx="4603">
                  <c:v>-47632.919660208732</c:v>
                </c:pt>
                <c:pt idx="4604">
                  <c:v>-49413.926772579674</c:v>
                </c:pt>
                <c:pt idx="4605">
                  <c:v>-47494.310734736748</c:v>
                </c:pt>
                <c:pt idx="4606">
                  <c:v>-44318.353390528537</c:v>
                </c:pt>
                <c:pt idx="4607">
                  <c:v>-45244.174643701168</c:v>
                </c:pt>
                <c:pt idx="4608">
                  <c:v>5325.4333458227375</c:v>
                </c:pt>
                <c:pt idx="4609">
                  <c:v>11710.974305576399</c:v>
                </c:pt>
                <c:pt idx="4610">
                  <c:v>10407.022183282543</c:v>
                </c:pt>
                <c:pt idx="4611">
                  <c:v>11192.457819756697</c:v>
                </c:pt>
                <c:pt idx="4612">
                  <c:v>8573.2010388602775</c:v>
                </c:pt>
                <c:pt idx="4613">
                  <c:v>5895.1183314659647</c:v>
                </c:pt>
                <c:pt idx="4614">
                  <c:v>1817.8557655254863</c:v>
                </c:pt>
                <c:pt idx="4615">
                  <c:v>-27486.389156097208</c:v>
                </c:pt>
                <c:pt idx="4616">
                  <c:v>-63304.537156375154</c:v>
                </c:pt>
                <c:pt idx="4617">
                  <c:v>-58617.838864865713</c:v>
                </c:pt>
                <c:pt idx="4618">
                  <c:v>-63082.511140976356</c:v>
                </c:pt>
                <c:pt idx="4619">
                  <c:v>-61833.936041641478</c:v>
                </c:pt>
                <c:pt idx="4620">
                  <c:v>-59341.93791458234</c:v>
                </c:pt>
                <c:pt idx="4621">
                  <c:v>-64097.189995440778</c:v>
                </c:pt>
                <c:pt idx="4622">
                  <c:v>-59642.436862357856</c:v>
                </c:pt>
                <c:pt idx="4623">
                  <c:v>-64125.07257688215</c:v>
                </c:pt>
                <c:pt idx="4624">
                  <c:v>-58379.617348046304</c:v>
                </c:pt>
                <c:pt idx="4625">
                  <c:v>-53195.732871610555</c:v>
                </c:pt>
                <c:pt idx="4626">
                  <c:v>-46604.27453295399</c:v>
                </c:pt>
                <c:pt idx="4627">
                  <c:v>-50918.194190837676</c:v>
                </c:pt>
                <c:pt idx="4628">
                  <c:v>-47091.184863895302</c:v>
                </c:pt>
                <c:pt idx="4629">
                  <c:v>-46591.0038089968</c:v>
                </c:pt>
                <c:pt idx="4630">
                  <c:v>-10719.117616494104</c:v>
                </c:pt>
                <c:pt idx="4631">
                  <c:v>8049.6467769451465</c:v>
                </c:pt>
                <c:pt idx="4632">
                  <c:v>5829.6170166718985</c:v>
                </c:pt>
                <c:pt idx="4633">
                  <c:v>5567.6117574956324</c:v>
                </c:pt>
                <c:pt idx="4634">
                  <c:v>5305.6064983193673</c:v>
                </c:pt>
                <c:pt idx="4635">
                  <c:v>5240.1051835253011</c:v>
                </c:pt>
                <c:pt idx="4636">
                  <c:v>5240.1051835253011</c:v>
                </c:pt>
                <c:pt idx="4637">
                  <c:v>5764.1157018778322</c:v>
                </c:pt>
                <c:pt idx="4638">
                  <c:v>4076.3483217769208</c:v>
                </c:pt>
                <c:pt idx="4639">
                  <c:v>-1896.7299438679831</c:v>
                </c:pt>
                <c:pt idx="4640">
                  <c:v>320.04861344374308</c:v>
                </c:pt>
                <c:pt idx="4641">
                  <c:v>-8142.5885629248351</c:v>
                </c:pt>
                <c:pt idx="4642">
                  <c:v>-26997.912598445655</c:v>
                </c:pt>
                <c:pt idx="4643">
                  <c:v>-51088.00361188547</c:v>
                </c:pt>
                <c:pt idx="4644">
                  <c:v>-57784.578209863088</c:v>
                </c:pt>
                <c:pt idx="4645">
                  <c:v>-58042.367748096753</c:v>
                </c:pt>
                <c:pt idx="4646">
                  <c:v>-65081.141354351566</c:v>
                </c:pt>
                <c:pt idx="4647">
                  <c:v>-53009.624748789574</c:v>
                </c:pt>
                <c:pt idx="4648">
                  <c:v>-48976.042552504419</c:v>
                </c:pt>
                <c:pt idx="4649">
                  <c:v>-12332.632696093991</c:v>
                </c:pt>
                <c:pt idx="4650">
                  <c:v>-1709.1740334039314</c:v>
                </c:pt>
                <c:pt idx="4651">
                  <c:v>6702.6165534283336</c:v>
                </c:pt>
                <c:pt idx="4652">
                  <c:v>11055.264574337125</c:v>
                </c:pt>
                <c:pt idx="4653">
                  <c:v>10597.354207352748</c:v>
                </c:pt>
                <c:pt idx="4654">
                  <c:v>9489.4209972117569</c:v>
                </c:pt>
                <c:pt idx="4655">
                  <c:v>8638.6453215996662</c:v>
                </c:pt>
                <c:pt idx="4656">
                  <c:v>8180.5353424239283</c:v>
                </c:pt>
                <c:pt idx="4657">
                  <c:v>6743.6982729730717</c:v>
                </c:pt>
                <c:pt idx="4658">
                  <c:v>5174.6038687312348</c:v>
                </c:pt>
                <c:pt idx="4659">
                  <c:v>5764.1157018778322</c:v>
                </c:pt>
                <c:pt idx="4660">
                  <c:v>5436.6091279075008</c:v>
                </c:pt>
                <c:pt idx="4661">
                  <c:v>5567.6117574956324</c:v>
                </c:pt>
                <c:pt idx="4662">
                  <c:v>-609.95349328519615</c:v>
                </c:pt>
                <c:pt idx="4663">
                  <c:v>-24634.938242601584</c:v>
                </c:pt>
                <c:pt idx="4664">
                  <c:v>-64004.034804511895</c:v>
                </c:pt>
                <c:pt idx="4665">
                  <c:v>-57644.833159778784</c:v>
                </c:pt>
                <c:pt idx="4666">
                  <c:v>-61034.19499178882</c:v>
                </c:pt>
                <c:pt idx="4667">
                  <c:v>-57012.340039135284</c:v>
                </c:pt>
                <c:pt idx="4668">
                  <c:v>-58945.615917481729</c:v>
                </c:pt>
                <c:pt idx="4669">
                  <c:v>-61353.626138504464</c:v>
                </c:pt>
                <c:pt idx="4670">
                  <c:v>-56037.311641967834</c:v>
                </c:pt>
                <c:pt idx="4671">
                  <c:v>-60040.657795989013</c:v>
                </c:pt>
                <c:pt idx="4672">
                  <c:v>-63775.348510004973</c:v>
                </c:pt>
                <c:pt idx="4673">
                  <c:v>-46928.457285765544</c:v>
                </c:pt>
                <c:pt idx="4674">
                  <c:v>-41936.015474739674</c:v>
                </c:pt>
                <c:pt idx="4675">
                  <c:v>-47484.687076177637</c:v>
                </c:pt>
                <c:pt idx="4676">
                  <c:v>-45614.791217516198</c:v>
                </c:pt>
                <c:pt idx="4677">
                  <c:v>-50877.175412435041</c:v>
                </c:pt>
                <c:pt idx="4678">
                  <c:v>-46152.98866743761</c:v>
                </c:pt>
                <c:pt idx="4679">
                  <c:v>-48192.875553567974</c:v>
                </c:pt>
                <c:pt idx="4680">
                  <c:v>-48477.236393465442</c:v>
                </c:pt>
                <c:pt idx="4681">
                  <c:v>-49340.243682417786</c:v>
                </c:pt>
                <c:pt idx="4682">
                  <c:v>-50356.955949707422</c:v>
                </c:pt>
                <c:pt idx="4683">
                  <c:v>-50073.366888700504</c:v>
                </c:pt>
                <c:pt idx="4684">
                  <c:v>-23293.115125689521</c:v>
                </c:pt>
                <c:pt idx="4685">
                  <c:v>6288.1262202303615</c:v>
                </c:pt>
                <c:pt idx="4686">
                  <c:v>6192.528664923032</c:v>
                </c:pt>
                <c:pt idx="4687">
                  <c:v>2670.8131288562681</c:v>
                </c:pt>
                <c:pt idx="4688">
                  <c:v>1770.2411033321273</c:v>
                </c:pt>
                <c:pt idx="4689">
                  <c:v>-3022.1716085983353</c:v>
                </c:pt>
                <c:pt idx="4690">
                  <c:v>-4177.6550032872992</c:v>
                </c:pt>
                <c:pt idx="4691">
                  <c:v>-6038.3396060718269</c:v>
                </c:pt>
                <c:pt idx="4692">
                  <c:v>-7421.0286478482831</c:v>
                </c:pt>
                <c:pt idx="4693">
                  <c:v>-3456.4451887089463</c:v>
                </c:pt>
                <c:pt idx="4694">
                  <c:v>-3227.3312375321034</c:v>
                </c:pt>
                <c:pt idx="4695">
                  <c:v>-5833.5943794954537</c:v>
                </c:pt>
                <c:pt idx="4696">
                  <c:v>-4522.1373842827006</c:v>
                </c:pt>
                <c:pt idx="4697">
                  <c:v>2506.760937600804</c:v>
                </c:pt>
                <c:pt idx="4698">
                  <c:v>10377.897594202468</c:v>
                </c:pt>
                <c:pt idx="4699">
                  <c:v>13893.722190061144</c:v>
                </c:pt>
                <c:pt idx="4700">
                  <c:v>13150.311929725456</c:v>
                </c:pt>
                <c:pt idx="4701">
                  <c:v>12168.945367805647</c:v>
                </c:pt>
                <c:pt idx="4702">
                  <c:v>10930.645940931978</c:v>
                </c:pt>
                <c:pt idx="4703">
                  <c:v>7856.7358520074604</c:v>
                </c:pt>
                <c:pt idx="4704">
                  <c:v>6547.2798766728847</c:v>
                </c:pt>
                <c:pt idx="4705">
                  <c:v>5305.6064983193673</c:v>
                </c:pt>
                <c:pt idx="4706">
                  <c:v>4585.0920355846383</c:v>
                </c:pt>
                <c:pt idx="4707">
                  <c:v>4585.0920355846383</c:v>
                </c:pt>
                <c:pt idx="4708">
                  <c:v>4716.0946651727709</c:v>
                </c:pt>
                <c:pt idx="4709">
                  <c:v>5109.1025539371694</c:v>
                </c:pt>
                <c:pt idx="4710">
                  <c:v>-333.79679733159668</c:v>
                </c:pt>
                <c:pt idx="4711">
                  <c:v>-27221.759066954579</c:v>
                </c:pt>
                <c:pt idx="4712">
                  <c:v>-63735.757796654725</c:v>
                </c:pt>
                <c:pt idx="4713">
                  <c:v>-59776.703394702177</c:v>
                </c:pt>
                <c:pt idx="4714">
                  <c:v>-60303.881416630051</c:v>
                </c:pt>
                <c:pt idx="4715">
                  <c:v>-56500.419347039082</c:v>
                </c:pt>
                <c:pt idx="4716">
                  <c:v>-61664.355310576742</c:v>
                </c:pt>
                <c:pt idx="4717">
                  <c:v>-64396.861124369352</c:v>
                </c:pt>
                <c:pt idx="4718">
                  <c:v>-61849.423815173177</c:v>
                </c:pt>
                <c:pt idx="4719">
                  <c:v>-56787.610799249072</c:v>
                </c:pt>
                <c:pt idx="4720">
                  <c:v>-58206.131548119782</c:v>
                </c:pt>
                <c:pt idx="4721">
                  <c:v>-59416.634471863727</c:v>
                </c:pt>
                <c:pt idx="4722">
                  <c:v>-43505.744466745193</c:v>
                </c:pt>
                <c:pt idx="4723">
                  <c:v>-48255.260379743173</c:v>
                </c:pt>
                <c:pt idx="4724">
                  <c:v>-44969.404058428969</c:v>
                </c:pt>
                <c:pt idx="4725">
                  <c:v>-53155.459892760038</c:v>
                </c:pt>
                <c:pt idx="4726">
                  <c:v>-48192.875553567974</c:v>
                </c:pt>
                <c:pt idx="4727">
                  <c:v>-48047.704064622143</c:v>
                </c:pt>
                <c:pt idx="4728">
                  <c:v>-50143.106954005118</c:v>
                </c:pt>
                <c:pt idx="4729">
                  <c:v>-50997.802183567845</c:v>
                </c:pt>
                <c:pt idx="4730">
                  <c:v>-52085.791932544053</c:v>
                </c:pt>
                <c:pt idx="4731">
                  <c:v>-51872.829457837237</c:v>
                </c:pt>
                <c:pt idx="4732">
                  <c:v>-52155.612028968382</c:v>
                </c:pt>
                <c:pt idx="4733">
                  <c:v>-42479.668697703695</c:v>
                </c:pt>
                <c:pt idx="4734">
                  <c:v>1024.5837583489133</c:v>
                </c:pt>
                <c:pt idx="4735">
                  <c:v>-23079.003859863256</c:v>
                </c:pt>
                <c:pt idx="4736">
                  <c:v>-61475.899089223742</c:v>
                </c:pt>
                <c:pt idx="4737">
                  <c:v>-61325.308397030494</c:v>
                </c:pt>
                <c:pt idx="4738">
                  <c:v>-60081.34004877694</c:v>
                </c:pt>
                <c:pt idx="4739">
                  <c:v>-64676.543474529477</c:v>
                </c:pt>
                <c:pt idx="4740">
                  <c:v>-60175.161425340455</c:v>
                </c:pt>
                <c:pt idx="4741">
                  <c:v>-64899.043961321564</c:v>
                </c:pt>
                <c:pt idx="4742">
                  <c:v>-65039.063473643728</c:v>
                </c:pt>
                <c:pt idx="4743">
                  <c:v>-61056.268378717083</c:v>
                </c:pt>
                <c:pt idx="4744">
                  <c:v>-63735.757796654725</c:v>
                </c:pt>
                <c:pt idx="4745">
                  <c:v>-62706.319253055546</c:v>
                </c:pt>
                <c:pt idx="4746">
                  <c:v>-48920.732040941017</c:v>
                </c:pt>
                <c:pt idx="4747">
                  <c:v>-53259.253836849733</c:v>
                </c:pt>
                <c:pt idx="4748">
                  <c:v>-47908.435357188457</c:v>
                </c:pt>
                <c:pt idx="4749">
                  <c:v>-47978.069710905307</c:v>
                </c:pt>
                <c:pt idx="4750">
                  <c:v>-46375.56985922395</c:v>
                </c:pt>
                <c:pt idx="4751">
                  <c:v>-49195.740824377106</c:v>
                </c:pt>
                <c:pt idx="4752">
                  <c:v>-50928.037748296207</c:v>
                </c:pt>
                <c:pt idx="4753">
                  <c:v>-52228.798850990133</c:v>
                </c:pt>
                <c:pt idx="4754">
                  <c:v>-51659.737948320188</c:v>
                </c:pt>
                <c:pt idx="4755">
                  <c:v>-51211.177594074717</c:v>
                </c:pt>
                <c:pt idx="4756">
                  <c:v>-52085.791932544053</c:v>
                </c:pt>
                <c:pt idx="4757">
                  <c:v>-24374.357913310389</c:v>
                </c:pt>
                <c:pt idx="4758">
                  <c:v>-329.14286603883141</c:v>
                </c:pt>
                <c:pt idx="4759">
                  <c:v>-26676.77414579863</c:v>
                </c:pt>
                <c:pt idx="4760">
                  <c:v>-61879.029850739746</c:v>
                </c:pt>
                <c:pt idx="4761">
                  <c:v>-63036.133671554235</c:v>
                </c:pt>
                <c:pt idx="4762">
                  <c:v>-59760.699106796426</c:v>
                </c:pt>
                <c:pt idx="4763">
                  <c:v>-57858.002948966212</c:v>
                </c:pt>
                <c:pt idx="4764">
                  <c:v>-60894.368657328821</c:v>
                </c:pt>
                <c:pt idx="4765">
                  <c:v>-65996.94416277633</c:v>
                </c:pt>
                <c:pt idx="4766">
                  <c:v>-60588.745673075333</c:v>
                </c:pt>
                <c:pt idx="4767">
                  <c:v>-62890.619458743589</c:v>
                </c:pt>
                <c:pt idx="4768">
                  <c:v>-61790.93484931899</c:v>
                </c:pt>
                <c:pt idx="4769">
                  <c:v>-59241.154506122264</c:v>
                </c:pt>
                <c:pt idx="4770">
                  <c:v>-44275.431773576667</c:v>
                </c:pt>
                <c:pt idx="4771">
                  <c:v>-47977.532262449684</c:v>
                </c:pt>
                <c:pt idx="4772">
                  <c:v>-46660.542620652013</c:v>
                </c:pt>
                <c:pt idx="4773">
                  <c:v>-47742.643947877419</c:v>
                </c:pt>
                <c:pt idx="4774">
                  <c:v>-47236.810879021192</c:v>
                </c:pt>
                <c:pt idx="4775">
                  <c:v>-49549.312511580574</c:v>
                </c:pt>
                <c:pt idx="4776">
                  <c:v>-50928.037748296207</c:v>
                </c:pt>
                <c:pt idx="4777">
                  <c:v>-50997.802183567845</c:v>
                </c:pt>
                <c:pt idx="4778">
                  <c:v>-51141.40759735254</c:v>
                </c:pt>
                <c:pt idx="4779">
                  <c:v>-51942.644840687622</c:v>
                </c:pt>
                <c:pt idx="4780">
                  <c:v>-51942.644840687622</c:v>
                </c:pt>
                <c:pt idx="4781">
                  <c:v>-52225.432125392697</c:v>
                </c:pt>
                <c:pt idx="4782">
                  <c:v>-46532.653853402895</c:v>
                </c:pt>
                <c:pt idx="4783">
                  <c:v>-45746.721568097208</c:v>
                </c:pt>
                <c:pt idx="4784">
                  <c:v>-63671.259298775214</c:v>
                </c:pt>
                <c:pt idx="4785">
                  <c:v>-65249.092742126966</c:v>
                </c:pt>
                <c:pt idx="4786">
                  <c:v>-63921.746322452767</c:v>
                </c:pt>
                <c:pt idx="4787">
                  <c:v>-60945.7964949776</c:v>
                </c:pt>
                <c:pt idx="4788">
                  <c:v>-64375.229630391899</c:v>
                </c:pt>
                <c:pt idx="4789">
                  <c:v>-61392.722477234427</c:v>
                </c:pt>
                <c:pt idx="4790">
                  <c:v>-56324.179399996872</c:v>
                </c:pt>
                <c:pt idx="4791">
                  <c:v>-55293.346790055533</c:v>
                </c:pt>
                <c:pt idx="4792">
                  <c:v>-63357.024516549347</c:v>
                </c:pt>
                <c:pt idx="4793">
                  <c:v>-52950.202103978911</c:v>
                </c:pt>
                <c:pt idx="4794">
                  <c:v>-44735.017470178318</c:v>
                </c:pt>
                <c:pt idx="4795">
                  <c:v>-43318.226623646129</c:v>
                </c:pt>
                <c:pt idx="4796">
                  <c:v>-51382.724687315909</c:v>
                </c:pt>
                <c:pt idx="4797">
                  <c:v>-45848.073912032305</c:v>
                </c:pt>
                <c:pt idx="4798">
                  <c:v>-47908.435357188457</c:v>
                </c:pt>
                <c:pt idx="4799">
                  <c:v>-48906.375351149509</c:v>
                </c:pt>
                <c:pt idx="4800">
                  <c:v>-50217.462996938142</c:v>
                </c:pt>
                <c:pt idx="4801">
                  <c:v>-51516.324646302826</c:v>
                </c:pt>
                <c:pt idx="4802">
                  <c:v>-51872.829457837237</c:v>
                </c:pt>
                <c:pt idx="4803">
                  <c:v>-51803.014074986851</c:v>
                </c:pt>
                <c:pt idx="4804">
                  <c:v>-51280.947590796888</c:v>
                </c:pt>
                <c:pt idx="4805">
                  <c:v>-52155.612028968382</c:v>
                </c:pt>
                <c:pt idx="4806">
                  <c:v>-48182.529161249346</c:v>
                </c:pt>
                <c:pt idx="4807">
                  <c:v>-54099.956929362976</c:v>
                </c:pt>
                <c:pt idx="4808">
                  <c:v>-61190.893768157512</c:v>
                </c:pt>
                <c:pt idx="4809">
                  <c:v>-62100.015618427278</c:v>
                </c:pt>
                <c:pt idx="4810">
                  <c:v>-55385.737830944599</c:v>
                </c:pt>
                <c:pt idx="4811">
                  <c:v>-56891.759162972055</c:v>
                </c:pt>
                <c:pt idx="4812">
                  <c:v>-63214.010047871692</c:v>
                </c:pt>
                <c:pt idx="4813">
                  <c:v>-63235.898127078246</c:v>
                </c:pt>
                <c:pt idx="4814">
                  <c:v>-58426.749721938817</c:v>
                </c:pt>
                <c:pt idx="4815">
                  <c:v>-54645.450933349217</c:v>
                </c:pt>
                <c:pt idx="4816">
                  <c:v>-53502.485828661862</c:v>
                </c:pt>
                <c:pt idx="4817">
                  <c:v>-51322.576944816756</c:v>
                </c:pt>
                <c:pt idx="4818">
                  <c:v>-47891.084441128936</c:v>
                </c:pt>
                <c:pt idx="4819">
                  <c:v>-45734.649343885307</c:v>
                </c:pt>
                <c:pt idx="4820">
                  <c:v>-49305.72099265267</c:v>
                </c:pt>
                <c:pt idx="4821">
                  <c:v>-50579.530959607466</c:v>
                </c:pt>
                <c:pt idx="4822">
                  <c:v>-50291.824590830343</c:v>
                </c:pt>
                <c:pt idx="4823">
                  <c:v>-45123.817391993747</c:v>
                </c:pt>
                <c:pt idx="4824">
                  <c:v>-48337.933990035956</c:v>
                </c:pt>
                <c:pt idx="4825">
                  <c:v>-49195.740824377106</c:v>
                </c:pt>
                <c:pt idx="4826">
                  <c:v>-51211.177594074717</c:v>
                </c:pt>
                <c:pt idx="4827">
                  <c:v>-51141.40759735254</c:v>
                </c:pt>
                <c:pt idx="4828">
                  <c:v>-51067.566618839497</c:v>
                </c:pt>
                <c:pt idx="4829">
                  <c:v>-49624.018212507537</c:v>
                </c:pt>
                <c:pt idx="4830">
                  <c:v>-53928.119890683556</c:v>
                </c:pt>
                <c:pt idx="4831">
                  <c:v>-29875.697976026891</c:v>
                </c:pt>
                <c:pt idx="4832">
                  <c:v>-56691.882877291035</c:v>
                </c:pt>
                <c:pt idx="4833">
                  <c:v>-57343.287052872736</c:v>
                </c:pt>
                <c:pt idx="4834">
                  <c:v>-55401.369706345875</c:v>
                </c:pt>
                <c:pt idx="4835">
                  <c:v>-57090.394711012021</c:v>
                </c:pt>
                <c:pt idx="4836">
                  <c:v>-62960.722457507734</c:v>
                </c:pt>
                <c:pt idx="4837">
                  <c:v>-57007.839142663848</c:v>
                </c:pt>
                <c:pt idx="4838">
                  <c:v>-54450.115053468275</c:v>
                </c:pt>
                <c:pt idx="4839">
                  <c:v>-54732.204493767822</c:v>
                </c:pt>
                <c:pt idx="4840">
                  <c:v>-54305.986076679961</c:v>
                </c:pt>
                <c:pt idx="4841">
                  <c:v>-29637.432209102339</c:v>
                </c:pt>
                <c:pt idx="4842">
                  <c:v>-43565.010953619239</c:v>
                </c:pt>
                <c:pt idx="4843">
                  <c:v>-46866.848586292603</c:v>
                </c:pt>
                <c:pt idx="4844">
                  <c:v>-49123.450843023864</c:v>
                </c:pt>
                <c:pt idx="4845">
                  <c:v>-51567.801084636878</c:v>
                </c:pt>
                <c:pt idx="4846">
                  <c:v>-47140.601959732638</c:v>
                </c:pt>
                <c:pt idx="4847">
                  <c:v>-49844.4237403601</c:v>
                </c:pt>
                <c:pt idx="4848">
                  <c:v>-44830.609601458498</c:v>
                </c:pt>
                <c:pt idx="4849">
                  <c:v>-47902.420813454315</c:v>
                </c:pt>
                <c:pt idx="4850">
                  <c:v>-49335.105529262029</c:v>
                </c:pt>
                <c:pt idx="4851">
                  <c:v>-49929.144374888085</c:v>
                </c:pt>
                <c:pt idx="4852">
                  <c:v>5633.1130722896987</c:v>
                </c:pt>
                <c:pt idx="4853">
                  <c:v>5174.6038687312348</c:v>
                </c:pt>
                <c:pt idx="4854">
                  <c:v>-28.68717585959352</c:v>
                </c:pt>
                <c:pt idx="4855">
                  <c:v>-28111.378522852923</c:v>
                </c:pt>
                <c:pt idx="4856">
                  <c:v>-57489.231971651097</c:v>
                </c:pt>
                <c:pt idx="4857">
                  <c:v>-62374.201927196344</c:v>
                </c:pt>
                <c:pt idx="4858">
                  <c:v>-61664.355310576742</c:v>
                </c:pt>
                <c:pt idx="4859">
                  <c:v>-59892.806872921843</c:v>
                </c:pt>
                <c:pt idx="4860">
                  <c:v>-63165.869875230928</c:v>
                </c:pt>
                <c:pt idx="4861">
                  <c:v>-62746.627376059034</c:v>
                </c:pt>
                <c:pt idx="4862">
                  <c:v>-60506.813196713054</c:v>
                </c:pt>
                <c:pt idx="4863">
                  <c:v>-62476.43437147385</c:v>
                </c:pt>
                <c:pt idx="4864">
                  <c:v>-57002.848787286079</c:v>
                </c:pt>
                <c:pt idx="4865">
                  <c:v>-59326.735189971681</c:v>
                </c:pt>
                <c:pt idx="4866">
                  <c:v>-50878.912191918687</c:v>
                </c:pt>
                <c:pt idx="4867">
                  <c:v>-53579.296346759344</c:v>
                </c:pt>
                <c:pt idx="4868">
                  <c:v>-47236.810879021192</c:v>
                </c:pt>
                <c:pt idx="4869">
                  <c:v>-46952.067626483498</c:v>
                </c:pt>
                <c:pt idx="4870">
                  <c:v>-48836.708149794591</c:v>
                </c:pt>
                <c:pt idx="4871">
                  <c:v>-48906.375351149509</c:v>
                </c:pt>
                <c:pt idx="4872">
                  <c:v>-51424.429796654316</c:v>
                </c:pt>
                <c:pt idx="4873">
                  <c:v>-50854.064150910897</c:v>
                </c:pt>
                <c:pt idx="4874">
                  <c:v>-52438.272643173244</c:v>
                </c:pt>
                <c:pt idx="4875">
                  <c:v>-52723.885908824399</c:v>
                </c:pt>
                <c:pt idx="4876">
                  <c:v>-52933.384793230318</c:v>
                </c:pt>
                <c:pt idx="4877">
                  <c:v>-52793.718870293036</c:v>
                </c:pt>
                <c:pt idx="4878">
                  <c:v>-48486.422286392764</c:v>
                </c:pt>
                <c:pt idx="4879">
                  <c:v>-52838.574755591333</c:v>
                </c:pt>
                <c:pt idx="4880">
                  <c:v>-64818.501614003537</c:v>
                </c:pt>
                <c:pt idx="4881">
                  <c:v>-65302.885874390529</c:v>
                </c:pt>
                <c:pt idx="4882">
                  <c:v>-58170.121113543748</c:v>
                </c:pt>
                <c:pt idx="4883">
                  <c:v>-56640.290053002871</c:v>
                </c:pt>
                <c:pt idx="4884">
                  <c:v>-65055.228635237043</c:v>
                </c:pt>
                <c:pt idx="4885">
                  <c:v>-57578.832850298095</c:v>
                </c:pt>
                <c:pt idx="4886">
                  <c:v>-62820.663263572569</c:v>
                </c:pt>
                <c:pt idx="4887">
                  <c:v>-57789.537387713535</c:v>
                </c:pt>
                <c:pt idx="4888">
                  <c:v>-57779.443076572039</c:v>
                </c:pt>
                <c:pt idx="4889">
                  <c:v>-53541.407179387883</c:v>
                </c:pt>
                <c:pt idx="4890">
                  <c:v>-53673.934396171644</c:v>
                </c:pt>
                <c:pt idx="4891">
                  <c:v>-51922.181051080399</c:v>
                </c:pt>
                <c:pt idx="4892">
                  <c:v>-47742.643947877419</c:v>
                </c:pt>
                <c:pt idx="4893">
                  <c:v>-48192.875553567974</c:v>
                </c:pt>
                <c:pt idx="4894">
                  <c:v>-50361.43141134506</c:v>
                </c:pt>
                <c:pt idx="4895">
                  <c:v>-50570.689436599954</c:v>
                </c:pt>
                <c:pt idx="4896">
                  <c:v>-51141.40759735254</c:v>
                </c:pt>
                <c:pt idx="4897">
                  <c:v>-51589.927491633272</c:v>
                </c:pt>
                <c:pt idx="4898">
                  <c:v>-52511.322081617021</c:v>
                </c:pt>
                <c:pt idx="4899">
                  <c:v>-48477.236393465442</c:v>
                </c:pt>
                <c:pt idx="4900">
                  <c:v>-50644.788166750761</c:v>
                </c:pt>
                <c:pt idx="4901">
                  <c:v>-52298.623448384504</c:v>
                </c:pt>
                <c:pt idx="4902">
                  <c:v>-45597.824416617004</c:v>
                </c:pt>
                <c:pt idx="4903">
                  <c:v>-48702.743202698824</c:v>
                </c:pt>
                <c:pt idx="4904">
                  <c:v>-57597.913110764224</c:v>
                </c:pt>
                <c:pt idx="4905">
                  <c:v>-61503.620585138968</c:v>
                </c:pt>
                <c:pt idx="4906">
                  <c:v>-59336.483217321773</c:v>
                </c:pt>
                <c:pt idx="4907">
                  <c:v>-61389.591196553105</c:v>
                </c:pt>
                <c:pt idx="4908">
                  <c:v>-59021.219132800165</c:v>
                </c:pt>
                <c:pt idx="4909">
                  <c:v>-58008.597446550019</c:v>
                </c:pt>
                <c:pt idx="4910">
                  <c:v>-57989.042023645459</c:v>
                </c:pt>
                <c:pt idx="4911">
                  <c:v>-61765.687794095131</c:v>
                </c:pt>
                <c:pt idx="4912">
                  <c:v>-60110.796945277754</c:v>
                </c:pt>
                <c:pt idx="4913">
                  <c:v>-51742.292705501306</c:v>
                </c:pt>
                <c:pt idx="4914">
                  <c:v>-49855.130169584889</c:v>
                </c:pt>
                <c:pt idx="4915">
                  <c:v>-52498.541090855491</c:v>
                </c:pt>
                <c:pt idx="4916">
                  <c:v>-47978.069710905307</c:v>
                </c:pt>
                <c:pt idx="4917">
                  <c:v>-47812.239638763538</c:v>
                </c:pt>
                <c:pt idx="4918">
                  <c:v>-49120.792500576063</c:v>
                </c:pt>
                <c:pt idx="4919">
                  <c:v>-48337.933990035956</c:v>
                </c:pt>
                <c:pt idx="4920">
                  <c:v>-51280.947590796888</c:v>
                </c:pt>
                <c:pt idx="4921">
                  <c:v>-52225.432125392697</c:v>
                </c:pt>
                <c:pt idx="4922">
                  <c:v>-52511.322081617021</c:v>
                </c:pt>
                <c:pt idx="4923">
                  <c:v>-52228.798850990133</c:v>
                </c:pt>
                <c:pt idx="4924">
                  <c:v>-52015.971836119737</c:v>
                </c:pt>
                <c:pt idx="4925">
                  <c:v>-52650.979853110686</c:v>
                </c:pt>
                <c:pt idx="4926">
                  <c:v>-46254.015207574143</c:v>
                </c:pt>
                <c:pt idx="4927">
                  <c:v>-28123.260727044159</c:v>
                </c:pt>
                <c:pt idx="4928">
                  <c:v>-58218.267075874894</c:v>
                </c:pt>
                <c:pt idx="4929">
                  <c:v>-63056.621334077157</c:v>
                </c:pt>
                <c:pt idx="4930">
                  <c:v>-64608.506468385815</c:v>
                </c:pt>
                <c:pt idx="4931">
                  <c:v>-63186.709876471832</c:v>
                </c:pt>
                <c:pt idx="4932">
                  <c:v>-57729.037940783506</c:v>
                </c:pt>
                <c:pt idx="4933">
                  <c:v>-60466.244168833924</c:v>
                </c:pt>
                <c:pt idx="4934">
                  <c:v>-63872.430625696616</c:v>
                </c:pt>
                <c:pt idx="4935">
                  <c:v>-59806.70736428324</c:v>
                </c:pt>
                <c:pt idx="4936">
                  <c:v>-63319.050196613382</c:v>
                </c:pt>
                <c:pt idx="4937">
                  <c:v>-60999.100925931612</c:v>
                </c:pt>
                <c:pt idx="4938">
                  <c:v>-46485.859044713106</c:v>
                </c:pt>
                <c:pt idx="4939">
                  <c:v>-50883.902895000741</c:v>
                </c:pt>
                <c:pt idx="4940">
                  <c:v>-51989.193090610606</c:v>
                </c:pt>
                <c:pt idx="4941">
                  <c:v>-45046.667294787549</c:v>
                </c:pt>
                <c:pt idx="4942">
                  <c:v>-44398.306675194137</c:v>
                </c:pt>
                <c:pt idx="4943">
                  <c:v>-48123.232669820034</c:v>
                </c:pt>
                <c:pt idx="4944">
                  <c:v>-50073.366888700504</c:v>
                </c:pt>
                <c:pt idx="4945">
                  <c:v>-52155.612028968382</c:v>
                </c:pt>
                <c:pt idx="4946">
                  <c:v>-52225.432125392697</c:v>
                </c:pt>
                <c:pt idx="4947">
                  <c:v>-52155.612028968382</c:v>
                </c:pt>
                <c:pt idx="4948">
                  <c:v>-52155.612028968382</c:v>
                </c:pt>
                <c:pt idx="4949">
                  <c:v>-52368.448045778874</c:v>
                </c:pt>
                <c:pt idx="4950">
                  <c:v>-47255.739797834613</c:v>
                </c:pt>
                <c:pt idx="4951">
                  <c:v>-54607.010407045476</c:v>
                </c:pt>
                <c:pt idx="4952">
                  <c:v>-62855.727446189827</c:v>
                </c:pt>
                <c:pt idx="4953">
                  <c:v>-57663.568571029115</c:v>
                </c:pt>
                <c:pt idx="4954">
                  <c:v>-57934.089205893215</c:v>
                </c:pt>
                <c:pt idx="4955">
                  <c:v>-61345.988896287017</c:v>
                </c:pt>
                <c:pt idx="4956">
                  <c:v>-58193.291365049969</c:v>
                </c:pt>
                <c:pt idx="4957">
                  <c:v>-56861.43104605085</c:v>
                </c:pt>
                <c:pt idx="4958">
                  <c:v>-58150.883506071819</c:v>
                </c:pt>
                <c:pt idx="4959">
                  <c:v>-57997.58799830026</c:v>
                </c:pt>
                <c:pt idx="4960">
                  <c:v>-58957.227194082618</c:v>
                </c:pt>
                <c:pt idx="4961">
                  <c:v>-57386.328957055026</c:v>
                </c:pt>
                <c:pt idx="4962">
                  <c:v>-43960.424072531394</c:v>
                </c:pt>
                <c:pt idx="4963">
                  <c:v>-49093.401508979077</c:v>
                </c:pt>
                <c:pt idx="4964">
                  <c:v>-45778.607133377714</c:v>
                </c:pt>
                <c:pt idx="4965">
                  <c:v>-46952.067626483498</c:v>
                </c:pt>
                <c:pt idx="4966">
                  <c:v>-47908.435357188457</c:v>
                </c:pt>
                <c:pt idx="4967">
                  <c:v>-49195.740824377106</c:v>
                </c:pt>
                <c:pt idx="4968">
                  <c:v>-50143.106954005118</c:v>
                </c:pt>
                <c:pt idx="4969">
                  <c:v>-52368.448045778874</c:v>
                </c:pt>
                <c:pt idx="4970">
                  <c:v>-52511.322081617021</c:v>
                </c:pt>
                <c:pt idx="4971">
                  <c:v>-52298.623448384504</c:v>
                </c:pt>
                <c:pt idx="4972">
                  <c:v>-52155.612028968382</c:v>
                </c:pt>
                <c:pt idx="4973">
                  <c:v>-52581.150967363843</c:v>
                </c:pt>
                <c:pt idx="4974">
                  <c:v>-46184.355546116945</c:v>
                </c:pt>
                <c:pt idx="4975">
                  <c:v>-53415.64332041765</c:v>
                </c:pt>
                <c:pt idx="4976">
                  <c:v>-59576.276243948094</c:v>
                </c:pt>
                <c:pt idx="4977">
                  <c:v>-59946.134569937742</c:v>
                </c:pt>
                <c:pt idx="4978">
                  <c:v>-58815.578088342445</c:v>
                </c:pt>
                <c:pt idx="4979">
                  <c:v>-59858.736017270734</c:v>
                </c:pt>
                <c:pt idx="4980">
                  <c:v>-65194.968816677028</c:v>
                </c:pt>
                <c:pt idx="4981">
                  <c:v>-62556.862204956691</c:v>
                </c:pt>
                <c:pt idx="4982">
                  <c:v>-59677.489221068892</c:v>
                </c:pt>
                <c:pt idx="4983">
                  <c:v>-56757.89472651502</c:v>
                </c:pt>
                <c:pt idx="4984">
                  <c:v>-64223.248150361862</c:v>
                </c:pt>
                <c:pt idx="4985">
                  <c:v>-55462.010256922877</c:v>
                </c:pt>
                <c:pt idx="4986">
                  <c:v>-49375.098445338102</c:v>
                </c:pt>
                <c:pt idx="4987">
                  <c:v>-50354.473348927007</c:v>
                </c:pt>
                <c:pt idx="4988">
                  <c:v>-47742.643947877419</c:v>
                </c:pt>
                <c:pt idx="4989">
                  <c:v>-46083.48115438423</c:v>
                </c:pt>
                <c:pt idx="4990">
                  <c:v>-48192.875553567974</c:v>
                </c:pt>
                <c:pt idx="4991">
                  <c:v>-48697.37374708477</c:v>
                </c:pt>
                <c:pt idx="4992">
                  <c:v>-50644.788166750761</c:v>
                </c:pt>
                <c:pt idx="4993">
                  <c:v>-50431.184086430025</c:v>
                </c:pt>
                <c:pt idx="4994">
                  <c:v>-50003.626823395913</c:v>
                </c:pt>
                <c:pt idx="4995">
                  <c:v>-51141.40759735254</c:v>
                </c:pt>
                <c:pt idx="4996">
                  <c:v>-51211.177594074717</c:v>
                </c:pt>
                <c:pt idx="4997">
                  <c:v>-51446.519328353905</c:v>
                </c:pt>
                <c:pt idx="4998">
                  <c:v>-46189.024421543836</c:v>
                </c:pt>
                <c:pt idx="4999">
                  <c:v>-50669.820771951898</c:v>
                </c:pt>
                <c:pt idx="5000">
                  <c:v>-64201.4913829449</c:v>
                </c:pt>
                <c:pt idx="5001">
                  <c:v>-62650.034587889197</c:v>
                </c:pt>
                <c:pt idx="5002">
                  <c:v>-58649.698069406033</c:v>
                </c:pt>
                <c:pt idx="5003">
                  <c:v>-62738.642876782353</c:v>
                </c:pt>
                <c:pt idx="5004">
                  <c:v>-55849.757826936591</c:v>
                </c:pt>
                <c:pt idx="5005">
                  <c:v>-60144.392093969662</c:v>
                </c:pt>
                <c:pt idx="5006">
                  <c:v>-53726.461534500464</c:v>
                </c:pt>
                <c:pt idx="5007">
                  <c:v>-61164.832993975113</c:v>
                </c:pt>
                <c:pt idx="5008">
                  <c:v>-58190.755091542742</c:v>
                </c:pt>
                <c:pt idx="5009">
                  <c:v>-59119.755676946756</c:v>
                </c:pt>
                <c:pt idx="5010">
                  <c:v>-51507.527506649487</c:v>
                </c:pt>
                <c:pt idx="5011">
                  <c:v>-45547.056401141002</c:v>
                </c:pt>
                <c:pt idx="5012">
                  <c:v>-43938.506285768824</c:v>
                </c:pt>
                <c:pt idx="5013">
                  <c:v>-45998.271604115595</c:v>
                </c:pt>
                <c:pt idx="5014">
                  <c:v>-47591.117386503174</c:v>
                </c:pt>
                <c:pt idx="5015">
                  <c:v>-50510.148886960538</c:v>
                </c:pt>
                <c:pt idx="5016">
                  <c:v>-52424.687012070441</c:v>
                </c:pt>
                <c:pt idx="5017">
                  <c:v>-46806.356579761967</c:v>
                </c:pt>
                <c:pt idx="5018">
                  <c:v>-46584.155630704714</c:v>
                </c:pt>
                <c:pt idx="5019">
                  <c:v>-47736.50408793809</c:v>
                </c:pt>
                <c:pt idx="5020">
                  <c:v>-49929.144374888085</c:v>
                </c:pt>
                <c:pt idx="5021">
                  <c:v>-49051.11761759653</c:v>
                </c:pt>
                <c:pt idx="5022">
                  <c:v>-45170.034683375634</c:v>
                </c:pt>
                <c:pt idx="5023">
                  <c:v>-28741.03500255214</c:v>
                </c:pt>
                <c:pt idx="5024">
                  <c:v>-56630.54216652747</c:v>
                </c:pt>
                <c:pt idx="5025">
                  <c:v>-58091.036553621379</c:v>
                </c:pt>
                <c:pt idx="5026">
                  <c:v>-61067.001921888033</c:v>
                </c:pt>
                <c:pt idx="5027">
                  <c:v>-62924.043952625871</c:v>
                </c:pt>
                <c:pt idx="5028">
                  <c:v>-59971.085770732949</c:v>
                </c:pt>
                <c:pt idx="5029">
                  <c:v>-60143.951307035582</c:v>
                </c:pt>
                <c:pt idx="5030">
                  <c:v>-61579.943577886188</c:v>
                </c:pt>
                <c:pt idx="5031">
                  <c:v>-54475.785505344247</c:v>
                </c:pt>
                <c:pt idx="5032">
                  <c:v>-55172.119686673897</c:v>
                </c:pt>
                <c:pt idx="5033">
                  <c:v>-54592.037600932257</c:v>
                </c:pt>
                <c:pt idx="5034">
                  <c:v>-45990.659428655104</c:v>
                </c:pt>
                <c:pt idx="5035">
                  <c:v>-43282.136153168707</c:v>
                </c:pt>
                <c:pt idx="5036">
                  <c:v>-43202.402496396295</c:v>
                </c:pt>
                <c:pt idx="5037">
                  <c:v>-46083.48115438423</c:v>
                </c:pt>
                <c:pt idx="5038">
                  <c:v>-44614.488752968035</c:v>
                </c:pt>
                <c:pt idx="5039">
                  <c:v>-47097.674469951904</c:v>
                </c:pt>
                <c:pt idx="5040">
                  <c:v>-49051.11761759653</c:v>
                </c:pt>
                <c:pt idx="5041">
                  <c:v>-50431.184086430025</c:v>
                </c:pt>
                <c:pt idx="5042">
                  <c:v>-50431.184086430025</c:v>
                </c:pt>
                <c:pt idx="5043">
                  <c:v>-50640.442111684919</c:v>
                </c:pt>
                <c:pt idx="5044">
                  <c:v>-51280.947590796888</c:v>
                </c:pt>
                <c:pt idx="5045">
                  <c:v>-50858.273313024576</c:v>
                </c:pt>
                <c:pt idx="5046">
                  <c:v>-15450.505548792758</c:v>
                </c:pt>
                <c:pt idx="5047">
                  <c:v>-24520.550984077985</c:v>
                </c:pt>
                <c:pt idx="5048">
                  <c:v>-59543.781191844209</c:v>
                </c:pt>
                <c:pt idx="5049">
                  <c:v>-59023.687788037176</c:v>
                </c:pt>
                <c:pt idx="5050">
                  <c:v>-60017.728101589521</c:v>
                </c:pt>
                <c:pt idx="5051">
                  <c:v>-60557.204348860825</c:v>
                </c:pt>
                <c:pt idx="5052">
                  <c:v>-57732.029603266979</c:v>
                </c:pt>
                <c:pt idx="5053">
                  <c:v>-55828.357623510143</c:v>
                </c:pt>
                <c:pt idx="5054">
                  <c:v>-62153.200709414836</c:v>
                </c:pt>
                <c:pt idx="5055">
                  <c:v>-62901.590203500426</c:v>
                </c:pt>
                <c:pt idx="5056">
                  <c:v>-58345.547432067375</c:v>
                </c:pt>
                <c:pt idx="5057">
                  <c:v>-51220.696030412117</c:v>
                </c:pt>
                <c:pt idx="5058">
                  <c:v>-48984.087189528174</c:v>
                </c:pt>
                <c:pt idx="5059">
                  <c:v>-50284.826774447167</c:v>
                </c:pt>
                <c:pt idx="5060">
                  <c:v>-46229.574814451538</c:v>
                </c:pt>
                <c:pt idx="5061">
                  <c:v>-47451.908555081245</c:v>
                </c:pt>
                <c:pt idx="5062">
                  <c:v>-46152.98866743761</c:v>
                </c:pt>
                <c:pt idx="5063">
                  <c:v>-47742.643947877419</c:v>
                </c:pt>
                <c:pt idx="5064">
                  <c:v>-51659.737948320188</c:v>
                </c:pt>
                <c:pt idx="5065">
                  <c:v>-51872.829457837237</c:v>
                </c:pt>
                <c:pt idx="5066">
                  <c:v>-51424.429796654316</c:v>
                </c:pt>
                <c:pt idx="5067">
                  <c:v>-51280.947590796888</c:v>
                </c:pt>
                <c:pt idx="5068">
                  <c:v>-52015.971836119737</c:v>
                </c:pt>
                <c:pt idx="5069">
                  <c:v>-51942.644840687622</c:v>
                </c:pt>
                <c:pt idx="5070">
                  <c:v>-37461.945367518048</c:v>
                </c:pt>
                <c:pt idx="5071">
                  <c:v>-30174.999531418511</c:v>
                </c:pt>
                <c:pt idx="5072">
                  <c:v>-60716.440549574829</c:v>
                </c:pt>
                <c:pt idx="5073">
                  <c:v>-63024.738097120447</c:v>
                </c:pt>
                <c:pt idx="5074">
                  <c:v>-60186.954357430543</c:v>
                </c:pt>
                <c:pt idx="5075">
                  <c:v>-60918.551348319692</c:v>
                </c:pt>
                <c:pt idx="5076">
                  <c:v>-61609.800072576269</c:v>
                </c:pt>
                <c:pt idx="5077">
                  <c:v>-58611.180981513397</c:v>
                </c:pt>
                <c:pt idx="5078">
                  <c:v>-59154.890293520119</c:v>
                </c:pt>
                <c:pt idx="5079">
                  <c:v>-63944.01663666463</c:v>
                </c:pt>
                <c:pt idx="5080">
                  <c:v>-56167.530190885089</c:v>
                </c:pt>
                <c:pt idx="5081">
                  <c:v>-48142.286464664292</c:v>
                </c:pt>
                <c:pt idx="5082">
                  <c:v>-48879.586505403175</c:v>
                </c:pt>
                <c:pt idx="5083">
                  <c:v>-45626.07235635729</c:v>
                </c:pt>
                <c:pt idx="5084">
                  <c:v>-52572.763112457105</c:v>
                </c:pt>
                <c:pt idx="5085">
                  <c:v>-45193.238649519881</c:v>
                </c:pt>
                <c:pt idx="5086">
                  <c:v>-45701.8608513074</c:v>
                </c:pt>
                <c:pt idx="5087">
                  <c:v>-36974.305142901401</c:v>
                </c:pt>
                <c:pt idx="5088">
                  <c:v>9423.9767144723646</c:v>
                </c:pt>
                <c:pt idx="5089">
                  <c:v>6481.8070779061563</c:v>
                </c:pt>
                <c:pt idx="5090">
                  <c:v>6350.8614803726969</c:v>
                </c:pt>
                <c:pt idx="5091">
                  <c:v>6481.8070779061563</c:v>
                </c:pt>
                <c:pt idx="5092">
                  <c:v>5305.6064983193673</c:v>
                </c:pt>
                <c:pt idx="5093">
                  <c:v>6091.6222758481626</c:v>
                </c:pt>
                <c:pt idx="5094">
                  <c:v>4156.7114758538546</c:v>
                </c:pt>
                <c:pt idx="5095">
                  <c:v>-23032.523856982167</c:v>
                </c:pt>
                <c:pt idx="5096">
                  <c:v>-60894.368657328821</c:v>
                </c:pt>
                <c:pt idx="5097">
                  <c:v>-64225.494684225079</c:v>
                </c:pt>
                <c:pt idx="5098">
                  <c:v>-59292.02972302353</c:v>
                </c:pt>
                <c:pt idx="5099">
                  <c:v>-57370.266257935684</c:v>
                </c:pt>
                <c:pt idx="5100">
                  <c:v>-58692.92103541112</c:v>
                </c:pt>
                <c:pt idx="5101">
                  <c:v>-62999.644155901973</c:v>
                </c:pt>
                <c:pt idx="5102">
                  <c:v>-62293.230536736337</c:v>
                </c:pt>
                <c:pt idx="5103">
                  <c:v>-56625.896078764054</c:v>
                </c:pt>
                <c:pt idx="5104">
                  <c:v>-64195.001772712996</c:v>
                </c:pt>
                <c:pt idx="5105">
                  <c:v>-63870.006191137814</c:v>
                </c:pt>
                <c:pt idx="5106">
                  <c:v>-44889.422541240558</c:v>
                </c:pt>
                <c:pt idx="5107">
                  <c:v>-48150.315492685142</c:v>
                </c:pt>
                <c:pt idx="5108">
                  <c:v>-51701.828123263578</c:v>
                </c:pt>
                <c:pt idx="5109">
                  <c:v>-45193.238649519881</c:v>
                </c:pt>
                <c:pt idx="5110">
                  <c:v>-48047.704064622143</c:v>
                </c:pt>
                <c:pt idx="5111">
                  <c:v>-50287.209473322771</c:v>
                </c:pt>
                <c:pt idx="5112">
                  <c:v>-50143.106954005118</c:v>
                </c:pt>
                <c:pt idx="5113">
                  <c:v>-51211.177594074717</c:v>
                </c:pt>
                <c:pt idx="5114">
                  <c:v>-52155.612028968382</c:v>
                </c:pt>
                <c:pt idx="5115">
                  <c:v>-51942.644840687622</c:v>
                </c:pt>
                <c:pt idx="5116">
                  <c:v>-50287.209473322771</c:v>
                </c:pt>
                <c:pt idx="5117">
                  <c:v>-50928.037748296207</c:v>
                </c:pt>
                <c:pt idx="5118">
                  <c:v>-52048.436693482319</c:v>
                </c:pt>
                <c:pt idx="5119">
                  <c:v>-50482.062804903559</c:v>
                </c:pt>
                <c:pt idx="5120">
                  <c:v>-59732.029932214275</c:v>
                </c:pt>
                <c:pt idx="5121">
                  <c:v>-62320.318300811028</c:v>
                </c:pt>
                <c:pt idx="5122">
                  <c:v>-61395.234632374879</c:v>
                </c:pt>
                <c:pt idx="5123">
                  <c:v>-59476.26291865822</c:v>
                </c:pt>
                <c:pt idx="5124">
                  <c:v>-57248.411210820268</c:v>
                </c:pt>
                <c:pt idx="5125">
                  <c:v>-64759.0244489994</c:v>
                </c:pt>
                <c:pt idx="5126">
                  <c:v>-57820.96072270615</c:v>
                </c:pt>
                <c:pt idx="5127">
                  <c:v>-58513.008644927264</c:v>
                </c:pt>
                <c:pt idx="5128">
                  <c:v>-63258.404521127486</c:v>
                </c:pt>
                <c:pt idx="5129">
                  <c:v>-57882.07599047885</c:v>
                </c:pt>
                <c:pt idx="5130">
                  <c:v>-51029.548683457149</c:v>
                </c:pt>
                <c:pt idx="5131">
                  <c:v>-50347.843435695482</c:v>
                </c:pt>
                <c:pt idx="5132">
                  <c:v>-45123.817391993747</c:v>
                </c:pt>
                <c:pt idx="5133">
                  <c:v>-46299.09297206725</c:v>
                </c:pt>
                <c:pt idx="5134">
                  <c:v>-48836.708149794591</c:v>
                </c:pt>
                <c:pt idx="5135">
                  <c:v>-49479.62290185965</c:v>
                </c:pt>
                <c:pt idx="5136">
                  <c:v>-50500.936761514989</c:v>
                </c:pt>
                <c:pt idx="5137">
                  <c:v>-51942.644840687622</c:v>
                </c:pt>
                <c:pt idx="5138">
                  <c:v>-51729.548405007103</c:v>
                </c:pt>
                <c:pt idx="5139">
                  <c:v>-51872.829457837237</c:v>
                </c:pt>
                <c:pt idx="5140">
                  <c:v>-52085.791932544053</c:v>
                </c:pt>
                <c:pt idx="5141">
                  <c:v>-50570.689436599954</c:v>
                </c:pt>
                <c:pt idx="5142">
                  <c:v>-54174.577649323153</c:v>
                </c:pt>
                <c:pt idx="5143">
                  <c:v>-48080.823185297748</c:v>
                </c:pt>
                <c:pt idx="5144">
                  <c:v>-48587.945437614399</c:v>
                </c:pt>
                <c:pt idx="5145">
                  <c:v>-52419.774955679117</c:v>
                </c:pt>
                <c:pt idx="5146">
                  <c:v>-63406.547090648062</c:v>
                </c:pt>
                <c:pt idx="5147">
                  <c:v>-58572.206621239267</c:v>
                </c:pt>
                <c:pt idx="5148">
                  <c:v>-65342.152050607408</c:v>
                </c:pt>
                <c:pt idx="5149">
                  <c:v>-59347.211914204265</c:v>
                </c:pt>
                <c:pt idx="5150">
                  <c:v>-63988.089472490763</c:v>
                </c:pt>
                <c:pt idx="5151">
                  <c:v>-51491.757878183649</c:v>
                </c:pt>
                <c:pt idx="5152">
                  <c:v>-49974.851701164022</c:v>
                </c:pt>
                <c:pt idx="5153">
                  <c:v>-49934.724453004063</c:v>
                </c:pt>
                <c:pt idx="5154">
                  <c:v>-43973.016483986234</c:v>
                </c:pt>
                <c:pt idx="5155">
                  <c:v>-26225.271636066078</c:v>
                </c:pt>
                <c:pt idx="5156">
                  <c:v>17314.792792587199</c:v>
                </c:pt>
                <c:pt idx="5157">
                  <c:v>14648.682768487446</c:v>
                </c:pt>
                <c:pt idx="5158">
                  <c:v>13406.160569374671</c:v>
                </c:pt>
                <c:pt idx="5159">
                  <c:v>10930.645940931978</c:v>
                </c:pt>
                <c:pt idx="5160">
                  <c:v>8769.5338870784508</c:v>
                </c:pt>
                <c:pt idx="5161">
                  <c:v>7005.5894680399861</c:v>
                </c:pt>
                <c:pt idx="5162">
                  <c:v>5174.6038687312348</c:v>
                </c:pt>
                <c:pt idx="5163">
                  <c:v>7071.0622668067153</c:v>
                </c:pt>
                <c:pt idx="5164">
                  <c:v>5567.6117574956324</c:v>
                </c:pt>
                <c:pt idx="5165">
                  <c:v>5371.1078131134336</c:v>
                </c:pt>
                <c:pt idx="5166">
                  <c:v>1951.0373829433295</c:v>
                </c:pt>
                <c:pt idx="5167">
                  <c:v>-20524.874152207129</c:v>
                </c:pt>
                <c:pt idx="5168">
                  <c:v>-52048.436693482319</c:v>
                </c:pt>
                <c:pt idx="5169">
                  <c:v>-57667.813490753011</c:v>
                </c:pt>
                <c:pt idx="5170">
                  <c:v>-59406.373067989996</c:v>
                </c:pt>
                <c:pt idx="5171">
                  <c:v>-65125.180493984604</c:v>
                </c:pt>
                <c:pt idx="5172">
                  <c:v>-59388.904407859241</c:v>
                </c:pt>
                <c:pt idx="5173">
                  <c:v>-63698.863291927526</c:v>
                </c:pt>
                <c:pt idx="5174">
                  <c:v>-63195.666226044836</c:v>
                </c:pt>
                <c:pt idx="5175">
                  <c:v>-60144.754282115086</c:v>
                </c:pt>
                <c:pt idx="5176">
                  <c:v>-65501.019685669962</c:v>
                </c:pt>
                <c:pt idx="5177">
                  <c:v>-46778.556284917933</c:v>
                </c:pt>
                <c:pt idx="5178">
                  <c:v>-47782.367898493882</c:v>
                </c:pt>
                <c:pt idx="5179">
                  <c:v>-49463.351361618668</c:v>
                </c:pt>
                <c:pt idx="5180">
                  <c:v>-48407.585191750703</c:v>
                </c:pt>
                <c:pt idx="5181">
                  <c:v>-48047.704064622143</c:v>
                </c:pt>
                <c:pt idx="5182">
                  <c:v>-48767.040948439681</c:v>
                </c:pt>
                <c:pt idx="5183">
                  <c:v>-49624.018212507537</c:v>
                </c:pt>
                <c:pt idx="5184">
                  <c:v>-51067.566618839497</c:v>
                </c:pt>
                <c:pt idx="5185">
                  <c:v>-51211.177594074717</c:v>
                </c:pt>
                <c:pt idx="5186">
                  <c:v>-14064.061453681714</c:v>
                </c:pt>
                <c:pt idx="5187">
                  <c:v>5698.614387083765</c:v>
                </c:pt>
                <c:pt idx="5188">
                  <c:v>4193.9091725698372</c:v>
                </c:pt>
                <c:pt idx="5189">
                  <c:v>5305.6064983193673</c:v>
                </c:pt>
                <c:pt idx="5190">
                  <c:v>6416.3342791394271</c:v>
                </c:pt>
                <c:pt idx="5191">
                  <c:v>-3236.5713111471478</c:v>
                </c:pt>
                <c:pt idx="5192">
                  <c:v>-58722.48242289239</c:v>
                </c:pt>
                <c:pt idx="5193">
                  <c:v>-65404.987928974871</c:v>
                </c:pt>
                <c:pt idx="5194">
                  <c:v>-56849.552208371104</c:v>
                </c:pt>
                <c:pt idx="5195">
                  <c:v>-57013.508643272085</c:v>
                </c:pt>
                <c:pt idx="5196">
                  <c:v>-60708.96917624979</c:v>
                </c:pt>
                <c:pt idx="5197">
                  <c:v>-55270.771030516291</c:v>
                </c:pt>
                <c:pt idx="5198">
                  <c:v>-51685.989080658866</c:v>
                </c:pt>
                <c:pt idx="5199">
                  <c:v>-47293.198327248341</c:v>
                </c:pt>
                <c:pt idx="5200">
                  <c:v>-45060.815542515054</c:v>
                </c:pt>
                <c:pt idx="5201">
                  <c:v>-50791.890704408186</c:v>
                </c:pt>
                <c:pt idx="5202">
                  <c:v>-52291.003934264401</c:v>
                </c:pt>
                <c:pt idx="5203">
                  <c:v>-46445.09844971753</c:v>
                </c:pt>
                <c:pt idx="5204">
                  <c:v>-45994.191193505707</c:v>
                </c:pt>
                <c:pt idx="5205">
                  <c:v>-46445.09844971753</c:v>
                </c:pt>
                <c:pt idx="5206">
                  <c:v>-47812.239638763538</c:v>
                </c:pt>
                <c:pt idx="5207">
                  <c:v>-49929.144374888085</c:v>
                </c:pt>
                <c:pt idx="5208">
                  <c:v>-3245.680656328816</c:v>
                </c:pt>
                <c:pt idx="5209">
                  <c:v>7202.007864340173</c:v>
                </c:pt>
                <c:pt idx="5210">
                  <c:v>4650.5933503787046</c:v>
                </c:pt>
                <c:pt idx="5211">
                  <c:v>8245.9796251633197</c:v>
                </c:pt>
                <c:pt idx="5212">
                  <c:v>5895.1183314659647</c:v>
                </c:pt>
                <c:pt idx="5213">
                  <c:v>7136.5350655734446</c:v>
                </c:pt>
                <c:pt idx="5214">
                  <c:v>5429.2490496735218</c:v>
                </c:pt>
                <c:pt idx="5215">
                  <c:v>-24041.934294873092</c:v>
                </c:pt>
                <c:pt idx="5216">
                  <c:v>-60835.824749619751</c:v>
                </c:pt>
                <c:pt idx="5217">
                  <c:v>-60855.772081660703</c:v>
                </c:pt>
                <c:pt idx="5218">
                  <c:v>-64067.899255164913</c:v>
                </c:pt>
                <c:pt idx="5219">
                  <c:v>-60802.311673832766</c:v>
                </c:pt>
                <c:pt idx="5220">
                  <c:v>-64862.465807590357</c:v>
                </c:pt>
                <c:pt idx="5221">
                  <c:v>-61065.378644513738</c:v>
                </c:pt>
                <c:pt idx="5222">
                  <c:v>-64144.102373298658</c:v>
                </c:pt>
                <c:pt idx="5223">
                  <c:v>-64213.88409895292</c:v>
                </c:pt>
                <c:pt idx="5224">
                  <c:v>-63292.319936345462</c:v>
                </c:pt>
                <c:pt idx="5225">
                  <c:v>-53806.261887510278</c:v>
                </c:pt>
                <c:pt idx="5226">
                  <c:v>-48150.315492685142</c:v>
                </c:pt>
                <c:pt idx="5227">
                  <c:v>-49038.730096904656</c:v>
                </c:pt>
                <c:pt idx="5228">
                  <c:v>-44398.306675194137</c:v>
                </c:pt>
                <c:pt idx="5229">
                  <c:v>-46875.905400831456</c:v>
                </c:pt>
                <c:pt idx="5230">
                  <c:v>-49265.423176819575</c:v>
                </c:pt>
                <c:pt idx="5231">
                  <c:v>-48906.375351149509</c:v>
                </c:pt>
                <c:pt idx="5232">
                  <c:v>-50714.546828137478</c:v>
                </c:pt>
                <c:pt idx="5233">
                  <c:v>-52298.623448384504</c:v>
                </c:pt>
                <c:pt idx="5234">
                  <c:v>-52298.623448384504</c:v>
                </c:pt>
                <c:pt idx="5235">
                  <c:v>-51354.654450932932</c:v>
                </c:pt>
                <c:pt idx="5236">
                  <c:v>-52225.432125392697</c:v>
                </c:pt>
                <c:pt idx="5237">
                  <c:v>-51589.927491633272</c:v>
                </c:pt>
                <c:pt idx="5238">
                  <c:v>-25955.824147422387</c:v>
                </c:pt>
                <c:pt idx="5239">
                  <c:v>-19426.358689674846</c:v>
                </c:pt>
                <c:pt idx="5240">
                  <c:v>-59411.834190100104</c:v>
                </c:pt>
                <c:pt idx="5241">
                  <c:v>-59300.940550491156</c:v>
                </c:pt>
                <c:pt idx="5242">
                  <c:v>-65490.064886796128</c:v>
                </c:pt>
                <c:pt idx="5243">
                  <c:v>-60559.686930100637</c:v>
                </c:pt>
                <c:pt idx="5244">
                  <c:v>-56442.305018684383</c:v>
                </c:pt>
                <c:pt idx="5245">
                  <c:v>-60781.545009432986</c:v>
                </c:pt>
                <c:pt idx="5246">
                  <c:v>-64392.984999399028</c:v>
                </c:pt>
                <c:pt idx="5247">
                  <c:v>-60480.294675096637</c:v>
                </c:pt>
                <c:pt idx="5248">
                  <c:v>-62385.626552809044</c:v>
                </c:pt>
                <c:pt idx="5249">
                  <c:v>-52327.253463464338</c:v>
                </c:pt>
                <c:pt idx="5250">
                  <c:v>-50034.04113631355</c:v>
                </c:pt>
                <c:pt idx="5251">
                  <c:v>-50942.83651146265</c:v>
                </c:pt>
                <c:pt idx="5252">
                  <c:v>-47812.239638763538</c:v>
                </c:pt>
                <c:pt idx="5253">
                  <c:v>-47742.643947877419</c:v>
                </c:pt>
                <c:pt idx="5254">
                  <c:v>-47382.330976554731</c:v>
                </c:pt>
                <c:pt idx="5255">
                  <c:v>-49265.423176819575</c:v>
                </c:pt>
                <c:pt idx="5256">
                  <c:v>-50784.30548952418</c:v>
                </c:pt>
                <c:pt idx="5257">
                  <c:v>-51942.644840687622</c:v>
                </c:pt>
                <c:pt idx="5258">
                  <c:v>-51729.548405007103</c:v>
                </c:pt>
                <c:pt idx="5259">
                  <c:v>-50287.209473322771</c:v>
                </c:pt>
                <c:pt idx="5260">
                  <c:v>-51942.644840687622</c:v>
                </c:pt>
                <c:pt idx="5261">
                  <c:v>-43186.383222945289</c:v>
                </c:pt>
                <c:pt idx="5262">
                  <c:v>5249.3001062448502</c:v>
                </c:pt>
                <c:pt idx="5263">
                  <c:v>-24478.71726687286</c:v>
                </c:pt>
                <c:pt idx="5264">
                  <c:v>-57020.873649787471</c:v>
                </c:pt>
                <c:pt idx="5265">
                  <c:v>-62621.733046597597</c:v>
                </c:pt>
                <c:pt idx="5266">
                  <c:v>-58937.732118987064</c:v>
                </c:pt>
                <c:pt idx="5267">
                  <c:v>-58278.687039121032</c:v>
                </c:pt>
                <c:pt idx="5268">
                  <c:v>-63641.695238992615</c:v>
                </c:pt>
                <c:pt idx="5269">
                  <c:v>-61223.740627982479</c:v>
                </c:pt>
                <c:pt idx="5270">
                  <c:v>-60494.026955065805</c:v>
                </c:pt>
                <c:pt idx="5271">
                  <c:v>-61045.603455652919</c:v>
                </c:pt>
                <c:pt idx="5272">
                  <c:v>-64678.504850258389</c:v>
                </c:pt>
                <c:pt idx="5273">
                  <c:v>-65125.180493984604</c:v>
                </c:pt>
                <c:pt idx="5274">
                  <c:v>-45048.260457129356</c:v>
                </c:pt>
                <c:pt idx="5275">
                  <c:v>-49846.794700212587</c:v>
                </c:pt>
                <c:pt idx="5276">
                  <c:v>-44761.212372973278</c:v>
                </c:pt>
                <c:pt idx="5277">
                  <c:v>-47521.486133607759</c:v>
                </c:pt>
                <c:pt idx="5278">
                  <c:v>-48407.585191750703</c:v>
                </c:pt>
                <c:pt idx="5279">
                  <c:v>-49195.740824377106</c:v>
                </c:pt>
                <c:pt idx="5280">
                  <c:v>-51141.40759735254</c:v>
                </c:pt>
                <c:pt idx="5281">
                  <c:v>-51799.358861694025</c:v>
                </c:pt>
                <c:pt idx="5282">
                  <c:v>-52438.272643173244</c:v>
                </c:pt>
                <c:pt idx="5283">
                  <c:v>-52012.460223538008</c:v>
                </c:pt>
                <c:pt idx="5284">
                  <c:v>-52012.460223538008</c:v>
                </c:pt>
                <c:pt idx="5285">
                  <c:v>-52015.971836119737</c:v>
                </c:pt>
                <c:pt idx="5286">
                  <c:v>-53020.181029900094</c:v>
                </c:pt>
                <c:pt idx="5287">
                  <c:v>-46228.523251039296</c:v>
                </c:pt>
                <c:pt idx="5288">
                  <c:v>-56861.43104605085</c:v>
                </c:pt>
                <c:pt idx="5289">
                  <c:v>-59529.916075352528</c:v>
                </c:pt>
                <c:pt idx="5290">
                  <c:v>-61569.433724373564</c:v>
                </c:pt>
                <c:pt idx="5291">
                  <c:v>-62505.751235464937</c:v>
                </c:pt>
                <c:pt idx="5292">
                  <c:v>-65357.010353926045</c:v>
                </c:pt>
                <c:pt idx="5293">
                  <c:v>-59246.646418596574</c:v>
                </c:pt>
                <c:pt idx="5294">
                  <c:v>-62808.923068928052</c:v>
                </c:pt>
                <c:pt idx="5295">
                  <c:v>-62203.851927213371</c:v>
                </c:pt>
                <c:pt idx="5296">
                  <c:v>-57515.90905741608</c:v>
                </c:pt>
                <c:pt idx="5297">
                  <c:v>-44320.784494269101</c:v>
                </c:pt>
                <c:pt idx="5298">
                  <c:v>-49579.659846392708</c:v>
                </c:pt>
                <c:pt idx="5299">
                  <c:v>-50936.908568846302</c:v>
                </c:pt>
                <c:pt idx="5300">
                  <c:v>-45994.191193505707</c:v>
                </c:pt>
                <c:pt idx="5301">
                  <c:v>-48407.585191750703</c:v>
                </c:pt>
                <c:pt idx="5302">
                  <c:v>-48337.933990035956</c:v>
                </c:pt>
                <c:pt idx="5303">
                  <c:v>-48691.856006787835</c:v>
                </c:pt>
                <c:pt idx="5304">
                  <c:v>-50212.847019309702</c:v>
                </c:pt>
                <c:pt idx="5305">
                  <c:v>-52228.798850990133</c:v>
                </c:pt>
                <c:pt idx="5306">
                  <c:v>-52015.971836119737</c:v>
                </c:pt>
                <c:pt idx="5307">
                  <c:v>-51803.014074986851</c:v>
                </c:pt>
                <c:pt idx="5308">
                  <c:v>-52511.322081617021</c:v>
                </c:pt>
                <c:pt idx="5309">
                  <c:v>-52650.979853110686</c:v>
                </c:pt>
                <c:pt idx="5310">
                  <c:v>3363.5922030148854</c:v>
                </c:pt>
                <c:pt idx="5311">
                  <c:v>-13027.46271314315</c:v>
                </c:pt>
                <c:pt idx="5312">
                  <c:v>-39505.225398013761</c:v>
                </c:pt>
                <c:pt idx="5313">
                  <c:v>-63036.133671554235</c:v>
                </c:pt>
                <c:pt idx="5314">
                  <c:v>-63761.166297794822</c:v>
                </c:pt>
                <c:pt idx="5315">
                  <c:v>-61285.248078474848</c:v>
                </c:pt>
                <c:pt idx="5316">
                  <c:v>-63681.605470407434</c:v>
                </c:pt>
                <c:pt idx="5317">
                  <c:v>-60105.271574672232</c:v>
                </c:pt>
                <c:pt idx="5318">
                  <c:v>-63058.022655406559</c:v>
                </c:pt>
                <c:pt idx="5319">
                  <c:v>-61561.7101309305</c:v>
                </c:pt>
                <c:pt idx="5320">
                  <c:v>-54274.173067428739</c:v>
                </c:pt>
                <c:pt idx="5321">
                  <c:v>-50586.370959618005</c:v>
                </c:pt>
                <c:pt idx="5322">
                  <c:v>-46660.542620652013</c:v>
                </c:pt>
                <c:pt idx="5323">
                  <c:v>-49192.156228065971</c:v>
                </c:pt>
                <c:pt idx="5324">
                  <c:v>-46514.627040211126</c:v>
                </c:pt>
                <c:pt idx="5325">
                  <c:v>-47167.242674486544</c:v>
                </c:pt>
                <c:pt idx="5326">
                  <c:v>7922.2086507741906</c:v>
                </c:pt>
                <c:pt idx="5327">
                  <c:v>8965.866735296624</c:v>
                </c:pt>
                <c:pt idx="5328">
                  <c:v>7202.007864340173</c:v>
                </c:pt>
                <c:pt idx="5329">
                  <c:v>4716.0946651727709</c:v>
                </c:pt>
                <c:pt idx="5330">
                  <c:v>5436.6091279075008</c:v>
                </c:pt>
                <c:pt idx="5331">
                  <c:v>5371.1078131134336</c:v>
                </c:pt>
                <c:pt idx="5332">
                  <c:v>4456.0284958554521</c:v>
                </c:pt>
                <c:pt idx="5333">
                  <c:v>4978.099924349036</c:v>
                </c:pt>
                <c:pt idx="5334">
                  <c:v>6202.087792340878</c:v>
                </c:pt>
                <c:pt idx="5335">
                  <c:v>-3913.2914821387762</c:v>
                </c:pt>
                <c:pt idx="5336">
                  <c:v>-21661.122244877239</c:v>
                </c:pt>
                <c:pt idx="5337">
                  <c:v>-40480.263002266103</c:v>
                </c:pt>
                <c:pt idx="5338">
                  <c:v>-53277.361873202979</c:v>
                </c:pt>
                <c:pt idx="5339">
                  <c:v>-61212.052090689795</c:v>
                </c:pt>
                <c:pt idx="5340">
                  <c:v>-62330.064566194051</c:v>
                </c:pt>
                <c:pt idx="5341">
                  <c:v>-63635.568206066258</c:v>
                </c:pt>
                <c:pt idx="5342">
                  <c:v>-56465.337243197006</c:v>
                </c:pt>
                <c:pt idx="5343">
                  <c:v>-44398.487149450688</c:v>
                </c:pt>
                <c:pt idx="5344">
                  <c:v>-45139.826897116596</c:v>
                </c:pt>
                <c:pt idx="5345">
                  <c:v>-8670.8812767729996</c:v>
                </c:pt>
                <c:pt idx="5346">
                  <c:v>10032.024215871468</c:v>
                </c:pt>
                <c:pt idx="5347">
                  <c:v>19119.61477453398</c:v>
                </c:pt>
                <c:pt idx="5348">
                  <c:v>20314.110456985742</c:v>
                </c:pt>
                <c:pt idx="5349">
                  <c:v>19081.391602944179</c:v>
                </c:pt>
                <c:pt idx="5350">
                  <c:v>16145.741123985936</c:v>
                </c:pt>
                <c:pt idx="5351">
                  <c:v>12888.614179880173</c:v>
                </c:pt>
                <c:pt idx="5352">
                  <c:v>9489.4209972117569</c:v>
                </c:pt>
                <c:pt idx="5353">
                  <c:v>6940.1166692732568</c:v>
                </c:pt>
                <c:pt idx="5354">
                  <c:v>5895.1183314659647</c:v>
                </c:pt>
                <c:pt idx="5355">
                  <c:v>6350.8614803726969</c:v>
                </c:pt>
                <c:pt idx="5356">
                  <c:v>5371.1078131134336</c:v>
                </c:pt>
                <c:pt idx="5357">
                  <c:v>5371.1078131134336</c:v>
                </c:pt>
                <c:pt idx="5358">
                  <c:v>2594.2403268588714</c:v>
                </c:pt>
                <c:pt idx="5359">
                  <c:v>-22790.774906292747</c:v>
                </c:pt>
                <c:pt idx="5360">
                  <c:v>-58589.113582548867</c:v>
                </c:pt>
                <c:pt idx="5361">
                  <c:v>-62462.755730200544</c:v>
                </c:pt>
                <c:pt idx="5362">
                  <c:v>-62483.171353256643</c:v>
                </c:pt>
                <c:pt idx="5363">
                  <c:v>-61573.65863344018</c:v>
                </c:pt>
                <c:pt idx="5364">
                  <c:v>-59194.361513824537</c:v>
                </c:pt>
                <c:pt idx="5365">
                  <c:v>-59886.194663118054</c:v>
                </c:pt>
                <c:pt idx="5366">
                  <c:v>-55649.081518892272</c:v>
                </c:pt>
                <c:pt idx="5367">
                  <c:v>-56493.09664487376</c:v>
                </c:pt>
                <c:pt idx="5368">
                  <c:v>-61270.311188100815</c:v>
                </c:pt>
                <c:pt idx="5369">
                  <c:v>-44018.957351239049</c:v>
                </c:pt>
                <c:pt idx="5370">
                  <c:v>-44259.436419593752</c:v>
                </c:pt>
                <c:pt idx="5371">
                  <c:v>-43499.914109741134</c:v>
                </c:pt>
                <c:pt idx="5372">
                  <c:v>-48798.956401189222</c:v>
                </c:pt>
                <c:pt idx="5373">
                  <c:v>-49775.099089817173</c:v>
                </c:pt>
                <c:pt idx="5374">
                  <c:v>-45193.238649519881</c:v>
                </c:pt>
                <c:pt idx="5375">
                  <c:v>-47666.917347285125</c:v>
                </c:pt>
                <c:pt idx="5376">
                  <c:v>-49335.105529262029</c:v>
                </c:pt>
                <c:pt idx="5377">
                  <c:v>-50500.936761514989</c:v>
                </c:pt>
                <c:pt idx="5378">
                  <c:v>-50570.689436599954</c:v>
                </c:pt>
                <c:pt idx="5379">
                  <c:v>5305.6064983193673</c:v>
                </c:pt>
                <c:pt idx="5380">
                  <c:v>6350.8614803726969</c:v>
                </c:pt>
                <c:pt idx="5381">
                  <c:v>5567.6117574956324</c:v>
                </c:pt>
                <c:pt idx="5382">
                  <c:v>3520.7829258520574</c:v>
                </c:pt>
                <c:pt idx="5383">
                  <c:v>-18734.486715190305</c:v>
                </c:pt>
                <c:pt idx="5384">
                  <c:v>-55828.357623510143</c:v>
                </c:pt>
                <c:pt idx="5385">
                  <c:v>-61477.437140506117</c:v>
                </c:pt>
                <c:pt idx="5386">
                  <c:v>-62948.344942131342</c:v>
                </c:pt>
                <c:pt idx="5387">
                  <c:v>-57174.555635282923</c:v>
                </c:pt>
                <c:pt idx="5388">
                  <c:v>-57891.055619338869</c:v>
                </c:pt>
                <c:pt idx="5389">
                  <c:v>-56466.076907367911</c:v>
                </c:pt>
                <c:pt idx="5390">
                  <c:v>-58726.714845620569</c:v>
                </c:pt>
                <c:pt idx="5391">
                  <c:v>-59923.671451647708</c:v>
                </c:pt>
                <c:pt idx="5392">
                  <c:v>-57334.9229578222</c:v>
                </c:pt>
                <c:pt idx="5393">
                  <c:v>-48063.241934714206</c:v>
                </c:pt>
                <c:pt idx="5394">
                  <c:v>-47874.651643643694</c:v>
                </c:pt>
                <c:pt idx="5395">
                  <c:v>-43728.508635612037</c:v>
                </c:pt>
                <c:pt idx="5396">
                  <c:v>-52651.174011802272</c:v>
                </c:pt>
                <c:pt idx="5397">
                  <c:v>-45486.108861588</c:v>
                </c:pt>
                <c:pt idx="5398">
                  <c:v>-48767.040948439681</c:v>
                </c:pt>
                <c:pt idx="5399">
                  <c:v>-49265.423176819575</c:v>
                </c:pt>
                <c:pt idx="5400">
                  <c:v>-50854.064150910897</c:v>
                </c:pt>
                <c:pt idx="5401">
                  <c:v>-51211.177594074717</c:v>
                </c:pt>
                <c:pt idx="5402">
                  <c:v>-51659.737948320188</c:v>
                </c:pt>
                <c:pt idx="5403">
                  <c:v>-52298.623448384504</c:v>
                </c:pt>
                <c:pt idx="5404">
                  <c:v>-51872.829457837237</c:v>
                </c:pt>
                <c:pt idx="5405">
                  <c:v>-51589.927491633272</c:v>
                </c:pt>
                <c:pt idx="5406">
                  <c:v>-52969.567473608608</c:v>
                </c:pt>
                <c:pt idx="5407">
                  <c:v>-40837.482382925933</c:v>
                </c:pt>
                <c:pt idx="5408">
                  <c:v>-65197.880131025246</c:v>
                </c:pt>
                <c:pt idx="5409">
                  <c:v>-64925.932535835942</c:v>
                </c:pt>
                <c:pt idx="5410">
                  <c:v>-57466.046421712374</c:v>
                </c:pt>
                <c:pt idx="5411">
                  <c:v>-60733.950702958609</c:v>
                </c:pt>
                <c:pt idx="5412">
                  <c:v>-63406.547090648062</c:v>
                </c:pt>
                <c:pt idx="5413">
                  <c:v>-61363.680606560723</c:v>
                </c:pt>
                <c:pt idx="5414">
                  <c:v>-57644.833159778784</c:v>
                </c:pt>
                <c:pt idx="5415">
                  <c:v>-61830.70861719075</c:v>
                </c:pt>
                <c:pt idx="5416">
                  <c:v>-58137.173047634322</c:v>
                </c:pt>
                <c:pt idx="5417">
                  <c:v>-56393.887542818658</c:v>
                </c:pt>
                <c:pt idx="5418">
                  <c:v>-47466.216621011023</c:v>
                </c:pt>
                <c:pt idx="5419">
                  <c:v>-46694.31581172975</c:v>
                </c:pt>
                <c:pt idx="5420">
                  <c:v>-45046.667294787549</c:v>
                </c:pt>
                <c:pt idx="5421">
                  <c:v>-47236.810879021192</c:v>
                </c:pt>
                <c:pt idx="5422">
                  <c:v>-47451.908555081245</c:v>
                </c:pt>
                <c:pt idx="5423">
                  <c:v>-47742.643947877419</c:v>
                </c:pt>
                <c:pt idx="5424">
                  <c:v>-50073.366888700504</c:v>
                </c:pt>
                <c:pt idx="5425">
                  <c:v>-52012.460223538008</c:v>
                </c:pt>
                <c:pt idx="5426">
                  <c:v>-52155.612028968382</c:v>
                </c:pt>
                <c:pt idx="5427">
                  <c:v>-52793.718870293036</c:v>
                </c:pt>
                <c:pt idx="5428">
                  <c:v>-52793.718870293036</c:v>
                </c:pt>
                <c:pt idx="5429">
                  <c:v>-52085.791932544053</c:v>
                </c:pt>
                <c:pt idx="5430">
                  <c:v>-13903.287285353517</c:v>
                </c:pt>
                <c:pt idx="5431">
                  <c:v>-21677.802519452078</c:v>
                </c:pt>
                <c:pt idx="5432">
                  <c:v>-62350.128829855807</c:v>
                </c:pt>
                <c:pt idx="5433">
                  <c:v>-62851.292355016194</c:v>
                </c:pt>
                <c:pt idx="5434">
                  <c:v>-59029.369044441257</c:v>
                </c:pt>
                <c:pt idx="5435">
                  <c:v>-56791.576708156441</c:v>
                </c:pt>
                <c:pt idx="5436">
                  <c:v>-58362.520917344613</c:v>
                </c:pt>
                <c:pt idx="5437">
                  <c:v>-64838.777172999384</c:v>
                </c:pt>
                <c:pt idx="5438">
                  <c:v>-57343.903635604613</c:v>
                </c:pt>
                <c:pt idx="5439">
                  <c:v>-56577.330820815805</c:v>
                </c:pt>
                <c:pt idx="5440">
                  <c:v>-60489.756575677886</c:v>
                </c:pt>
                <c:pt idx="5441">
                  <c:v>-60284.463351295373</c:v>
                </c:pt>
                <c:pt idx="5442">
                  <c:v>-48934.066525162991</c:v>
                </c:pt>
                <c:pt idx="5443">
                  <c:v>-46979.740023138278</c:v>
                </c:pt>
                <c:pt idx="5444">
                  <c:v>-46160.056656835819</c:v>
                </c:pt>
                <c:pt idx="5445">
                  <c:v>-47521.486133607759</c:v>
                </c:pt>
                <c:pt idx="5446">
                  <c:v>-49265.423176819575</c:v>
                </c:pt>
                <c:pt idx="5447">
                  <c:v>-49051.11761759653</c:v>
                </c:pt>
                <c:pt idx="5448">
                  <c:v>-50003.626823395913</c:v>
                </c:pt>
                <c:pt idx="5449">
                  <c:v>-52368.448045778874</c:v>
                </c:pt>
                <c:pt idx="5450">
                  <c:v>-52650.979853110686</c:v>
                </c:pt>
                <c:pt idx="5451">
                  <c:v>-52438.272643173244</c:v>
                </c:pt>
                <c:pt idx="5452">
                  <c:v>-52015.971836119737</c:v>
                </c:pt>
                <c:pt idx="5453">
                  <c:v>-51424.429796654316</c:v>
                </c:pt>
                <c:pt idx="5454">
                  <c:v>-51759.365572542483</c:v>
                </c:pt>
                <c:pt idx="5455">
                  <c:v>-48289.870242625126</c:v>
                </c:pt>
                <c:pt idx="5456">
                  <c:v>-64231.006633269943</c:v>
                </c:pt>
                <c:pt idx="5457">
                  <c:v>-60140.104803564143</c:v>
                </c:pt>
                <c:pt idx="5458">
                  <c:v>-57639.710445189761</c:v>
                </c:pt>
                <c:pt idx="5459">
                  <c:v>-61605.013338408047</c:v>
                </c:pt>
                <c:pt idx="5460">
                  <c:v>-62250.374060293849</c:v>
                </c:pt>
                <c:pt idx="5461">
                  <c:v>-57803.359040292213</c:v>
                </c:pt>
                <c:pt idx="5462">
                  <c:v>-59565.665801991832</c:v>
                </c:pt>
                <c:pt idx="5463">
                  <c:v>-60941.926626011489</c:v>
                </c:pt>
                <c:pt idx="5464">
                  <c:v>-58199.836240500517</c:v>
                </c:pt>
                <c:pt idx="5465">
                  <c:v>-47037.240844820059</c:v>
                </c:pt>
                <c:pt idx="5466">
                  <c:v>-46938.697867272902</c:v>
                </c:pt>
                <c:pt idx="5467">
                  <c:v>-48218.054124539907</c:v>
                </c:pt>
                <c:pt idx="5468">
                  <c:v>-47597.33060663216</c:v>
                </c:pt>
                <c:pt idx="5469">
                  <c:v>-47236.810879021192</c:v>
                </c:pt>
                <c:pt idx="5470">
                  <c:v>-47978.069710905307</c:v>
                </c:pt>
                <c:pt idx="5471">
                  <c:v>-50073.366888700504</c:v>
                </c:pt>
                <c:pt idx="5472">
                  <c:v>-49789.677491159353</c:v>
                </c:pt>
                <c:pt idx="5473">
                  <c:v>-52368.448045778874</c:v>
                </c:pt>
                <c:pt idx="5474">
                  <c:v>-52793.718870293036</c:v>
                </c:pt>
                <c:pt idx="5475">
                  <c:v>-52511.322081617021</c:v>
                </c:pt>
                <c:pt idx="5476">
                  <c:v>-52511.322081617021</c:v>
                </c:pt>
                <c:pt idx="5477">
                  <c:v>-51803.014074986851</c:v>
                </c:pt>
                <c:pt idx="5478">
                  <c:v>-51039.875653576528</c:v>
                </c:pt>
                <c:pt idx="5479">
                  <c:v>-49779.764401053108</c:v>
                </c:pt>
                <c:pt idx="5480">
                  <c:v>-64026.400373169134</c:v>
                </c:pt>
                <c:pt idx="5481">
                  <c:v>-64189.970529530139</c:v>
                </c:pt>
                <c:pt idx="5482">
                  <c:v>-60428.169258764516</c:v>
                </c:pt>
                <c:pt idx="5483">
                  <c:v>-58301.030623066836</c:v>
                </c:pt>
                <c:pt idx="5484">
                  <c:v>-59860.383385873145</c:v>
                </c:pt>
                <c:pt idx="5485">
                  <c:v>-59095.319244529572</c:v>
                </c:pt>
                <c:pt idx="5486">
                  <c:v>-63926.454630466353</c:v>
                </c:pt>
                <c:pt idx="5487">
                  <c:v>-61377.120769245987</c:v>
                </c:pt>
                <c:pt idx="5488">
                  <c:v>-56298.415361949272</c:v>
                </c:pt>
                <c:pt idx="5489">
                  <c:v>-54742.63086974161</c:v>
                </c:pt>
                <c:pt idx="5490">
                  <c:v>-45524.5818863108</c:v>
                </c:pt>
                <c:pt idx="5491">
                  <c:v>-47348.970126134191</c:v>
                </c:pt>
                <c:pt idx="5492">
                  <c:v>-47021.626245189393</c:v>
                </c:pt>
                <c:pt idx="5493">
                  <c:v>-45987.007469341494</c:v>
                </c:pt>
                <c:pt idx="5494">
                  <c:v>-48911.767851637444</c:v>
                </c:pt>
                <c:pt idx="5495">
                  <c:v>-50217.462996938142</c:v>
                </c:pt>
                <c:pt idx="5496">
                  <c:v>-50500.936761514989</c:v>
                </c:pt>
                <c:pt idx="5497">
                  <c:v>-52438.272643173244</c:v>
                </c:pt>
                <c:pt idx="5498">
                  <c:v>-51942.644840687622</c:v>
                </c:pt>
                <c:pt idx="5499">
                  <c:v>-52438.272643173244</c:v>
                </c:pt>
                <c:pt idx="5500">
                  <c:v>-52511.322081617021</c:v>
                </c:pt>
                <c:pt idx="5501">
                  <c:v>-51942.644840687622</c:v>
                </c:pt>
                <c:pt idx="5502">
                  <c:v>-52550.835714923945</c:v>
                </c:pt>
                <c:pt idx="5503">
                  <c:v>-48777.64670972235</c:v>
                </c:pt>
                <c:pt idx="5504">
                  <c:v>-60405.931851488531</c:v>
                </c:pt>
                <c:pt idx="5505">
                  <c:v>-65412.186511540545</c:v>
                </c:pt>
                <c:pt idx="5506">
                  <c:v>-64707.67050597995</c:v>
                </c:pt>
                <c:pt idx="5507">
                  <c:v>-57978.204783074623</c:v>
                </c:pt>
                <c:pt idx="5508">
                  <c:v>-58997.699476546994</c:v>
                </c:pt>
                <c:pt idx="5509">
                  <c:v>-64711.841902209271</c:v>
                </c:pt>
                <c:pt idx="5510">
                  <c:v>-58402.871045836466</c:v>
                </c:pt>
                <c:pt idx="5511">
                  <c:v>-60110.796945277754</c:v>
                </c:pt>
                <c:pt idx="5512">
                  <c:v>-59082.270183909066</c:v>
                </c:pt>
                <c:pt idx="5513">
                  <c:v>-58497.826581641406</c:v>
                </c:pt>
                <c:pt idx="5514">
                  <c:v>-51202.857457844446</c:v>
                </c:pt>
                <c:pt idx="5515">
                  <c:v>-50048.06428871247</c:v>
                </c:pt>
                <c:pt idx="5516">
                  <c:v>-46368.611129682977</c:v>
                </c:pt>
                <c:pt idx="5517">
                  <c:v>-47666.917347285125</c:v>
                </c:pt>
                <c:pt idx="5518">
                  <c:v>-50640.442111684919</c:v>
                </c:pt>
                <c:pt idx="5519">
                  <c:v>-50500.936761514989</c:v>
                </c:pt>
                <c:pt idx="5520">
                  <c:v>-51872.829457837237</c:v>
                </c:pt>
                <c:pt idx="5521">
                  <c:v>-52511.322081617021</c:v>
                </c:pt>
                <c:pt idx="5522">
                  <c:v>-52511.322081617021</c:v>
                </c:pt>
                <c:pt idx="5523">
                  <c:v>-52085.791932544053</c:v>
                </c:pt>
                <c:pt idx="5524">
                  <c:v>-52581.150967363843</c:v>
                </c:pt>
                <c:pt idx="5525">
                  <c:v>-52368.448045778874</c:v>
                </c:pt>
                <c:pt idx="5526">
                  <c:v>-53854.40782290441</c:v>
                </c:pt>
                <c:pt idx="5527">
                  <c:v>-49302.268685615076</c:v>
                </c:pt>
                <c:pt idx="5528">
                  <c:v>-63671.259298775214</c:v>
                </c:pt>
                <c:pt idx="5529">
                  <c:v>-58402.871045836466</c:v>
                </c:pt>
                <c:pt idx="5530">
                  <c:v>-60754.542322868831</c:v>
                </c:pt>
                <c:pt idx="5531">
                  <c:v>-60436.943897409692</c:v>
                </c:pt>
                <c:pt idx="5532">
                  <c:v>-62476.43437147385</c:v>
                </c:pt>
                <c:pt idx="5533">
                  <c:v>-63012.574875853323</c:v>
                </c:pt>
                <c:pt idx="5534">
                  <c:v>-58471.630550605027</c:v>
                </c:pt>
                <c:pt idx="5535">
                  <c:v>-60729.610100438833</c:v>
                </c:pt>
                <c:pt idx="5536">
                  <c:v>-57553.442869352257</c:v>
                </c:pt>
                <c:pt idx="5537">
                  <c:v>-46534.715914248089</c:v>
                </c:pt>
                <c:pt idx="5538">
                  <c:v>-48922.106024092216</c:v>
                </c:pt>
                <c:pt idx="5539">
                  <c:v>-48218.054124539907</c:v>
                </c:pt>
                <c:pt idx="5540">
                  <c:v>-45987.007469341494</c:v>
                </c:pt>
                <c:pt idx="5541">
                  <c:v>-46083.48115438423</c:v>
                </c:pt>
                <c:pt idx="5542">
                  <c:v>-46445.09844971753</c:v>
                </c:pt>
                <c:pt idx="5543">
                  <c:v>-47666.917347285125</c:v>
                </c:pt>
                <c:pt idx="5544">
                  <c:v>-49554.321557714684</c:v>
                </c:pt>
                <c:pt idx="5545">
                  <c:v>-51141.40759735254</c:v>
                </c:pt>
                <c:pt idx="5546">
                  <c:v>-50858.273313024576</c:v>
                </c:pt>
                <c:pt idx="5547">
                  <c:v>-52581.150967363843</c:v>
                </c:pt>
                <c:pt idx="5548">
                  <c:v>-52863.551831761681</c:v>
                </c:pt>
                <c:pt idx="5549">
                  <c:v>-52723.885908824399</c:v>
                </c:pt>
                <c:pt idx="5550">
                  <c:v>-53997.588716629092</c:v>
                </c:pt>
                <c:pt idx="5551">
                  <c:v>-49503.125942924111</c:v>
                </c:pt>
                <c:pt idx="5552">
                  <c:v>-57693.135691850686</c:v>
                </c:pt>
                <c:pt idx="5553">
                  <c:v>-59534.660884495075</c:v>
                </c:pt>
                <c:pt idx="5554">
                  <c:v>-61475.899089223742</c:v>
                </c:pt>
                <c:pt idx="5555">
                  <c:v>-60349.895866832383</c:v>
                </c:pt>
                <c:pt idx="5556">
                  <c:v>-60400.932500483708</c:v>
                </c:pt>
                <c:pt idx="5557">
                  <c:v>-65227.096457802269</c:v>
                </c:pt>
                <c:pt idx="5558">
                  <c:v>-58309.785269878783</c:v>
                </c:pt>
                <c:pt idx="5559">
                  <c:v>-56842.415174663482</c:v>
                </c:pt>
                <c:pt idx="5560">
                  <c:v>-63908.629032735196</c:v>
                </c:pt>
                <c:pt idx="5561">
                  <c:v>-49531.436677644037</c:v>
                </c:pt>
                <c:pt idx="5562">
                  <c:v>-51332.319635450673</c:v>
                </c:pt>
                <c:pt idx="5563">
                  <c:v>-46470.625654884701</c:v>
                </c:pt>
                <c:pt idx="5564">
                  <c:v>-46229.574814451538</c:v>
                </c:pt>
                <c:pt idx="5565">
                  <c:v>-47236.810879021192</c:v>
                </c:pt>
                <c:pt idx="5566">
                  <c:v>-47167.242674486544</c:v>
                </c:pt>
                <c:pt idx="5567">
                  <c:v>-48622.196699195862</c:v>
                </c:pt>
                <c:pt idx="5568">
                  <c:v>-50570.689436599954</c:v>
                </c:pt>
                <c:pt idx="5569">
                  <c:v>-51141.40759735254</c:v>
                </c:pt>
                <c:pt idx="5570">
                  <c:v>-52155.612028968382</c:v>
                </c:pt>
                <c:pt idx="5571">
                  <c:v>-52438.272643173244</c:v>
                </c:pt>
                <c:pt idx="5572">
                  <c:v>-52438.272643173244</c:v>
                </c:pt>
                <c:pt idx="5573">
                  <c:v>-51872.829457837237</c:v>
                </c:pt>
                <c:pt idx="5574">
                  <c:v>-50820.26494126732</c:v>
                </c:pt>
                <c:pt idx="5575">
                  <c:v>-46477.822455710069</c:v>
                </c:pt>
                <c:pt idx="5576">
                  <c:v>-59260.964626029847</c:v>
                </c:pt>
                <c:pt idx="5577">
                  <c:v>-64904.019523178729</c:v>
                </c:pt>
                <c:pt idx="5578">
                  <c:v>-58440.841248062192</c:v>
                </c:pt>
                <c:pt idx="5579">
                  <c:v>-65482.22097247366</c:v>
                </c:pt>
                <c:pt idx="5580">
                  <c:v>-58157.116150674556</c:v>
                </c:pt>
                <c:pt idx="5581">
                  <c:v>-64176.383755104056</c:v>
                </c:pt>
                <c:pt idx="5582">
                  <c:v>-57794.320595022538</c:v>
                </c:pt>
                <c:pt idx="5583">
                  <c:v>-64231.006633269943</c:v>
                </c:pt>
                <c:pt idx="5584">
                  <c:v>-58537.030853272925</c:v>
                </c:pt>
                <c:pt idx="5585">
                  <c:v>-49661.701393491567</c:v>
                </c:pt>
                <c:pt idx="5586">
                  <c:v>-47470.220713514434</c:v>
                </c:pt>
                <c:pt idx="5587">
                  <c:v>-47557.55589761497</c:v>
                </c:pt>
                <c:pt idx="5588">
                  <c:v>-44251.424894121577</c:v>
                </c:pt>
                <c:pt idx="5589">
                  <c:v>-45046.667294787549</c:v>
                </c:pt>
                <c:pt idx="5590">
                  <c:v>-47812.239638763538</c:v>
                </c:pt>
                <c:pt idx="5591">
                  <c:v>-49126.058471934652</c:v>
                </c:pt>
                <c:pt idx="5592">
                  <c:v>-51280.947590796888</c:v>
                </c:pt>
                <c:pt idx="5593">
                  <c:v>-52368.448045778874</c:v>
                </c:pt>
                <c:pt idx="5594">
                  <c:v>-51799.358861694025</c:v>
                </c:pt>
                <c:pt idx="5595">
                  <c:v>-52298.623448384504</c:v>
                </c:pt>
                <c:pt idx="5596">
                  <c:v>-52581.150967363843</c:v>
                </c:pt>
                <c:pt idx="5597">
                  <c:v>-51942.644840687622</c:v>
                </c:pt>
                <c:pt idx="5598">
                  <c:v>-50895.277328807795</c:v>
                </c:pt>
                <c:pt idx="5599">
                  <c:v>-45855.215043612196</c:v>
                </c:pt>
                <c:pt idx="5600">
                  <c:v>-60926.289998478882</c:v>
                </c:pt>
                <c:pt idx="5601">
                  <c:v>-57462.166873094648</c:v>
                </c:pt>
                <c:pt idx="5602">
                  <c:v>-58951.288778377413</c:v>
                </c:pt>
                <c:pt idx="5603">
                  <c:v>-58296.916910652144</c:v>
                </c:pt>
                <c:pt idx="5604">
                  <c:v>-58064.068310031711</c:v>
                </c:pt>
                <c:pt idx="5605">
                  <c:v>-58981.431774020275</c:v>
                </c:pt>
                <c:pt idx="5606">
                  <c:v>-63313.372151948715</c:v>
                </c:pt>
                <c:pt idx="5607">
                  <c:v>-63045.587690932924</c:v>
                </c:pt>
                <c:pt idx="5608">
                  <c:v>-57726.66090705758</c:v>
                </c:pt>
                <c:pt idx="5609">
                  <c:v>-45160.395665275901</c:v>
                </c:pt>
                <c:pt idx="5610">
                  <c:v>-44814.969100271082</c:v>
                </c:pt>
                <c:pt idx="5611">
                  <c:v>-43373.107301607291</c:v>
                </c:pt>
                <c:pt idx="5612">
                  <c:v>-51632.336418796825</c:v>
                </c:pt>
                <c:pt idx="5613">
                  <c:v>-47312.753398028217</c:v>
                </c:pt>
                <c:pt idx="5614">
                  <c:v>-47097.674469951904</c:v>
                </c:pt>
                <c:pt idx="5615">
                  <c:v>-49624.018212507537</c:v>
                </c:pt>
                <c:pt idx="5616">
                  <c:v>-50143.106954005118</c:v>
                </c:pt>
                <c:pt idx="5617">
                  <c:v>-51141.40759735254</c:v>
                </c:pt>
                <c:pt idx="5618">
                  <c:v>-52015.971836119737</c:v>
                </c:pt>
                <c:pt idx="5619">
                  <c:v>-52511.322081617021</c:v>
                </c:pt>
                <c:pt idx="5620">
                  <c:v>-52650.979853110686</c:v>
                </c:pt>
                <c:pt idx="5621">
                  <c:v>-52155.612028968382</c:v>
                </c:pt>
                <c:pt idx="5622">
                  <c:v>-50755.838212838462</c:v>
                </c:pt>
                <c:pt idx="5623">
                  <c:v>-27385.325778721162</c:v>
                </c:pt>
                <c:pt idx="5624">
                  <c:v>-65179.082985965877</c:v>
                </c:pt>
                <c:pt idx="5625">
                  <c:v>-64768.756895274761</c:v>
                </c:pt>
                <c:pt idx="5626">
                  <c:v>-63625.675109784584</c:v>
                </c:pt>
                <c:pt idx="5627">
                  <c:v>-61690.820136156384</c:v>
                </c:pt>
                <c:pt idx="5628">
                  <c:v>-62781.302051725528</c:v>
                </c:pt>
                <c:pt idx="5629">
                  <c:v>-61529.430812035003</c:v>
                </c:pt>
                <c:pt idx="5630">
                  <c:v>-60506.813196713054</c:v>
                </c:pt>
                <c:pt idx="5631">
                  <c:v>-60882.24463094664</c:v>
                </c:pt>
                <c:pt idx="5632">
                  <c:v>-62814.88880267943</c:v>
                </c:pt>
                <c:pt idx="5633">
                  <c:v>-50403.845770444728</c:v>
                </c:pt>
                <c:pt idx="5634">
                  <c:v>-52598.858218490292</c:v>
                </c:pt>
                <c:pt idx="5635">
                  <c:v>-44858.747660555397</c:v>
                </c:pt>
                <c:pt idx="5636">
                  <c:v>-44320.784494269101</c:v>
                </c:pt>
                <c:pt idx="5637">
                  <c:v>-46875.905400831456</c:v>
                </c:pt>
                <c:pt idx="5638">
                  <c:v>-48906.375351149509</c:v>
                </c:pt>
                <c:pt idx="5639">
                  <c:v>-49549.312511580574</c:v>
                </c:pt>
                <c:pt idx="5640">
                  <c:v>-48767.040948439681</c:v>
                </c:pt>
                <c:pt idx="5641">
                  <c:v>-51589.927491633272</c:v>
                </c:pt>
                <c:pt idx="5642">
                  <c:v>-51803.014074986851</c:v>
                </c:pt>
                <c:pt idx="5643">
                  <c:v>-52228.798850990133</c:v>
                </c:pt>
                <c:pt idx="5644">
                  <c:v>-52581.150967363843</c:v>
                </c:pt>
                <c:pt idx="5645">
                  <c:v>-24518.779455026692</c:v>
                </c:pt>
                <c:pt idx="5646">
                  <c:v>6033.6764888925663</c:v>
                </c:pt>
                <c:pt idx="5647">
                  <c:v>-4402.4249398670154</c:v>
                </c:pt>
                <c:pt idx="5648">
                  <c:v>-17946.070078819757</c:v>
                </c:pt>
                <c:pt idx="5649">
                  <c:v>-37476.867163784962</c:v>
                </c:pt>
                <c:pt idx="5650">
                  <c:v>-30452.470791477532</c:v>
                </c:pt>
                <c:pt idx="5651">
                  <c:v>-25093.140165116118</c:v>
                </c:pt>
                <c:pt idx="5652">
                  <c:v>-23134.575705156982</c:v>
                </c:pt>
                <c:pt idx="5653">
                  <c:v>-24418.15226435287</c:v>
                </c:pt>
                <c:pt idx="5654">
                  <c:v>-48078.896681179038</c:v>
                </c:pt>
                <c:pt idx="5655">
                  <c:v>-61088.457706978588</c:v>
                </c:pt>
                <c:pt idx="5656">
                  <c:v>-59549.19094913407</c:v>
                </c:pt>
                <c:pt idx="5657">
                  <c:v>-42570.41260203284</c:v>
                </c:pt>
                <c:pt idx="5658">
                  <c:v>-1001.0646890716799</c:v>
                </c:pt>
                <c:pt idx="5659">
                  <c:v>12152.88485413908</c:v>
                </c:pt>
                <c:pt idx="5660">
                  <c:v>12954.038617341494</c:v>
                </c:pt>
                <c:pt idx="5661">
                  <c:v>9358.5324317329741</c:v>
                </c:pt>
                <c:pt idx="5662">
                  <c:v>8573.2010388602775</c:v>
                </c:pt>
                <c:pt idx="5663">
                  <c:v>8834.9781698178431</c:v>
                </c:pt>
                <c:pt idx="5664">
                  <c:v>7529.3718581738176</c:v>
                </c:pt>
                <c:pt idx="5665">
                  <c:v>6091.6222758481626</c:v>
                </c:pt>
                <c:pt idx="5666">
                  <c:v>5764.1157018778322</c:v>
                </c:pt>
                <c:pt idx="5667">
                  <c:v>4650.5933503787046</c:v>
                </c:pt>
                <c:pt idx="5668">
                  <c:v>4585.0920355846383</c:v>
                </c:pt>
                <c:pt idx="5669">
                  <c:v>5764.1157018778322</c:v>
                </c:pt>
                <c:pt idx="5670">
                  <c:v>5253.9615291240871</c:v>
                </c:pt>
                <c:pt idx="5671">
                  <c:v>-20205.627450474229</c:v>
                </c:pt>
                <c:pt idx="5672">
                  <c:v>-62180.429819776669</c:v>
                </c:pt>
                <c:pt idx="5673">
                  <c:v>-61503.620585138968</c:v>
                </c:pt>
                <c:pt idx="5674">
                  <c:v>-64021.101382834415</c:v>
                </c:pt>
                <c:pt idx="5675">
                  <c:v>-63444.436686002497</c:v>
                </c:pt>
                <c:pt idx="5676">
                  <c:v>-59646.201450807188</c:v>
                </c:pt>
                <c:pt idx="5677">
                  <c:v>-63961.52461533231</c:v>
                </c:pt>
                <c:pt idx="5678">
                  <c:v>-65179.082985965877</c:v>
                </c:pt>
                <c:pt idx="5679">
                  <c:v>-59844.988971051578</c:v>
                </c:pt>
                <c:pt idx="5680">
                  <c:v>-63018.752433300855</c:v>
                </c:pt>
                <c:pt idx="5681">
                  <c:v>-53945.656348358752</c:v>
                </c:pt>
                <c:pt idx="5682">
                  <c:v>-47058.357961339112</c:v>
                </c:pt>
                <c:pt idx="5683">
                  <c:v>-45601.942084245631</c:v>
                </c:pt>
                <c:pt idx="5684">
                  <c:v>-45701.8608513074</c:v>
                </c:pt>
                <c:pt idx="5685">
                  <c:v>-47167.242674486544</c:v>
                </c:pt>
                <c:pt idx="5686">
                  <c:v>-48337.933990035956</c:v>
                </c:pt>
                <c:pt idx="5687">
                  <c:v>-49340.243682417786</c:v>
                </c:pt>
                <c:pt idx="5688">
                  <c:v>-50570.689436599954</c:v>
                </c:pt>
                <c:pt idx="5689">
                  <c:v>-51586.129964251748</c:v>
                </c:pt>
                <c:pt idx="5690">
                  <c:v>-52085.791932544053</c:v>
                </c:pt>
                <c:pt idx="5691">
                  <c:v>-52228.798850990133</c:v>
                </c:pt>
                <c:pt idx="5692">
                  <c:v>-52511.322081617021</c:v>
                </c:pt>
                <c:pt idx="5693">
                  <c:v>-51803.014074986851</c:v>
                </c:pt>
                <c:pt idx="5694">
                  <c:v>-52986.136625371655</c:v>
                </c:pt>
                <c:pt idx="5695">
                  <c:v>-48879.816124509103</c:v>
                </c:pt>
                <c:pt idx="5696">
                  <c:v>-64672.954499396415</c:v>
                </c:pt>
                <c:pt idx="5697">
                  <c:v>-64432.371711109241</c:v>
                </c:pt>
                <c:pt idx="5698">
                  <c:v>-57138.552307409504</c:v>
                </c:pt>
                <c:pt idx="5699">
                  <c:v>-55759.777756890857</c:v>
                </c:pt>
                <c:pt idx="5700">
                  <c:v>-59782.114700442988</c:v>
                </c:pt>
                <c:pt idx="5701">
                  <c:v>-58091.793688246406</c:v>
                </c:pt>
                <c:pt idx="5702">
                  <c:v>-64488.700284602724</c:v>
                </c:pt>
                <c:pt idx="5703">
                  <c:v>-55384.717120793444</c:v>
                </c:pt>
                <c:pt idx="5704">
                  <c:v>-55951.474198523931</c:v>
                </c:pt>
                <c:pt idx="5705">
                  <c:v>-50178.212393429509</c:v>
                </c:pt>
                <c:pt idx="5706">
                  <c:v>-52623.511844271285</c:v>
                </c:pt>
                <c:pt idx="5707">
                  <c:v>-46130.941565659457</c:v>
                </c:pt>
                <c:pt idx="5708">
                  <c:v>-44683.873649939997</c:v>
                </c:pt>
                <c:pt idx="5709">
                  <c:v>-45848.073912032305</c:v>
                </c:pt>
                <c:pt idx="5710">
                  <c:v>-46875.905400831456</c:v>
                </c:pt>
                <c:pt idx="5711">
                  <c:v>-47742.643947877419</c:v>
                </c:pt>
                <c:pt idx="5712">
                  <c:v>-49051.11761759653</c:v>
                </c:pt>
                <c:pt idx="5713">
                  <c:v>-51354.654450932932</c:v>
                </c:pt>
                <c:pt idx="5714">
                  <c:v>-50143.106954005118</c:v>
                </c:pt>
                <c:pt idx="5715">
                  <c:v>-49265.423176819575</c:v>
                </c:pt>
                <c:pt idx="5716">
                  <c:v>-51803.014074986851</c:v>
                </c:pt>
                <c:pt idx="5717">
                  <c:v>-52511.322081617021</c:v>
                </c:pt>
                <c:pt idx="5718">
                  <c:v>-53511.892959737772</c:v>
                </c:pt>
                <c:pt idx="5719">
                  <c:v>-53843.008726053238</c:v>
                </c:pt>
                <c:pt idx="5720">
                  <c:v>-51254.079770311102</c:v>
                </c:pt>
                <c:pt idx="5721">
                  <c:v>-54619.744512200792</c:v>
                </c:pt>
                <c:pt idx="5722">
                  <c:v>-56038.925580454757</c:v>
                </c:pt>
                <c:pt idx="5723">
                  <c:v>-56525.34086475247</c:v>
                </c:pt>
                <c:pt idx="5724">
                  <c:v>-59499.771918361308</c:v>
                </c:pt>
                <c:pt idx="5725">
                  <c:v>-55313.172895166164</c:v>
                </c:pt>
                <c:pt idx="5726">
                  <c:v>-57703.511926900646</c:v>
                </c:pt>
                <c:pt idx="5727">
                  <c:v>-55473.621104578218</c:v>
                </c:pt>
                <c:pt idx="5728">
                  <c:v>-55967.958533500052</c:v>
                </c:pt>
                <c:pt idx="5729">
                  <c:v>-47848.897949106125</c:v>
                </c:pt>
                <c:pt idx="5730">
                  <c:v>-47146.527604806019</c:v>
                </c:pt>
                <c:pt idx="5731">
                  <c:v>-50307.93241143036</c:v>
                </c:pt>
                <c:pt idx="5732">
                  <c:v>-51095.269888535615</c:v>
                </c:pt>
                <c:pt idx="5733">
                  <c:v>-52720.726421329091</c:v>
                </c:pt>
                <c:pt idx="5734">
                  <c:v>-46299.09297206725</c:v>
                </c:pt>
                <c:pt idx="5735">
                  <c:v>-49051.11761759653</c:v>
                </c:pt>
                <c:pt idx="5736">
                  <c:v>-49715.070137978226</c:v>
                </c:pt>
                <c:pt idx="5737">
                  <c:v>-22717.814164378971</c:v>
                </c:pt>
                <c:pt idx="5738">
                  <c:v>6547.2798766728847</c:v>
                </c:pt>
                <c:pt idx="5739">
                  <c:v>5109.1025539371694</c:v>
                </c:pt>
                <c:pt idx="5740">
                  <c:v>5502.1104427015671</c:v>
                </c:pt>
                <c:pt idx="5741">
                  <c:v>5043.6012391431032</c:v>
                </c:pt>
                <c:pt idx="5742">
                  <c:v>5903.7244345217168</c:v>
                </c:pt>
                <c:pt idx="5743">
                  <c:v>-25357.062322145237</c:v>
                </c:pt>
                <c:pt idx="5744">
                  <c:v>-63186.709876471832</c:v>
                </c:pt>
                <c:pt idx="5745">
                  <c:v>-58095.236711001191</c:v>
                </c:pt>
                <c:pt idx="5746">
                  <c:v>-58312.306544604086</c:v>
                </c:pt>
                <c:pt idx="5747">
                  <c:v>-61643.560563717212</c:v>
                </c:pt>
                <c:pt idx="5748">
                  <c:v>-58802.590798423102</c:v>
                </c:pt>
                <c:pt idx="5749">
                  <c:v>-55983.352652841415</c:v>
                </c:pt>
                <c:pt idx="5750">
                  <c:v>-46778.556284917933</c:v>
                </c:pt>
                <c:pt idx="5751">
                  <c:v>-51092.267450132676</c:v>
                </c:pt>
                <c:pt idx="5752">
                  <c:v>-47015.354271588294</c:v>
                </c:pt>
                <c:pt idx="5753">
                  <c:v>-42887.242024261839</c:v>
                </c:pt>
                <c:pt idx="5754">
                  <c:v>-47598.631856867134</c:v>
                </c:pt>
                <c:pt idx="5755">
                  <c:v>-50836.323644516633</c:v>
                </c:pt>
                <c:pt idx="5756">
                  <c:v>10774.196751119976</c:v>
                </c:pt>
                <c:pt idx="5757">
                  <c:v>13929.327811106368</c:v>
                </c:pt>
                <c:pt idx="5758">
                  <c:v>9293.0881489935819</c:v>
                </c:pt>
                <c:pt idx="5759">
                  <c:v>8049.6467769451465</c:v>
                </c:pt>
                <c:pt idx="5760">
                  <c:v>8376.8681906421025</c:v>
                </c:pt>
                <c:pt idx="5761">
                  <c:v>6350.8614803726969</c:v>
                </c:pt>
                <c:pt idx="5762">
                  <c:v>5960.6196462600292</c:v>
                </c:pt>
                <c:pt idx="5763">
                  <c:v>6547.2798766728847</c:v>
                </c:pt>
                <c:pt idx="5764">
                  <c:v>5633.1130722896987</c:v>
                </c:pt>
                <c:pt idx="5765">
                  <c:v>5567.6117574956324</c:v>
                </c:pt>
                <c:pt idx="5766">
                  <c:v>5822.8852515820954</c:v>
                </c:pt>
                <c:pt idx="5767">
                  <c:v>-14916.158091125122</c:v>
                </c:pt>
                <c:pt idx="5768">
                  <c:v>-53174.36983158849</c:v>
                </c:pt>
                <c:pt idx="5769">
                  <c:v>-60947.789432109064</c:v>
                </c:pt>
                <c:pt idx="5770">
                  <c:v>-60881.553808415789</c:v>
                </c:pt>
                <c:pt idx="5771">
                  <c:v>-66099.142172042571</c:v>
                </c:pt>
                <c:pt idx="5772">
                  <c:v>-58198.640970718872</c:v>
                </c:pt>
                <c:pt idx="5773">
                  <c:v>-61140.826521721225</c:v>
                </c:pt>
                <c:pt idx="5774">
                  <c:v>-63246.020909084393</c:v>
                </c:pt>
                <c:pt idx="5775">
                  <c:v>-60505.302424307753</c:v>
                </c:pt>
                <c:pt idx="5776">
                  <c:v>-58907.958235689533</c:v>
                </c:pt>
                <c:pt idx="5777">
                  <c:v>-45709.140354723117</c:v>
                </c:pt>
                <c:pt idx="5778">
                  <c:v>-50673.397506541805</c:v>
                </c:pt>
                <c:pt idx="5779">
                  <c:v>-47133.310863455852</c:v>
                </c:pt>
                <c:pt idx="5780">
                  <c:v>-45848.073912032305</c:v>
                </c:pt>
                <c:pt idx="5781">
                  <c:v>-47742.643947877419</c:v>
                </c:pt>
                <c:pt idx="5782">
                  <c:v>-48407.585191750703</c:v>
                </c:pt>
                <c:pt idx="5783">
                  <c:v>-48407.585191750703</c:v>
                </c:pt>
                <c:pt idx="5784">
                  <c:v>-50073.366888700504</c:v>
                </c:pt>
                <c:pt idx="5785">
                  <c:v>-41819.786106532745</c:v>
                </c:pt>
                <c:pt idx="5786">
                  <c:v>5371.1078131134336</c:v>
                </c:pt>
                <c:pt idx="5787">
                  <c:v>4716.0946651727709</c:v>
                </c:pt>
                <c:pt idx="5788">
                  <c:v>4456.0284958554521</c:v>
                </c:pt>
                <c:pt idx="5789">
                  <c:v>4521.5583266768563</c:v>
                </c:pt>
                <c:pt idx="5790">
                  <c:v>5022.3528822459893</c:v>
                </c:pt>
                <c:pt idx="5791">
                  <c:v>-19587.087834643386</c:v>
                </c:pt>
                <c:pt idx="5792">
                  <c:v>-64041.127510957478</c:v>
                </c:pt>
                <c:pt idx="5793">
                  <c:v>-63135.708414769731</c:v>
                </c:pt>
                <c:pt idx="5794">
                  <c:v>-57719.65886608389</c:v>
                </c:pt>
                <c:pt idx="5795">
                  <c:v>-58024.236496341946</c:v>
                </c:pt>
                <c:pt idx="5796">
                  <c:v>-59551.257404319338</c:v>
                </c:pt>
                <c:pt idx="5797">
                  <c:v>-59738.250904376058</c:v>
                </c:pt>
                <c:pt idx="5798">
                  <c:v>-58017.8393502693</c:v>
                </c:pt>
                <c:pt idx="5799">
                  <c:v>-60500.512188652123</c:v>
                </c:pt>
                <c:pt idx="5800">
                  <c:v>-46213.361867584877</c:v>
                </c:pt>
                <c:pt idx="5801">
                  <c:v>-47422.238292553404</c:v>
                </c:pt>
                <c:pt idx="5802">
                  <c:v>-47818.110116908312</c:v>
                </c:pt>
                <c:pt idx="5803">
                  <c:v>-43791.441737910041</c:v>
                </c:pt>
                <c:pt idx="5804">
                  <c:v>-46445.09844971753</c:v>
                </c:pt>
                <c:pt idx="5805">
                  <c:v>-47597.33060663216</c:v>
                </c:pt>
                <c:pt idx="5806">
                  <c:v>-48836.708149794591</c:v>
                </c:pt>
                <c:pt idx="5807">
                  <c:v>-40967.96287585191</c:v>
                </c:pt>
                <c:pt idx="5808">
                  <c:v>6612.7526754396131</c:v>
                </c:pt>
                <c:pt idx="5809">
                  <c:v>5567.6117574956324</c:v>
                </c:pt>
                <c:pt idx="5810">
                  <c:v>5567.6117574956324</c:v>
                </c:pt>
                <c:pt idx="5811">
                  <c:v>4650.5933503787046</c:v>
                </c:pt>
                <c:pt idx="5812">
                  <c:v>4390.4986650340479</c:v>
                </c:pt>
                <c:pt idx="5813">
                  <c:v>5109.1025539371694</c:v>
                </c:pt>
                <c:pt idx="5814">
                  <c:v>6021.7607702301311</c:v>
                </c:pt>
                <c:pt idx="5815">
                  <c:v>-21912.414729345375</c:v>
                </c:pt>
                <c:pt idx="5816">
                  <c:v>-58987.033963980663</c:v>
                </c:pt>
                <c:pt idx="5817">
                  <c:v>-62566.725274877899</c:v>
                </c:pt>
                <c:pt idx="5818">
                  <c:v>-59431.869415766516</c:v>
                </c:pt>
                <c:pt idx="5819">
                  <c:v>-59654.801556903818</c:v>
                </c:pt>
                <c:pt idx="5820">
                  <c:v>-63069.971043736805</c:v>
                </c:pt>
                <c:pt idx="5821">
                  <c:v>-62325.286324505956</c:v>
                </c:pt>
                <c:pt idx="5822">
                  <c:v>-56248.286448127692</c:v>
                </c:pt>
                <c:pt idx="5823">
                  <c:v>-55647.192160879044</c:v>
                </c:pt>
                <c:pt idx="5824">
                  <c:v>-46778.556284917933</c:v>
                </c:pt>
                <c:pt idx="5825">
                  <c:v>-46848.063797971306</c:v>
                </c:pt>
                <c:pt idx="5826">
                  <c:v>-50160.535479060673</c:v>
                </c:pt>
                <c:pt idx="5827">
                  <c:v>-44822.643443883891</c:v>
                </c:pt>
                <c:pt idx="5828">
                  <c:v>-43644.297793072408</c:v>
                </c:pt>
                <c:pt idx="5829">
                  <c:v>-47597.33060663216</c:v>
                </c:pt>
                <c:pt idx="5830">
                  <c:v>-49335.105529262029</c:v>
                </c:pt>
                <c:pt idx="5831">
                  <c:v>-48691.856006787835</c:v>
                </c:pt>
                <c:pt idx="5832">
                  <c:v>7529.3718581738176</c:v>
                </c:pt>
                <c:pt idx="5833">
                  <c:v>5829.6170166718985</c:v>
                </c:pt>
                <c:pt idx="5834">
                  <c:v>4519.590720790573</c:v>
                </c:pt>
                <c:pt idx="5835">
                  <c:v>4585.0920355846383</c:v>
                </c:pt>
                <c:pt idx="5836">
                  <c:v>4324.9688342126437</c:v>
                </c:pt>
                <c:pt idx="5837">
                  <c:v>5960.6196462600292</c:v>
                </c:pt>
                <c:pt idx="5838">
                  <c:v>6215.0520527443468</c:v>
                </c:pt>
                <c:pt idx="5839">
                  <c:v>-18897.079450855173</c:v>
                </c:pt>
                <c:pt idx="5840">
                  <c:v>-61435.040274180406</c:v>
                </c:pt>
                <c:pt idx="5841">
                  <c:v>-62245.222058485917</c:v>
                </c:pt>
                <c:pt idx="5842">
                  <c:v>-57483.596458103042</c:v>
                </c:pt>
                <c:pt idx="5843">
                  <c:v>-57000.259160227572</c:v>
                </c:pt>
                <c:pt idx="5844">
                  <c:v>-59540.497478039426</c:v>
                </c:pt>
                <c:pt idx="5845">
                  <c:v>-57354.972641903987</c:v>
                </c:pt>
                <c:pt idx="5846">
                  <c:v>-59142.579740056957</c:v>
                </c:pt>
                <c:pt idx="5847">
                  <c:v>-61498.339342216539</c:v>
                </c:pt>
                <c:pt idx="5848">
                  <c:v>-62406.837537044732</c:v>
                </c:pt>
                <c:pt idx="5849">
                  <c:v>-52111.831753504281</c:v>
                </c:pt>
                <c:pt idx="5850">
                  <c:v>-46629.112893699523</c:v>
                </c:pt>
                <c:pt idx="5851">
                  <c:v>-49179.471159931629</c:v>
                </c:pt>
                <c:pt idx="5852">
                  <c:v>-47978.069710905307</c:v>
                </c:pt>
                <c:pt idx="5853">
                  <c:v>-47812.239638763538</c:v>
                </c:pt>
                <c:pt idx="5854">
                  <c:v>-48767.040948439681</c:v>
                </c:pt>
                <c:pt idx="5855">
                  <c:v>-48981.442734616983</c:v>
                </c:pt>
                <c:pt idx="5856">
                  <c:v>-50997.802183567845</c:v>
                </c:pt>
                <c:pt idx="5857">
                  <c:v>-51354.654450932932</c:v>
                </c:pt>
                <c:pt idx="5858">
                  <c:v>-52438.272643173244</c:v>
                </c:pt>
                <c:pt idx="5859">
                  <c:v>-49859.410933023719</c:v>
                </c:pt>
                <c:pt idx="5860">
                  <c:v>-50570.689436599954</c:v>
                </c:pt>
                <c:pt idx="5861">
                  <c:v>-49998.877816752458</c:v>
                </c:pt>
                <c:pt idx="5862">
                  <c:v>-48471.447088559682</c:v>
                </c:pt>
                <c:pt idx="5863">
                  <c:v>-53043.785227948436</c:v>
                </c:pt>
                <c:pt idx="5864">
                  <c:v>-50883.902895000741</c:v>
                </c:pt>
                <c:pt idx="5865">
                  <c:v>-56318.073404018665</c:v>
                </c:pt>
                <c:pt idx="5866">
                  <c:v>-61930.733344453191</c:v>
                </c:pt>
                <c:pt idx="5867">
                  <c:v>-61532.410127922099</c:v>
                </c:pt>
                <c:pt idx="5868">
                  <c:v>-62680.750873230529</c:v>
                </c:pt>
                <c:pt idx="5869">
                  <c:v>-58478.972145730724</c:v>
                </c:pt>
                <c:pt idx="5870">
                  <c:v>-56394.077781714492</c:v>
                </c:pt>
                <c:pt idx="5871">
                  <c:v>-59858.736017270734</c:v>
                </c:pt>
                <c:pt idx="5872">
                  <c:v>-57103.74874905972</c:v>
                </c:pt>
                <c:pt idx="5873">
                  <c:v>-47918.60303514672</c:v>
                </c:pt>
                <c:pt idx="5874">
                  <c:v>-44312.499709661497</c:v>
                </c:pt>
                <c:pt idx="5875">
                  <c:v>-45910.227998045877</c:v>
                </c:pt>
                <c:pt idx="5876">
                  <c:v>-45555.553302598048</c:v>
                </c:pt>
                <c:pt idx="5877">
                  <c:v>-46152.98866743761</c:v>
                </c:pt>
                <c:pt idx="5878">
                  <c:v>-46660.542620652013</c:v>
                </c:pt>
                <c:pt idx="5879">
                  <c:v>-49051.11761759653</c:v>
                </c:pt>
                <c:pt idx="5880">
                  <c:v>-50784.30548952418</c:v>
                </c:pt>
                <c:pt idx="5881">
                  <c:v>-50854.064150910897</c:v>
                </c:pt>
                <c:pt idx="5882">
                  <c:v>-51424.429796654316</c:v>
                </c:pt>
                <c:pt idx="5883">
                  <c:v>-49265.423176819575</c:v>
                </c:pt>
                <c:pt idx="5884">
                  <c:v>-40087.656524108555</c:v>
                </c:pt>
                <c:pt idx="5885">
                  <c:v>7529.3718581738176</c:v>
                </c:pt>
                <c:pt idx="5886">
                  <c:v>7099.0307229272203</c:v>
                </c:pt>
                <c:pt idx="5887">
                  <c:v>-15191.794032606253</c:v>
                </c:pt>
                <c:pt idx="5888">
                  <c:v>-54556.00226974715</c:v>
                </c:pt>
                <c:pt idx="5889">
                  <c:v>-60144.754282115086</c:v>
                </c:pt>
                <c:pt idx="5890">
                  <c:v>-61605.013338408047</c:v>
                </c:pt>
                <c:pt idx="5891">
                  <c:v>-62239.880518468781</c:v>
                </c:pt>
                <c:pt idx="5892">
                  <c:v>-59266.593366653542</c:v>
                </c:pt>
                <c:pt idx="5893">
                  <c:v>-56492.418646923223</c:v>
                </c:pt>
                <c:pt idx="5894">
                  <c:v>-59109.427210645779</c:v>
                </c:pt>
                <c:pt idx="5895">
                  <c:v>-58779.164360279079</c:v>
                </c:pt>
                <c:pt idx="5896">
                  <c:v>-60095.789379160509</c:v>
                </c:pt>
                <c:pt idx="5897">
                  <c:v>-47258.645541584832</c:v>
                </c:pt>
                <c:pt idx="5898">
                  <c:v>-45802.450084024342</c:v>
                </c:pt>
                <c:pt idx="5899">
                  <c:v>-45624.997743608117</c:v>
                </c:pt>
                <c:pt idx="5900">
                  <c:v>-45270.28664736174</c:v>
                </c:pt>
                <c:pt idx="5901">
                  <c:v>-47236.810879021192</c:v>
                </c:pt>
                <c:pt idx="5902">
                  <c:v>-48552.537391603895</c:v>
                </c:pt>
                <c:pt idx="5903">
                  <c:v>-49929.144374888085</c:v>
                </c:pt>
                <c:pt idx="5904">
                  <c:v>-50426.702426092052</c:v>
                </c:pt>
                <c:pt idx="5905">
                  <c:v>-51729.548405007103</c:v>
                </c:pt>
                <c:pt idx="5906">
                  <c:v>-52438.272643173244</c:v>
                </c:pt>
                <c:pt idx="5907">
                  <c:v>-50287.209473322771</c:v>
                </c:pt>
                <c:pt idx="5908">
                  <c:v>-50997.802183567845</c:v>
                </c:pt>
                <c:pt idx="5909">
                  <c:v>-24163.587970746798</c:v>
                </c:pt>
                <c:pt idx="5910">
                  <c:v>10996.098910638158</c:v>
                </c:pt>
                <c:pt idx="5911">
                  <c:v>-435.36115052724244</c:v>
                </c:pt>
                <c:pt idx="5912">
                  <c:v>-25231.394380901886</c:v>
                </c:pt>
                <c:pt idx="5913">
                  <c:v>-41815.686626280578</c:v>
                </c:pt>
                <c:pt idx="5914">
                  <c:v>-54475.536274283768</c:v>
                </c:pt>
                <c:pt idx="5915">
                  <c:v>-65556.281395407161</c:v>
                </c:pt>
                <c:pt idx="5916">
                  <c:v>-59588.889130170559</c:v>
                </c:pt>
                <c:pt idx="5917">
                  <c:v>-63144.041345686608</c:v>
                </c:pt>
                <c:pt idx="5918">
                  <c:v>-57749.409140470423</c:v>
                </c:pt>
                <c:pt idx="5919">
                  <c:v>-51834.203296336542</c:v>
                </c:pt>
                <c:pt idx="5920">
                  <c:v>-25458.086771350059</c:v>
                </c:pt>
                <c:pt idx="5921">
                  <c:v>-5265.9625451291295</c:v>
                </c:pt>
                <c:pt idx="5922">
                  <c:v>9224.6001907357513</c:v>
                </c:pt>
                <c:pt idx="5923">
                  <c:v>10008.612306944262</c:v>
                </c:pt>
                <c:pt idx="5924">
                  <c:v>9031.3110180360181</c:v>
                </c:pt>
                <c:pt idx="5925">
                  <c:v>9489.4209972117569</c:v>
                </c:pt>
                <c:pt idx="5926">
                  <c:v>8376.8681906421025</c:v>
                </c:pt>
                <c:pt idx="5927">
                  <c:v>6285.3886816059694</c:v>
                </c:pt>
                <c:pt idx="5928">
                  <c:v>6416.3342791394271</c:v>
                </c:pt>
                <c:pt idx="5929">
                  <c:v>5240.1051835253011</c:v>
                </c:pt>
                <c:pt idx="5930">
                  <c:v>4912.5986095549697</c:v>
                </c:pt>
                <c:pt idx="5931">
                  <c:v>4259.4390033912405</c:v>
                </c:pt>
                <c:pt idx="5932">
                  <c:v>4912.5986095549697</c:v>
                </c:pt>
                <c:pt idx="5933">
                  <c:v>5436.6091279075008</c:v>
                </c:pt>
                <c:pt idx="5934">
                  <c:v>9510.3472365947873</c:v>
                </c:pt>
                <c:pt idx="5935">
                  <c:v>-16198.214242375938</c:v>
                </c:pt>
                <c:pt idx="5936">
                  <c:v>-63826.457998533151</c:v>
                </c:pt>
                <c:pt idx="5937">
                  <c:v>-64128.042322227237</c:v>
                </c:pt>
                <c:pt idx="5938">
                  <c:v>-63126.606485391341</c:v>
                </c:pt>
                <c:pt idx="5939">
                  <c:v>-61260.826218178256</c:v>
                </c:pt>
                <c:pt idx="5940">
                  <c:v>-58440.841248062192</c:v>
                </c:pt>
                <c:pt idx="5941">
                  <c:v>-64295.457096735132</c:v>
                </c:pt>
                <c:pt idx="5942">
                  <c:v>-58385.697469126229</c:v>
                </c:pt>
                <c:pt idx="5943">
                  <c:v>-57648.625374965122</c:v>
                </c:pt>
                <c:pt idx="5944">
                  <c:v>-61072.298547103754</c:v>
                </c:pt>
                <c:pt idx="5945">
                  <c:v>-49249.13046752361</c:v>
                </c:pt>
                <c:pt idx="5946">
                  <c:v>-46221.859706619645</c:v>
                </c:pt>
                <c:pt idx="5947">
                  <c:v>-46299.09297206725</c:v>
                </c:pt>
                <c:pt idx="5948">
                  <c:v>-45987.007469341494</c:v>
                </c:pt>
                <c:pt idx="5949">
                  <c:v>-45486.108861588</c:v>
                </c:pt>
                <c:pt idx="5950">
                  <c:v>-48337.933990035956</c:v>
                </c:pt>
                <c:pt idx="5951">
                  <c:v>-50287.209473322771</c:v>
                </c:pt>
                <c:pt idx="5952">
                  <c:v>-51067.566618839497</c:v>
                </c:pt>
                <c:pt idx="5953">
                  <c:v>-51799.358861694025</c:v>
                </c:pt>
                <c:pt idx="5954">
                  <c:v>-52015.971836119737</c:v>
                </c:pt>
                <c:pt idx="5955">
                  <c:v>-52511.322081617021</c:v>
                </c:pt>
                <c:pt idx="5956">
                  <c:v>-15233.904141816089</c:v>
                </c:pt>
                <c:pt idx="5957">
                  <c:v>5829.6170166718985</c:v>
                </c:pt>
                <c:pt idx="5958">
                  <c:v>9877.7807735201532</c:v>
                </c:pt>
                <c:pt idx="5959">
                  <c:v>-130.81998705602703</c:v>
                </c:pt>
                <c:pt idx="5960">
                  <c:v>-22212.997970861376</c:v>
                </c:pt>
                <c:pt idx="5961">
                  <c:v>-46070.86136632548</c:v>
                </c:pt>
                <c:pt idx="5962">
                  <c:v>-60882.24463094664</c:v>
                </c:pt>
                <c:pt idx="5963">
                  <c:v>-61005.406763048028</c:v>
                </c:pt>
                <c:pt idx="5964">
                  <c:v>-63546.51739327643</c:v>
                </c:pt>
                <c:pt idx="5965">
                  <c:v>-62559.416625866412</c:v>
                </c:pt>
                <c:pt idx="5966">
                  <c:v>-63349.25372391475</c:v>
                </c:pt>
                <c:pt idx="5967">
                  <c:v>-59264.560646982107</c:v>
                </c:pt>
                <c:pt idx="5968">
                  <c:v>-51510.380495623191</c:v>
                </c:pt>
                <c:pt idx="5969">
                  <c:v>-52475.722972474607</c:v>
                </c:pt>
                <c:pt idx="5970">
                  <c:v>-12158.923699541929</c:v>
                </c:pt>
                <c:pt idx="5971">
                  <c:v>12888.614179880173</c:v>
                </c:pt>
                <c:pt idx="5972">
                  <c:v>11257.910789462876</c:v>
                </c:pt>
                <c:pt idx="5973">
                  <c:v>10924.433040913018</c:v>
                </c:pt>
                <c:pt idx="5974">
                  <c:v>9031.3110180360181</c:v>
                </c:pt>
                <c:pt idx="5975">
                  <c:v>7071.0622668067153</c:v>
                </c:pt>
                <c:pt idx="5976">
                  <c:v>5960.6196462600292</c:v>
                </c:pt>
                <c:pt idx="5977">
                  <c:v>4716.0946651727709</c:v>
                </c:pt>
                <c:pt idx="5978">
                  <c:v>4716.0946651727709</c:v>
                </c:pt>
                <c:pt idx="5979">
                  <c:v>5043.6012391431032</c:v>
                </c:pt>
                <c:pt idx="5980">
                  <c:v>4456.0284958554521</c:v>
                </c:pt>
                <c:pt idx="5981">
                  <c:v>5305.6064983193673</c:v>
                </c:pt>
                <c:pt idx="5982">
                  <c:v>8573.2010388602775</c:v>
                </c:pt>
                <c:pt idx="5983">
                  <c:v>-10764.1825598338</c:v>
                </c:pt>
                <c:pt idx="5984">
                  <c:v>-55638.094012380796</c:v>
                </c:pt>
                <c:pt idx="5985">
                  <c:v>-63844.08614996251</c:v>
                </c:pt>
                <c:pt idx="5986">
                  <c:v>-65263.503822878854</c:v>
                </c:pt>
                <c:pt idx="5987">
                  <c:v>-65123.453385490699</c:v>
                </c:pt>
                <c:pt idx="5988">
                  <c:v>-59427.132029820881</c:v>
                </c:pt>
                <c:pt idx="5989">
                  <c:v>-62390.262541328222</c:v>
                </c:pt>
                <c:pt idx="5990">
                  <c:v>-59051.31498702267</c:v>
                </c:pt>
                <c:pt idx="5991">
                  <c:v>-58386.656184283114</c:v>
                </c:pt>
                <c:pt idx="5992">
                  <c:v>-60373.677575677066</c:v>
                </c:pt>
                <c:pt idx="5993">
                  <c:v>-51363.042026196359</c:v>
                </c:pt>
                <c:pt idx="5994">
                  <c:v>-48842.396426477004</c:v>
                </c:pt>
                <c:pt idx="5995">
                  <c:v>-52206.982796437595</c:v>
                </c:pt>
                <c:pt idx="5996">
                  <c:v>-44977.257946105274</c:v>
                </c:pt>
                <c:pt idx="5997">
                  <c:v>-46952.067626483498</c:v>
                </c:pt>
                <c:pt idx="5998">
                  <c:v>-47978.069710905307</c:v>
                </c:pt>
                <c:pt idx="5999">
                  <c:v>-49859.410933023719</c:v>
                </c:pt>
                <c:pt idx="6000">
                  <c:v>-49929.144374888085</c:v>
                </c:pt>
                <c:pt idx="6001">
                  <c:v>-51589.927491633272</c:v>
                </c:pt>
                <c:pt idx="6002">
                  <c:v>-52298.623448384504</c:v>
                </c:pt>
                <c:pt idx="6003">
                  <c:v>-52581.150967363843</c:v>
                </c:pt>
                <c:pt idx="6004">
                  <c:v>4193.9091725698372</c:v>
                </c:pt>
                <c:pt idx="6005">
                  <c:v>5240.1051835253011</c:v>
                </c:pt>
                <c:pt idx="6006">
                  <c:v>7042.3100927852402</c:v>
                </c:pt>
                <c:pt idx="6007">
                  <c:v>-18692.930726535844</c:v>
                </c:pt>
                <c:pt idx="6008">
                  <c:v>-63541.645897945004</c:v>
                </c:pt>
                <c:pt idx="6009">
                  <c:v>-64361.669597543638</c:v>
                </c:pt>
                <c:pt idx="6010">
                  <c:v>-60620.506804081844</c:v>
                </c:pt>
                <c:pt idx="6011">
                  <c:v>-57611.464488203594</c:v>
                </c:pt>
                <c:pt idx="6012">
                  <c:v>-58887.372659492466</c:v>
                </c:pt>
                <c:pt idx="6013">
                  <c:v>-58257.617818173785</c:v>
                </c:pt>
                <c:pt idx="6014">
                  <c:v>-59464.784521954578</c:v>
                </c:pt>
                <c:pt idx="6015">
                  <c:v>-61097.816465404132</c:v>
                </c:pt>
                <c:pt idx="6016">
                  <c:v>-58937.132508565846</c:v>
                </c:pt>
                <c:pt idx="6017">
                  <c:v>-50987.849723246494</c:v>
                </c:pt>
                <c:pt idx="6018">
                  <c:v>-52498.541090855491</c:v>
                </c:pt>
                <c:pt idx="6019">
                  <c:v>-48262.518437315899</c:v>
                </c:pt>
                <c:pt idx="6020">
                  <c:v>-48047.704064622143</c:v>
                </c:pt>
                <c:pt idx="6021">
                  <c:v>-47742.643947877419</c:v>
                </c:pt>
                <c:pt idx="6022">
                  <c:v>-48697.37374708477</c:v>
                </c:pt>
                <c:pt idx="6023">
                  <c:v>-50500.936761514989</c:v>
                </c:pt>
                <c:pt idx="6024">
                  <c:v>-51729.548405007103</c:v>
                </c:pt>
                <c:pt idx="6025">
                  <c:v>-51942.644840687622</c:v>
                </c:pt>
                <c:pt idx="6026">
                  <c:v>-52511.322081617021</c:v>
                </c:pt>
                <c:pt idx="6027">
                  <c:v>-52650.979853110686</c:v>
                </c:pt>
                <c:pt idx="6028">
                  <c:v>-52650.979853110686</c:v>
                </c:pt>
                <c:pt idx="6029">
                  <c:v>-51942.644840687622</c:v>
                </c:pt>
                <c:pt idx="6030">
                  <c:v>-50496.448902476695</c:v>
                </c:pt>
                <c:pt idx="6031">
                  <c:v>-47735.29136099865</c:v>
                </c:pt>
                <c:pt idx="6032">
                  <c:v>-58992.456536993515</c:v>
                </c:pt>
                <c:pt idx="6033">
                  <c:v>-64548.995180516155</c:v>
                </c:pt>
                <c:pt idx="6034">
                  <c:v>-64271.42764806794</c:v>
                </c:pt>
                <c:pt idx="6035">
                  <c:v>-61750.353368323522</c:v>
                </c:pt>
                <c:pt idx="6036">
                  <c:v>-58386.656184283114</c:v>
                </c:pt>
                <c:pt idx="6037">
                  <c:v>-56543.584382292909</c:v>
                </c:pt>
                <c:pt idx="6038">
                  <c:v>-63420.890129123138</c:v>
                </c:pt>
                <c:pt idx="6039">
                  <c:v>-56793.933873311311</c:v>
                </c:pt>
                <c:pt idx="6040">
                  <c:v>-56787.610799249072</c:v>
                </c:pt>
                <c:pt idx="6041">
                  <c:v>-48505.777041081295</c:v>
                </c:pt>
                <c:pt idx="6042">
                  <c:v>-44420.037638085283</c:v>
                </c:pt>
                <c:pt idx="6043">
                  <c:v>-44614.488752968035</c:v>
                </c:pt>
                <c:pt idx="6044">
                  <c:v>-45270.28664736174</c:v>
                </c:pt>
                <c:pt idx="6045">
                  <c:v>-46229.574814451538</c:v>
                </c:pt>
                <c:pt idx="6046">
                  <c:v>-47312.753398028217</c:v>
                </c:pt>
                <c:pt idx="6047">
                  <c:v>-47902.420813454315</c:v>
                </c:pt>
                <c:pt idx="6048">
                  <c:v>-48906.375351149509</c:v>
                </c:pt>
                <c:pt idx="6049">
                  <c:v>-49784.796744062347</c:v>
                </c:pt>
                <c:pt idx="6050">
                  <c:v>-51141.40759735254</c:v>
                </c:pt>
                <c:pt idx="6051">
                  <c:v>-51729.548405007103</c:v>
                </c:pt>
                <c:pt idx="6052">
                  <c:v>-51659.737948320188</c:v>
                </c:pt>
                <c:pt idx="6053">
                  <c:v>-51589.927491633272</c:v>
                </c:pt>
                <c:pt idx="6054">
                  <c:v>-50854.064150910897</c:v>
                </c:pt>
                <c:pt idx="6055">
                  <c:v>-46620.306453296493</c:v>
                </c:pt>
                <c:pt idx="6056">
                  <c:v>-56861.43104605085</c:v>
                </c:pt>
                <c:pt idx="6057">
                  <c:v>-61490.602417154405</c:v>
                </c:pt>
                <c:pt idx="6058">
                  <c:v>-62701.888463170391</c:v>
                </c:pt>
                <c:pt idx="6059">
                  <c:v>-57999.172952602465</c:v>
                </c:pt>
                <c:pt idx="6060">
                  <c:v>-58981.431774020275</c:v>
                </c:pt>
                <c:pt idx="6061">
                  <c:v>-64127.801458238566</c:v>
                </c:pt>
                <c:pt idx="6062">
                  <c:v>-58223.067653877217</c:v>
                </c:pt>
                <c:pt idx="6063">
                  <c:v>-63455.361487694499</c:v>
                </c:pt>
                <c:pt idx="6064">
                  <c:v>-57524.292360525687</c:v>
                </c:pt>
                <c:pt idx="6065">
                  <c:v>-51692.322797948167</c:v>
                </c:pt>
                <c:pt idx="6066">
                  <c:v>-49093.401508979077</c:v>
                </c:pt>
                <c:pt idx="6067">
                  <c:v>-51243.852458431269</c:v>
                </c:pt>
                <c:pt idx="6068">
                  <c:v>-52206.982796437595</c:v>
                </c:pt>
                <c:pt idx="6069">
                  <c:v>-47091.184863895302</c:v>
                </c:pt>
                <c:pt idx="6070">
                  <c:v>-48981.442734616983</c:v>
                </c:pt>
                <c:pt idx="6071">
                  <c:v>-50784.30548952418</c:v>
                </c:pt>
                <c:pt idx="6072">
                  <c:v>-50928.037748296207</c:v>
                </c:pt>
                <c:pt idx="6073">
                  <c:v>-51280.947590796888</c:v>
                </c:pt>
                <c:pt idx="6074">
                  <c:v>-50714.546828137478</c:v>
                </c:pt>
                <c:pt idx="6075">
                  <c:v>-52298.623448384504</c:v>
                </c:pt>
                <c:pt idx="6076">
                  <c:v>-52581.150967363843</c:v>
                </c:pt>
                <c:pt idx="6077">
                  <c:v>-51872.829457837237</c:v>
                </c:pt>
                <c:pt idx="6078">
                  <c:v>-47236.810879021192</c:v>
                </c:pt>
                <c:pt idx="6079">
                  <c:v>-45657.230743134678</c:v>
                </c:pt>
                <c:pt idx="6080">
                  <c:v>-25043.180258643202</c:v>
                </c:pt>
                <c:pt idx="6081">
                  <c:v>-34852.701525959048</c:v>
                </c:pt>
                <c:pt idx="6082">
                  <c:v>-44375.195712075147</c:v>
                </c:pt>
                <c:pt idx="6083">
                  <c:v>-48814.127411500071</c:v>
                </c:pt>
                <c:pt idx="6084">
                  <c:v>-53773.173435876786</c:v>
                </c:pt>
                <c:pt idx="6085">
                  <c:v>-52423.793779638778</c:v>
                </c:pt>
                <c:pt idx="6086">
                  <c:v>-47681.678893912846</c:v>
                </c:pt>
                <c:pt idx="6087">
                  <c:v>-38938.270961744834</c:v>
                </c:pt>
                <c:pt idx="6088">
                  <c:v>-24567.255135277104</c:v>
                </c:pt>
                <c:pt idx="6089">
                  <c:v>-1114.8848518276814</c:v>
                </c:pt>
                <c:pt idx="6090">
                  <c:v>12280.53604896129</c:v>
                </c:pt>
                <c:pt idx="6091">
                  <c:v>13471.556474591136</c:v>
                </c:pt>
                <c:pt idx="6092">
                  <c:v>11508.156120510119</c:v>
                </c:pt>
                <c:pt idx="6093">
                  <c:v>10401.106907216586</c:v>
                </c:pt>
                <c:pt idx="6094">
                  <c:v>9293.0881489935819</c:v>
                </c:pt>
                <c:pt idx="6095">
                  <c:v>7725.7902544740045</c:v>
                </c:pt>
                <c:pt idx="6096">
                  <c:v>6285.3886816059694</c:v>
                </c:pt>
                <c:pt idx="6097">
                  <c:v>6026.1209610540955</c:v>
                </c:pt>
                <c:pt idx="6098">
                  <c:v>4456.0284958554521</c:v>
                </c:pt>
                <c:pt idx="6099">
                  <c:v>4456.0284958554521</c:v>
                </c:pt>
                <c:pt idx="6100">
                  <c:v>4259.4390033912405</c:v>
                </c:pt>
                <c:pt idx="6101">
                  <c:v>5436.6091279075008</c:v>
                </c:pt>
                <c:pt idx="6102">
                  <c:v>9227.6438662541914</c:v>
                </c:pt>
                <c:pt idx="6103">
                  <c:v>-4315.1382454881359</c:v>
                </c:pt>
                <c:pt idx="6104">
                  <c:v>-32960.197947632085</c:v>
                </c:pt>
                <c:pt idx="6105">
                  <c:v>-60439.30374747896</c:v>
                </c:pt>
                <c:pt idx="6106">
                  <c:v>-61437.610931563446</c:v>
                </c:pt>
                <c:pt idx="6107">
                  <c:v>-60078.469205183697</c:v>
                </c:pt>
                <c:pt idx="6108">
                  <c:v>-62199.121114736474</c:v>
                </c:pt>
                <c:pt idx="6109">
                  <c:v>-65548.029863200456</c:v>
                </c:pt>
                <c:pt idx="6110">
                  <c:v>-60754.542322868831</c:v>
                </c:pt>
                <c:pt idx="6111">
                  <c:v>-62656.559464434467</c:v>
                </c:pt>
                <c:pt idx="6112">
                  <c:v>-48158.428801826412</c:v>
                </c:pt>
                <c:pt idx="6113">
                  <c:v>-44666.357805526022</c:v>
                </c:pt>
                <c:pt idx="6114">
                  <c:v>-46288.526718150533</c:v>
                </c:pt>
                <c:pt idx="6115">
                  <c:v>-17640.359133120724</c:v>
                </c:pt>
                <c:pt idx="6116">
                  <c:v>11573.543371194835</c:v>
                </c:pt>
                <c:pt idx="6117">
                  <c:v>11251.511874473288</c:v>
                </c:pt>
                <c:pt idx="6118">
                  <c:v>10008.612306944262</c:v>
                </c:pt>
                <c:pt idx="6119">
                  <c:v>8311.4239079027102</c:v>
                </c:pt>
                <c:pt idx="6120">
                  <c:v>5829.6170166718985</c:v>
                </c:pt>
                <c:pt idx="6121">
                  <c:v>5764.1157018778322</c:v>
                </c:pt>
                <c:pt idx="6122">
                  <c:v>4390.4986650340479</c:v>
                </c:pt>
                <c:pt idx="6123">
                  <c:v>4324.9688342126437</c:v>
                </c:pt>
                <c:pt idx="6124">
                  <c:v>4324.9688342126437</c:v>
                </c:pt>
                <c:pt idx="6125">
                  <c:v>6091.6222758481626</c:v>
                </c:pt>
                <c:pt idx="6126">
                  <c:v>8900.4224525572336</c:v>
                </c:pt>
                <c:pt idx="6127">
                  <c:v>841.63562261686991</c:v>
                </c:pt>
                <c:pt idx="6128">
                  <c:v>-21636.239052981949</c:v>
                </c:pt>
                <c:pt idx="6129">
                  <c:v>-54672.481986780418</c:v>
                </c:pt>
                <c:pt idx="6130">
                  <c:v>-60475.846124464777</c:v>
                </c:pt>
                <c:pt idx="6131">
                  <c:v>-57751.128644538629</c:v>
                </c:pt>
                <c:pt idx="6132">
                  <c:v>-60135.677898820846</c:v>
                </c:pt>
                <c:pt idx="6133">
                  <c:v>-59871.753978839341</c:v>
                </c:pt>
                <c:pt idx="6134">
                  <c:v>-56721.722370262025</c:v>
                </c:pt>
                <c:pt idx="6135">
                  <c:v>-59357.217756844628</c:v>
                </c:pt>
                <c:pt idx="6136">
                  <c:v>-55136.746752467232</c:v>
                </c:pt>
                <c:pt idx="6137">
                  <c:v>-43343.971157018954</c:v>
                </c:pt>
                <c:pt idx="6138">
                  <c:v>-45463.820958962984</c:v>
                </c:pt>
                <c:pt idx="6139">
                  <c:v>-51850.18455293517</c:v>
                </c:pt>
                <c:pt idx="6140">
                  <c:v>-44977.257946105274</c:v>
                </c:pt>
                <c:pt idx="6141">
                  <c:v>-9335.3673065182338</c:v>
                </c:pt>
                <c:pt idx="6142">
                  <c:v>8311.4239079027102</c:v>
                </c:pt>
                <c:pt idx="6143">
                  <c:v>8900.4224525572336</c:v>
                </c:pt>
                <c:pt idx="6144">
                  <c:v>6091.6222758481626</c:v>
                </c:pt>
                <c:pt idx="6145">
                  <c:v>4650.5933503787046</c:v>
                </c:pt>
                <c:pt idx="6146">
                  <c:v>4521.5583266768563</c:v>
                </c:pt>
                <c:pt idx="6147">
                  <c:v>4521.5583266768563</c:v>
                </c:pt>
                <c:pt idx="6148">
                  <c:v>4912.5986095549697</c:v>
                </c:pt>
                <c:pt idx="6149">
                  <c:v>5174.6038687312348</c:v>
                </c:pt>
                <c:pt idx="6150">
                  <c:v>8568.2992165296619</c:v>
                </c:pt>
                <c:pt idx="6151">
                  <c:v>852.81120314396799</c:v>
                </c:pt>
                <c:pt idx="6152">
                  <c:v>-18808.559296716987</c:v>
                </c:pt>
                <c:pt idx="6153">
                  <c:v>-11668.638185319352</c:v>
                </c:pt>
                <c:pt idx="6154">
                  <c:v>-26547.867047440785</c:v>
                </c:pt>
                <c:pt idx="6155">
                  <c:v>-62711.311748434862</c:v>
                </c:pt>
                <c:pt idx="6156">
                  <c:v>-59427.132029820881</c:v>
                </c:pt>
                <c:pt idx="6157">
                  <c:v>-60559.686930100637</c:v>
                </c:pt>
                <c:pt idx="6158">
                  <c:v>-63537.999679231922</c:v>
                </c:pt>
                <c:pt idx="6159">
                  <c:v>-64251.350565058761</c:v>
                </c:pt>
                <c:pt idx="6160">
                  <c:v>-59721.367312718467</c:v>
                </c:pt>
                <c:pt idx="6161">
                  <c:v>-52711.844496352489</c:v>
                </c:pt>
                <c:pt idx="6162">
                  <c:v>-49964.452761993212</c:v>
                </c:pt>
                <c:pt idx="6163">
                  <c:v>-50222.456556911959</c:v>
                </c:pt>
                <c:pt idx="6164">
                  <c:v>-45555.553302598048</c:v>
                </c:pt>
                <c:pt idx="6165">
                  <c:v>-47236.810879021192</c:v>
                </c:pt>
                <c:pt idx="6166">
                  <c:v>-12128.384192353193</c:v>
                </c:pt>
                <c:pt idx="6167">
                  <c:v>7202.007864340173</c:v>
                </c:pt>
                <c:pt idx="6168">
                  <c:v>6026.1209610540955</c:v>
                </c:pt>
                <c:pt idx="6169">
                  <c:v>5698.614387083765</c:v>
                </c:pt>
                <c:pt idx="6170">
                  <c:v>4716.0946651727709</c:v>
                </c:pt>
                <c:pt idx="6171">
                  <c:v>5109.1025539371694</c:v>
                </c:pt>
                <c:pt idx="6172">
                  <c:v>4585.0920355846383</c:v>
                </c:pt>
                <c:pt idx="6173">
                  <c:v>5895.1183314659647</c:v>
                </c:pt>
                <c:pt idx="6174">
                  <c:v>7987.681449540918</c:v>
                </c:pt>
                <c:pt idx="6175">
                  <c:v>-14766.453853042223</c:v>
                </c:pt>
                <c:pt idx="6176">
                  <c:v>-61045.603455652919</c:v>
                </c:pt>
                <c:pt idx="6177">
                  <c:v>-62851.292355016194</c:v>
                </c:pt>
                <c:pt idx="6178">
                  <c:v>-65423.640996689595</c:v>
                </c:pt>
                <c:pt idx="6179">
                  <c:v>-62339.051645928223</c:v>
                </c:pt>
                <c:pt idx="6180">
                  <c:v>-57313.175700462132</c:v>
                </c:pt>
                <c:pt idx="6181">
                  <c:v>-64608.506468385815</c:v>
                </c:pt>
                <c:pt idx="6182">
                  <c:v>-60869.78106841477</c:v>
                </c:pt>
                <c:pt idx="6183">
                  <c:v>-64468.509704640659</c:v>
                </c:pt>
                <c:pt idx="6184">
                  <c:v>-58804.733575363978</c:v>
                </c:pt>
                <c:pt idx="6185">
                  <c:v>-52010.506844326956</c:v>
                </c:pt>
                <c:pt idx="6186">
                  <c:v>-49891.6915667496</c:v>
                </c:pt>
                <c:pt idx="6187">
                  <c:v>-47597.33060663216</c:v>
                </c:pt>
                <c:pt idx="6188">
                  <c:v>-46660.542620652013</c:v>
                </c:pt>
                <c:pt idx="6189">
                  <c:v>-46368.611129682977</c:v>
                </c:pt>
                <c:pt idx="6190">
                  <c:v>-46875.905400831456</c:v>
                </c:pt>
                <c:pt idx="6191">
                  <c:v>-49998.877816752458</c:v>
                </c:pt>
                <c:pt idx="6192">
                  <c:v>-49715.070137978226</c:v>
                </c:pt>
                <c:pt idx="6193">
                  <c:v>-51446.519328353905</c:v>
                </c:pt>
                <c:pt idx="6194">
                  <c:v>-52155.612028968382</c:v>
                </c:pt>
                <c:pt idx="6195">
                  <c:v>-51354.654450932932</c:v>
                </c:pt>
                <c:pt idx="6196">
                  <c:v>-51424.429796654316</c:v>
                </c:pt>
                <c:pt idx="6197">
                  <c:v>-24660.17320384374</c:v>
                </c:pt>
                <c:pt idx="6198">
                  <c:v>6026.1209610540955</c:v>
                </c:pt>
                <c:pt idx="6199">
                  <c:v>-11446.887047195687</c:v>
                </c:pt>
                <c:pt idx="6200">
                  <c:v>-39819.628140921413</c:v>
                </c:pt>
                <c:pt idx="6201">
                  <c:v>-58251.906981844404</c:v>
                </c:pt>
                <c:pt idx="6202">
                  <c:v>-60465.651714707521</c:v>
                </c:pt>
                <c:pt idx="6203">
                  <c:v>-59369.808185157672</c:v>
                </c:pt>
                <c:pt idx="6204">
                  <c:v>-59585.918005393927</c:v>
                </c:pt>
                <c:pt idx="6205">
                  <c:v>-59686.62838785538</c:v>
                </c:pt>
                <c:pt idx="6206">
                  <c:v>-58827.482990255063</c:v>
                </c:pt>
                <c:pt idx="6207">
                  <c:v>-60978.736852803471</c:v>
                </c:pt>
                <c:pt idx="6208">
                  <c:v>-61214.344353854067</c:v>
                </c:pt>
                <c:pt idx="6209">
                  <c:v>-46152.071118676082</c:v>
                </c:pt>
                <c:pt idx="6210">
                  <c:v>-50353.084743438732</c:v>
                </c:pt>
                <c:pt idx="6211">
                  <c:v>-48061.60499604357</c:v>
                </c:pt>
                <c:pt idx="6212">
                  <c:v>-49305.72099265267</c:v>
                </c:pt>
                <c:pt idx="6213">
                  <c:v>-51243.852458431269</c:v>
                </c:pt>
                <c:pt idx="6214">
                  <c:v>-45917.540690686888</c:v>
                </c:pt>
                <c:pt idx="6215">
                  <c:v>-47091.184863895302</c:v>
                </c:pt>
                <c:pt idx="6216">
                  <c:v>-48123.232669820034</c:v>
                </c:pt>
                <c:pt idx="6217">
                  <c:v>-22127.324443801474</c:v>
                </c:pt>
                <c:pt idx="6218">
                  <c:v>5960.6196462600292</c:v>
                </c:pt>
                <c:pt idx="6219">
                  <c:v>5240.1051835253011</c:v>
                </c:pt>
                <c:pt idx="6220">
                  <c:v>5174.6038687312348</c:v>
                </c:pt>
                <c:pt idx="6221">
                  <c:v>5633.1130722896987</c:v>
                </c:pt>
                <c:pt idx="6222">
                  <c:v>7529.3718581738176</c:v>
                </c:pt>
                <c:pt idx="6223">
                  <c:v>-21722.050440743951</c:v>
                </c:pt>
                <c:pt idx="6224">
                  <c:v>-61914.891038185218</c:v>
                </c:pt>
                <c:pt idx="6225">
                  <c:v>-57868.817693666759</c:v>
                </c:pt>
                <c:pt idx="6226">
                  <c:v>-64451.323857373973</c:v>
                </c:pt>
                <c:pt idx="6227">
                  <c:v>-56830.598405763703</c:v>
                </c:pt>
                <c:pt idx="6228">
                  <c:v>-58278.687039121032</c:v>
                </c:pt>
                <c:pt idx="6229">
                  <c:v>-63805.720209164778</c:v>
                </c:pt>
                <c:pt idx="6230">
                  <c:v>-61771.066265034002</c:v>
                </c:pt>
                <c:pt idx="6231">
                  <c:v>-61687.01931257602</c:v>
                </c:pt>
                <c:pt idx="6232">
                  <c:v>-57611.464488203594</c:v>
                </c:pt>
                <c:pt idx="6233">
                  <c:v>-46169.006042438166</c:v>
                </c:pt>
                <c:pt idx="6234">
                  <c:v>-53730.271926755937</c:v>
                </c:pt>
                <c:pt idx="6235">
                  <c:v>-50361.192624748728</c:v>
                </c:pt>
                <c:pt idx="6236">
                  <c:v>-44467.679029374121</c:v>
                </c:pt>
                <c:pt idx="6237">
                  <c:v>-46806.356579761967</c:v>
                </c:pt>
                <c:pt idx="6238">
                  <c:v>-48911.767851637444</c:v>
                </c:pt>
                <c:pt idx="6239">
                  <c:v>-50997.802183567845</c:v>
                </c:pt>
                <c:pt idx="6240">
                  <c:v>-50928.037748296207</c:v>
                </c:pt>
                <c:pt idx="6241">
                  <c:v>-51067.566618839497</c:v>
                </c:pt>
                <c:pt idx="6242">
                  <c:v>-51280.947590796888</c:v>
                </c:pt>
                <c:pt idx="6243">
                  <c:v>-52581.150967363843</c:v>
                </c:pt>
                <c:pt idx="6244">
                  <c:v>-52581.150967363843</c:v>
                </c:pt>
                <c:pt idx="6245">
                  <c:v>-51803.014074986851</c:v>
                </c:pt>
                <c:pt idx="6246">
                  <c:v>-48477.236393465442</c:v>
                </c:pt>
                <c:pt idx="6247">
                  <c:v>-46483.942756184617</c:v>
                </c:pt>
                <c:pt idx="6248">
                  <c:v>-53094.987029142154</c:v>
                </c:pt>
                <c:pt idx="6249">
                  <c:v>-60803.920692247739</c:v>
                </c:pt>
                <c:pt idx="6250">
                  <c:v>-59379.069098022068</c:v>
                </c:pt>
                <c:pt idx="6251">
                  <c:v>-60140.104803564143</c:v>
                </c:pt>
                <c:pt idx="6252">
                  <c:v>-63629.970786633479</c:v>
                </c:pt>
                <c:pt idx="6253">
                  <c:v>-64847.730398850035</c:v>
                </c:pt>
                <c:pt idx="6254">
                  <c:v>-60078.469205183697</c:v>
                </c:pt>
                <c:pt idx="6255">
                  <c:v>-51852.949450449531</c:v>
                </c:pt>
                <c:pt idx="6256">
                  <c:v>-49340.243682417786</c:v>
                </c:pt>
                <c:pt idx="6257">
                  <c:v>-46629.698460986547</c:v>
                </c:pt>
                <c:pt idx="6258">
                  <c:v>-46369.04627884856</c:v>
                </c:pt>
                <c:pt idx="6259">
                  <c:v>-46882.509007777604</c:v>
                </c:pt>
                <c:pt idx="6260">
                  <c:v>-46736.807758692485</c:v>
                </c:pt>
                <c:pt idx="6261">
                  <c:v>-10317.051842372422</c:v>
                </c:pt>
                <c:pt idx="6262">
                  <c:v>9423.9767144723646</c:v>
                </c:pt>
                <c:pt idx="6263">
                  <c:v>6547.2798766728847</c:v>
                </c:pt>
                <c:pt idx="6264">
                  <c:v>4978.099924349036</c:v>
                </c:pt>
                <c:pt idx="6265">
                  <c:v>4259.4390033912405</c:v>
                </c:pt>
                <c:pt idx="6266">
                  <c:v>3733.0647147843947</c:v>
                </c:pt>
                <c:pt idx="6267">
                  <c:v>3995.0341684534742</c:v>
                </c:pt>
                <c:pt idx="6268">
                  <c:v>4324.9688342126437</c:v>
                </c:pt>
                <c:pt idx="6269">
                  <c:v>5174.6038687312348</c:v>
                </c:pt>
                <c:pt idx="6270">
                  <c:v>9293.0881489935819</c:v>
                </c:pt>
                <c:pt idx="6271">
                  <c:v>-6148.3115679542425</c:v>
                </c:pt>
                <c:pt idx="6272">
                  <c:v>-36279.21335329851</c:v>
                </c:pt>
                <c:pt idx="6273">
                  <c:v>-62281.129758034542</c:v>
                </c:pt>
                <c:pt idx="6274">
                  <c:v>-59736.2881245354</c:v>
                </c:pt>
                <c:pt idx="6275">
                  <c:v>-59949.6334624878</c:v>
                </c:pt>
                <c:pt idx="6276">
                  <c:v>-57756.32676499115</c:v>
                </c:pt>
                <c:pt idx="6277">
                  <c:v>-64649.550685040456</c:v>
                </c:pt>
                <c:pt idx="6278">
                  <c:v>-58095.236711001191</c:v>
                </c:pt>
                <c:pt idx="6279">
                  <c:v>-56800.458334457609</c:v>
                </c:pt>
                <c:pt idx="6280">
                  <c:v>-47267.196828031454</c:v>
                </c:pt>
                <c:pt idx="6281">
                  <c:v>-48660.823702124144</c:v>
                </c:pt>
                <c:pt idx="6282">
                  <c:v>11552.326906885777</c:v>
                </c:pt>
                <c:pt idx="6283">
                  <c:v>12888.614179880173</c:v>
                </c:pt>
                <c:pt idx="6284">
                  <c:v>13340.764664158211</c:v>
                </c:pt>
                <c:pt idx="6285">
                  <c:v>9751.1981281693224</c:v>
                </c:pt>
                <c:pt idx="6286">
                  <c:v>7987.681449540918</c:v>
                </c:pt>
                <c:pt idx="6287">
                  <c:v>6612.7526754396131</c:v>
                </c:pt>
                <c:pt idx="6288">
                  <c:v>7267.4806631069014</c:v>
                </c:pt>
                <c:pt idx="6289">
                  <c:v>4521.5583266768563</c:v>
                </c:pt>
                <c:pt idx="6290">
                  <c:v>4781.5959799668371</c:v>
                </c:pt>
                <c:pt idx="6291">
                  <c:v>3667.5723513671242</c:v>
                </c:pt>
                <c:pt idx="6292">
                  <c:v>3864.0494416189349</c:v>
                </c:pt>
                <c:pt idx="6293">
                  <c:v>5043.6012391431032</c:v>
                </c:pt>
                <c:pt idx="6294">
                  <c:v>9943.1965402322076</c:v>
                </c:pt>
                <c:pt idx="6295">
                  <c:v>-18127.227782461709</c:v>
                </c:pt>
                <c:pt idx="6296">
                  <c:v>-60061.14803310993</c:v>
                </c:pt>
                <c:pt idx="6297">
                  <c:v>-64707.67050597995</c:v>
                </c:pt>
                <c:pt idx="6298">
                  <c:v>-62050.243849847502</c:v>
                </c:pt>
                <c:pt idx="6299">
                  <c:v>-60400.932500483708</c:v>
                </c:pt>
                <c:pt idx="6300">
                  <c:v>-63497.963303777411</c:v>
                </c:pt>
                <c:pt idx="6301">
                  <c:v>-59876.185754803621</c:v>
                </c:pt>
                <c:pt idx="6302">
                  <c:v>-58358.046828758146</c:v>
                </c:pt>
                <c:pt idx="6303">
                  <c:v>-60865.486105334618</c:v>
                </c:pt>
                <c:pt idx="6304">
                  <c:v>-62674.989273052081</c:v>
                </c:pt>
                <c:pt idx="6305">
                  <c:v>-51911.373378480239</c:v>
                </c:pt>
                <c:pt idx="6306">
                  <c:v>-47473.631415451637</c:v>
                </c:pt>
                <c:pt idx="6307">
                  <c:v>-47097.674469951904</c:v>
                </c:pt>
                <c:pt idx="6308">
                  <c:v>-46445.09844971753</c:v>
                </c:pt>
                <c:pt idx="6309">
                  <c:v>-47597.33060663216</c:v>
                </c:pt>
                <c:pt idx="6310">
                  <c:v>-48981.442734616983</c:v>
                </c:pt>
                <c:pt idx="6311">
                  <c:v>-49784.796744062347</c:v>
                </c:pt>
                <c:pt idx="6312">
                  <c:v>-50073.366888700504</c:v>
                </c:pt>
                <c:pt idx="6313">
                  <c:v>-52511.322081617021</c:v>
                </c:pt>
                <c:pt idx="6314">
                  <c:v>-53145.823480565683</c:v>
                </c:pt>
                <c:pt idx="6315">
                  <c:v>-52933.384793230318</c:v>
                </c:pt>
                <c:pt idx="6316">
                  <c:v>-52793.718870293036</c:v>
                </c:pt>
                <c:pt idx="6317">
                  <c:v>-52085.791932544053</c:v>
                </c:pt>
                <c:pt idx="6318">
                  <c:v>-48546.887595180197</c:v>
                </c:pt>
                <c:pt idx="6319">
                  <c:v>-47567.494733352338</c:v>
                </c:pt>
                <c:pt idx="6320">
                  <c:v>-58757.571496247983</c:v>
                </c:pt>
                <c:pt idx="6321">
                  <c:v>-63909.970658081809</c:v>
                </c:pt>
                <c:pt idx="6322">
                  <c:v>-61359.537927585923</c:v>
                </c:pt>
                <c:pt idx="6323">
                  <c:v>-60494.025025465184</c:v>
                </c:pt>
                <c:pt idx="6324">
                  <c:v>-60795.525776477916</c:v>
                </c:pt>
                <c:pt idx="6325">
                  <c:v>-64558.696062100898</c:v>
                </c:pt>
                <c:pt idx="6326">
                  <c:v>-59209.440017518667</c:v>
                </c:pt>
                <c:pt idx="6327">
                  <c:v>-58354.124612569081</c:v>
                </c:pt>
                <c:pt idx="6328">
                  <c:v>-63523.019079604179</c:v>
                </c:pt>
                <c:pt idx="6329">
                  <c:v>-48938.885551850573</c:v>
                </c:pt>
                <c:pt idx="6330">
                  <c:v>-44875.66129544931</c:v>
                </c:pt>
                <c:pt idx="6331">
                  <c:v>-45848.073912032305</c:v>
                </c:pt>
                <c:pt idx="6332">
                  <c:v>-44830.609601458498</c:v>
                </c:pt>
                <c:pt idx="6333">
                  <c:v>-45262.659907046036</c:v>
                </c:pt>
                <c:pt idx="6334">
                  <c:v>-47236.810879021192</c:v>
                </c:pt>
                <c:pt idx="6335">
                  <c:v>-47908.435357188457</c:v>
                </c:pt>
                <c:pt idx="6336">
                  <c:v>-49549.312511580574</c:v>
                </c:pt>
                <c:pt idx="6337">
                  <c:v>-51067.566618839497</c:v>
                </c:pt>
                <c:pt idx="6338">
                  <c:v>-52723.885908824399</c:v>
                </c:pt>
                <c:pt idx="6339">
                  <c:v>-52720.808738857515</c:v>
                </c:pt>
                <c:pt idx="6340">
                  <c:v>-52085.791932544053</c:v>
                </c:pt>
                <c:pt idx="6341">
                  <c:v>-51729.548405007103</c:v>
                </c:pt>
                <c:pt idx="6342">
                  <c:v>-48192.875553567974</c:v>
                </c:pt>
                <c:pt idx="6343">
                  <c:v>-52149.945200477967</c:v>
                </c:pt>
                <c:pt idx="6344">
                  <c:v>-59072.671253366585</c:v>
                </c:pt>
                <c:pt idx="6345">
                  <c:v>-60733.950702958609</c:v>
                </c:pt>
                <c:pt idx="6346">
                  <c:v>-65039.063473643728</c:v>
                </c:pt>
                <c:pt idx="6347">
                  <c:v>-61039.992157848348</c:v>
                </c:pt>
                <c:pt idx="6348">
                  <c:v>-63391.385631527846</c:v>
                </c:pt>
                <c:pt idx="6349">
                  <c:v>-64451.323857373973</c:v>
                </c:pt>
                <c:pt idx="6350">
                  <c:v>-63170.444239427648</c:v>
                </c:pt>
                <c:pt idx="6351">
                  <c:v>-61919.231291262535</c:v>
                </c:pt>
                <c:pt idx="6352">
                  <c:v>-56191.057403170664</c:v>
                </c:pt>
                <c:pt idx="6353">
                  <c:v>-47683.76372926258</c:v>
                </c:pt>
                <c:pt idx="6354">
                  <c:v>-49385.878683955933</c:v>
                </c:pt>
                <c:pt idx="6355">
                  <c:v>-50877.175412435041</c:v>
                </c:pt>
                <c:pt idx="6356">
                  <c:v>-51015.994444938282</c:v>
                </c:pt>
                <c:pt idx="6357">
                  <c:v>-52790.278830855917</c:v>
                </c:pt>
                <c:pt idx="6358">
                  <c:v>-45701.8608513074</c:v>
                </c:pt>
                <c:pt idx="6359">
                  <c:v>-44753.258546911944</c:v>
                </c:pt>
                <c:pt idx="6360">
                  <c:v>-45193.238649519881</c:v>
                </c:pt>
                <c:pt idx="6361">
                  <c:v>-48552.537391603895</c:v>
                </c:pt>
                <c:pt idx="6362">
                  <c:v>-51280.947590796888</c:v>
                </c:pt>
                <c:pt idx="6363">
                  <c:v>-51354.654450932932</c:v>
                </c:pt>
                <c:pt idx="6364">
                  <c:v>-51424.429796654316</c:v>
                </c:pt>
                <c:pt idx="6365">
                  <c:v>-50212.847019309702</c:v>
                </c:pt>
                <c:pt idx="6366">
                  <c:v>-49549.312511580574</c:v>
                </c:pt>
                <c:pt idx="6367">
                  <c:v>-45303.961166910842</c:v>
                </c:pt>
                <c:pt idx="6368">
                  <c:v>-58860.327753264435</c:v>
                </c:pt>
                <c:pt idx="6369">
                  <c:v>-58499.928425075843</c:v>
                </c:pt>
                <c:pt idx="6370">
                  <c:v>-61764.067187357141</c:v>
                </c:pt>
                <c:pt idx="6371">
                  <c:v>-62216.619310266768</c:v>
                </c:pt>
                <c:pt idx="6372">
                  <c:v>-61344.854061651095</c:v>
                </c:pt>
                <c:pt idx="6373">
                  <c:v>-60340.778424404372</c:v>
                </c:pt>
                <c:pt idx="6374">
                  <c:v>-62713.233358931124</c:v>
                </c:pt>
                <c:pt idx="6375">
                  <c:v>-56507.703151398899</c:v>
                </c:pt>
                <c:pt idx="6376">
                  <c:v>-62176.044380739135</c:v>
                </c:pt>
                <c:pt idx="6377">
                  <c:v>-44188.656109355026</c:v>
                </c:pt>
                <c:pt idx="6378">
                  <c:v>-43616.442946621028</c:v>
                </c:pt>
                <c:pt idx="6379">
                  <c:v>-45778.731876621001</c:v>
                </c:pt>
                <c:pt idx="6380">
                  <c:v>-48718.522379490118</c:v>
                </c:pt>
                <c:pt idx="6381">
                  <c:v>-51919.688821772892</c:v>
                </c:pt>
                <c:pt idx="6382">
                  <c:v>-45123.817391993747</c:v>
                </c:pt>
                <c:pt idx="6383">
                  <c:v>-45624.997743608117</c:v>
                </c:pt>
                <c:pt idx="6384">
                  <c:v>-49715.070137978226</c:v>
                </c:pt>
                <c:pt idx="6385">
                  <c:v>-50640.442111684919</c:v>
                </c:pt>
                <c:pt idx="6386">
                  <c:v>-50784.30548952418</c:v>
                </c:pt>
                <c:pt idx="6387">
                  <c:v>-51729.548405007103</c:v>
                </c:pt>
                <c:pt idx="6388">
                  <c:v>-50570.689436599954</c:v>
                </c:pt>
                <c:pt idx="6389">
                  <c:v>-50570.689436599954</c:v>
                </c:pt>
                <c:pt idx="6390">
                  <c:v>-49929.144374888085</c:v>
                </c:pt>
                <c:pt idx="6391">
                  <c:v>-47203.221030428671</c:v>
                </c:pt>
                <c:pt idx="6392">
                  <c:v>-53457.775735389092</c:v>
                </c:pt>
                <c:pt idx="6393">
                  <c:v>-61672.097778609779</c:v>
                </c:pt>
                <c:pt idx="6394">
                  <c:v>-64389.170647523752</c:v>
                </c:pt>
                <c:pt idx="6395">
                  <c:v>-62582.728585566438</c:v>
                </c:pt>
                <c:pt idx="6396">
                  <c:v>-58386.656184283114</c:v>
                </c:pt>
                <c:pt idx="6397">
                  <c:v>-58518.456831982898</c:v>
                </c:pt>
                <c:pt idx="6398">
                  <c:v>-56058.411965766987</c:v>
                </c:pt>
                <c:pt idx="6399">
                  <c:v>-61815.016672499056</c:v>
                </c:pt>
                <c:pt idx="6400">
                  <c:v>-54547.529652485129</c:v>
                </c:pt>
                <c:pt idx="6401">
                  <c:v>-48038.142951679838</c:v>
                </c:pt>
                <c:pt idx="6402">
                  <c:v>-43353.405231223893</c:v>
                </c:pt>
                <c:pt idx="6403">
                  <c:v>-48418.966271932484</c:v>
                </c:pt>
                <c:pt idx="6404">
                  <c:v>-50946.584928686665</c:v>
                </c:pt>
                <c:pt idx="6405">
                  <c:v>-46945.454221900938</c:v>
                </c:pt>
                <c:pt idx="6406">
                  <c:v>-48691.856006787835</c:v>
                </c:pt>
                <c:pt idx="6407">
                  <c:v>-49340.243682417786</c:v>
                </c:pt>
                <c:pt idx="6408">
                  <c:v>-50003.626823395913</c:v>
                </c:pt>
                <c:pt idx="6409">
                  <c:v>-50500.936761514989</c:v>
                </c:pt>
                <c:pt idx="6410">
                  <c:v>-51516.324646302826</c:v>
                </c:pt>
                <c:pt idx="6411">
                  <c:v>-50784.30548952418</c:v>
                </c:pt>
                <c:pt idx="6412">
                  <c:v>-51211.177594074717</c:v>
                </c:pt>
                <c:pt idx="6413">
                  <c:v>-42406.390502814844</c:v>
                </c:pt>
                <c:pt idx="6414">
                  <c:v>8638.6453215996662</c:v>
                </c:pt>
                <c:pt idx="6415">
                  <c:v>2999.8924799618044</c:v>
                </c:pt>
                <c:pt idx="6416">
                  <c:v>-19223.842089363676</c:v>
                </c:pt>
                <c:pt idx="6417">
                  <c:v>-37483.643398676279</c:v>
                </c:pt>
                <c:pt idx="6418">
                  <c:v>-52078.600688441693</c:v>
                </c:pt>
                <c:pt idx="6419">
                  <c:v>-62207.330430706046</c:v>
                </c:pt>
                <c:pt idx="6420">
                  <c:v>-64264.113032528061</c:v>
                </c:pt>
                <c:pt idx="6421">
                  <c:v>-58720.462498052926</c:v>
                </c:pt>
                <c:pt idx="6422">
                  <c:v>-63201.243871469516</c:v>
                </c:pt>
                <c:pt idx="6423">
                  <c:v>-50291.678736260088</c:v>
                </c:pt>
                <c:pt idx="6424">
                  <c:v>-18525.961891812854</c:v>
                </c:pt>
                <c:pt idx="6425">
                  <c:v>-1040.3967951405464</c:v>
                </c:pt>
                <c:pt idx="6426">
                  <c:v>9631.1326842962753</c:v>
                </c:pt>
                <c:pt idx="6427">
                  <c:v>13215.736367186777</c:v>
                </c:pt>
                <c:pt idx="6428">
                  <c:v>13150.311929725456</c:v>
                </c:pt>
                <c:pt idx="6429">
                  <c:v>12430.643117650929</c:v>
                </c:pt>
                <c:pt idx="6430">
                  <c:v>10597.354207352748</c:v>
                </c:pt>
                <c:pt idx="6431">
                  <c:v>7529.3718581738176</c:v>
                </c:pt>
                <c:pt idx="6432">
                  <c:v>6940.1166692732568</c:v>
                </c:pt>
                <c:pt idx="6433">
                  <c:v>5895.1183314659647</c:v>
                </c:pt>
                <c:pt idx="6434">
                  <c:v>5305.6064983193673</c:v>
                </c:pt>
                <c:pt idx="6435">
                  <c:v>5567.6117574956324</c:v>
                </c:pt>
                <c:pt idx="6436">
                  <c:v>5305.6064983193673</c:v>
                </c:pt>
                <c:pt idx="6437">
                  <c:v>5698.614387083765</c:v>
                </c:pt>
                <c:pt idx="6438">
                  <c:v>7463.8990594070883</c:v>
                </c:pt>
                <c:pt idx="6439">
                  <c:v>-16432.078474686063</c:v>
                </c:pt>
                <c:pt idx="6440">
                  <c:v>-63546.51739327643</c:v>
                </c:pt>
                <c:pt idx="6441">
                  <c:v>-56800.458334457609</c:v>
                </c:pt>
                <c:pt idx="6442">
                  <c:v>-62641.321445144204</c:v>
                </c:pt>
                <c:pt idx="6443">
                  <c:v>-61503.620585138968</c:v>
                </c:pt>
                <c:pt idx="6444">
                  <c:v>-62867.884285327578</c:v>
                </c:pt>
                <c:pt idx="6445">
                  <c:v>-58157.116150674556</c:v>
                </c:pt>
                <c:pt idx="6446">
                  <c:v>-64161.038216458095</c:v>
                </c:pt>
                <c:pt idx="6447">
                  <c:v>-62629.315415392513</c:v>
                </c:pt>
                <c:pt idx="6448">
                  <c:v>-58067.380522967294</c:v>
                </c:pt>
                <c:pt idx="6449">
                  <c:v>-51677.440278426802</c:v>
                </c:pt>
                <c:pt idx="6450">
                  <c:v>-48245.209378197003</c:v>
                </c:pt>
                <c:pt idx="6451">
                  <c:v>-50946.584928686665</c:v>
                </c:pt>
                <c:pt idx="6452">
                  <c:v>-51771.319827730324</c:v>
                </c:pt>
                <c:pt idx="6453">
                  <c:v>-53303.099206321531</c:v>
                </c:pt>
                <c:pt idx="6454">
                  <c:v>-45994.191193505707</c:v>
                </c:pt>
                <c:pt idx="6455">
                  <c:v>-48117.338418338986</c:v>
                </c:pt>
                <c:pt idx="6456">
                  <c:v>-50500.936761514989</c:v>
                </c:pt>
                <c:pt idx="6457">
                  <c:v>-50784.30548952418</c:v>
                </c:pt>
                <c:pt idx="6458">
                  <c:v>-52085.791932544053</c:v>
                </c:pt>
                <c:pt idx="6459">
                  <c:v>-52155.612028968382</c:v>
                </c:pt>
                <c:pt idx="6460">
                  <c:v>-51589.927491633272</c:v>
                </c:pt>
                <c:pt idx="6461">
                  <c:v>-51659.737948320188</c:v>
                </c:pt>
                <c:pt idx="6462">
                  <c:v>-48477.236393465442</c:v>
                </c:pt>
                <c:pt idx="6463">
                  <c:v>-50942.83651146265</c:v>
                </c:pt>
                <c:pt idx="6464">
                  <c:v>-57309.698682133749</c:v>
                </c:pt>
                <c:pt idx="6465">
                  <c:v>-58370.935935564507</c:v>
                </c:pt>
                <c:pt idx="6466">
                  <c:v>-64548.995180516155</c:v>
                </c:pt>
                <c:pt idx="6467">
                  <c:v>-64021.101382834415</c:v>
                </c:pt>
                <c:pt idx="6468">
                  <c:v>-58283.510733069896</c:v>
                </c:pt>
                <c:pt idx="6469">
                  <c:v>-61336.022185721522</c:v>
                </c:pt>
                <c:pt idx="6470">
                  <c:v>-59352.305200128088</c:v>
                </c:pt>
                <c:pt idx="6471">
                  <c:v>-58094.061088996998</c:v>
                </c:pt>
                <c:pt idx="6472">
                  <c:v>-61797.181427276213</c:v>
                </c:pt>
                <c:pt idx="6473">
                  <c:v>-51348.862393699819</c:v>
                </c:pt>
                <c:pt idx="6474">
                  <c:v>-50655.857732914184</c:v>
                </c:pt>
                <c:pt idx="6475">
                  <c:v>-44537.051383554121</c:v>
                </c:pt>
                <c:pt idx="6476">
                  <c:v>-52424.687012070441</c:v>
                </c:pt>
                <c:pt idx="6477">
                  <c:v>-51164.692809579821</c:v>
                </c:pt>
                <c:pt idx="6478">
                  <c:v>-50430.56065866712</c:v>
                </c:pt>
                <c:pt idx="6479">
                  <c:v>-53682.451278789878</c:v>
                </c:pt>
                <c:pt idx="6480">
                  <c:v>-48477.236393465442</c:v>
                </c:pt>
                <c:pt idx="6481">
                  <c:v>-50073.366888700504</c:v>
                </c:pt>
                <c:pt idx="6482">
                  <c:v>-51872.829457837237</c:v>
                </c:pt>
                <c:pt idx="6483">
                  <c:v>-52012.460223538008</c:v>
                </c:pt>
                <c:pt idx="6484">
                  <c:v>-51586.129964251748</c:v>
                </c:pt>
                <c:pt idx="6485">
                  <c:v>-51516.324646302826</c:v>
                </c:pt>
                <c:pt idx="6486">
                  <c:v>-49195.740824377106</c:v>
                </c:pt>
                <c:pt idx="6487">
                  <c:v>-29289.155242493973</c:v>
                </c:pt>
                <c:pt idx="6488">
                  <c:v>-55799.248335746212</c:v>
                </c:pt>
                <c:pt idx="6489">
                  <c:v>-57360.245182425198</c:v>
                </c:pt>
                <c:pt idx="6490">
                  <c:v>-58997.699476546994</c:v>
                </c:pt>
                <c:pt idx="6491">
                  <c:v>-55948.693811695623</c:v>
                </c:pt>
                <c:pt idx="6492">
                  <c:v>-64777.700452414989</c:v>
                </c:pt>
                <c:pt idx="6493">
                  <c:v>-60803.920692247739</c:v>
                </c:pt>
                <c:pt idx="6494">
                  <c:v>-61437.610931563446</c:v>
                </c:pt>
                <c:pt idx="6495">
                  <c:v>-58284.406423067798</c:v>
                </c:pt>
                <c:pt idx="6496">
                  <c:v>-60513.269893771117</c:v>
                </c:pt>
                <c:pt idx="6497">
                  <c:v>-47453.499613358297</c:v>
                </c:pt>
                <c:pt idx="6498">
                  <c:v>-50249.834999602936</c:v>
                </c:pt>
                <c:pt idx="6499">
                  <c:v>-47290.847350286364</c:v>
                </c:pt>
                <c:pt idx="6500">
                  <c:v>-49684.423161594146</c:v>
                </c:pt>
                <c:pt idx="6501">
                  <c:v>-44007.809923443536</c:v>
                </c:pt>
                <c:pt idx="6502">
                  <c:v>-48767.040948439681</c:v>
                </c:pt>
                <c:pt idx="6503">
                  <c:v>-48477.236393465442</c:v>
                </c:pt>
                <c:pt idx="6504">
                  <c:v>-50287.209473322771</c:v>
                </c:pt>
                <c:pt idx="6505">
                  <c:v>-51446.519328353905</c:v>
                </c:pt>
                <c:pt idx="6506">
                  <c:v>-52155.612028968382</c:v>
                </c:pt>
                <c:pt idx="6507">
                  <c:v>-34260.900609836979</c:v>
                </c:pt>
                <c:pt idx="6508">
                  <c:v>4847.0972947609034</c:v>
                </c:pt>
                <c:pt idx="6509">
                  <c:v>4456.0284958554521</c:v>
                </c:pt>
                <c:pt idx="6510">
                  <c:v>6091.6222758481626</c:v>
                </c:pt>
                <c:pt idx="6511">
                  <c:v>1473.5400654118332</c:v>
                </c:pt>
                <c:pt idx="6512">
                  <c:v>-14457.466576574538</c:v>
                </c:pt>
                <c:pt idx="6513">
                  <c:v>-41448.811712967276</c:v>
                </c:pt>
                <c:pt idx="6514">
                  <c:v>-55956.284856062957</c:v>
                </c:pt>
                <c:pt idx="6515">
                  <c:v>-63471.666111713785</c:v>
                </c:pt>
                <c:pt idx="6516">
                  <c:v>-58042.367748096753</c:v>
                </c:pt>
                <c:pt idx="6517">
                  <c:v>-59132.249088029035</c:v>
                </c:pt>
                <c:pt idx="6518">
                  <c:v>-63164.637626747804</c:v>
                </c:pt>
                <c:pt idx="6519">
                  <c:v>-59277.3094266728</c:v>
                </c:pt>
                <c:pt idx="6520">
                  <c:v>-59027.081728672762</c:v>
                </c:pt>
                <c:pt idx="6521">
                  <c:v>-45679.187452202903</c:v>
                </c:pt>
                <c:pt idx="6522">
                  <c:v>-49786.377466121805</c:v>
                </c:pt>
                <c:pt idx="6523">
                  <c:v>-47312.753398028217</c:v>
                </c:pt>
                <c:pt idx="6524">
                  <c:v>-48552.537391603895</c:v>
                </c:pt>
                <c:pt idx="6525">
                  <c:v>-50143.106954005118</c:v>
                </c:pt>
                <c:pt idx="6526">
                  <c:v>-51280.947590796888</c:v>
                </c:pt>
                <c:pt idx="6527">
                  <c:v>-51729.548405007103</c:v>
                </c:pt>
                <c:pt idx="6528">
                  <c:v>-42175.586414413723</c:v>
                </c:pt>
                <c:pt idx="6529">
                  <c:v>4324.9688342126437</c:v>
                </c:pt>
                <c:pt idx="6530">
                  <c:v>4060.5265318707452</c:v>
                </c:pt>
                <c:pt idx="6531">
                  <c:v>4060.5265318707452</c:v>
                </c:pt>
                <c:pt idx="6532">
                  <c:v>3995.0341684534742</c:v>
                </c:pt>
                <c:pt idx="6533">
                  <c:v>4060.5265318707452</c:v>
                </c:pt>
                <c:pt idx="6534">
                  <c:v>4847.0972947609034</c:v>
                </c:pt>
                <c:pt idx="6535">
                  <c:v>-11330.523600538634</c:v>
                </c:pt>
                <c:pt idx="6536">
                  <c:v>-49350.069246828803</c:v>
                </c:pt>
                <c:pt idx="6537">
                  <c:v>-61903.804895925816</c:v>
                </c:pt>
                <c:pt idx="6538">
                  <c:v>-56958.540546366283</c:v>
                </c:pt>
                <c:pt idx="6539">
                  <c:v>-59212.488226747337</c:v>
                </c:pt>
                <c:pt idx="6540">
                  <c:v>-63111.511964280486</c:v>
                </c:pt>
                <c:pt idx="6541">
                  <c:v>-58296.916910652144</c:v>
                </c:pt>
                <c:pt idx="6542">
                  <c:v>-61630.512775327676</c:v>
                </c:pt>
                <c:pt idx="6543">
                  <c:v>-64009.91858147984</c:v>
                </c:pt>
                <c:pt idx="6544">
                  <c:v>-58333.011152240964</c:v>
                </c:pt>
                <c:pt idx="6545">
                  <c:v>-46875.905400831456</c:v>
                </c:pt>
                <c:pt idx="6546">
                  <c:v>-52328.891126832634</c:v>
                </c:pt>
                <c:pt idx="6547">
                  <c:v>-47021.626245189393</c:v>
                </c:pt>
                <c:pt idx="6548">
                  <c:v>-48477.236393465442</c:v>
                </c:pt>
                <c:pt idx="6549">
                  <c:v>-49409.933292138725</c:v>
                </c:pt>
                <c:pt idx="6550">
                  <c:v>-50854.064150910897</c:v>
                </c:pt>
                <c:pt idx="6551">
                  <c:v>-49479.62290185965</c:v>
                </c:pt>
                <c:pt idx="6552">
                  <c:v>-51280.947590796888</c:v>
                </c:pt>
                <c:pt idx="6553">
                  <c:v>-51586.129964251748</c:v>
                </c:pt>
                <c:pt idx="6554">
                  <c:v>-42549.307498847476</c:v>
                </c:pt>
                <c:pt idx="6555">
                  <c:v>4716.0946651727709</c:v>
                </c:pt>
                <c:pt idx="6556">
                  <c:v>5043.6012391431032</c:v>
                </c:pt>
                <c:pt idx="6557">
                  <c:v>4060.5265318707452</c:v>
                </c:pt>
                <c:pt idx="6558">
                  <c:v>4390.4986650340479</c:v>
                </c:pt>
                <c:pt idx="6559">
                  <c:v>-9430.4544813661305</c:v>
                </c:pt>
                <c:pt idx="6560">
                  <c:v>-58899.819312735694</c:v>
                </c:pt>
                <c:pt idx="6561">
                  <c:v>-63279.3318103122</c:v>
                </c:pt>
                <c:pt idx="6562">
                  <c:v>-57332.136175533509</c:v>
                </c:pt>
                <c:pt idx="6563">
                  <c:v>-57718.41789963215</c:v>
                </c:pt>
                <c:pt idx="6564">
                  <c:v>-58467.177594498149</c:v>
                </c:pt>
                <c:pt idx="6565">
                  <c:v>-57015.980434399367</c:v>
                </c:pt>
                <c:pt idx="6566">
                  <c:v>-62575.746477609915</c:v>
                </c:pt>
                <c:pt idx="6567">
                  <c:v>-46249.198445505943</c:v>
                </c:pt>
                <c:pt idx="6568">
                  <c:v>-50639.572061202452</c:v>
                </c:pt>
                <c:pt idx="6569">
                  <c:v>-49045.939113841305</c:v>
                </c:pt>
                <c:pt idx="6570">
                  <c:v>-49212.49649116677</c:v>
                </c:pt>
                <c:pt idx="6571">
                  <c:v>-45555.553302598048</c:v>
                </c:pt>
                <c:pt idx="6572">
                  <c:v>-47167.242674486544</c:v>
                </c:pt>
                <c:pt idx="6573">
                  <c:v>-49624.018212507537</c:v>
                </c:pt>
                <c:pt idx="6574">
                  <c:v>-21911.85993263777</c:v>
                </c:pt>
                <c:pt idx="6575">
                  <c:v>7529.3718581738176</c:v>
                </c:pt>
                <c:pt idx="6576">
                  <c:v>4781.5959799668371</c:v>
                </c:pt>
                <c:pt idx="6577">
                  <c:v>5371.1078131134336</c:v>
                </c:pt>
                <c:pt idx="6578">
                  <c:v>5043.6012391431032</c:v>
                </c:pt>
                <c:pt idx="6579">
                  <c:v>6026.1209610540955</c:v>
                </c:pt>
                <c:pt idx="6580">
                  <c:v>8834.9781698178431</c:v>
                </c:pt>
                <c:pt idx="6581">
                  <c:v>4847.0972947609034</c:v>
                </c:pt>
                <c:pt idx="6582">
                  <c:v>5436.6091279075008</c:v>
                </c:pt>
                <c:pt idx="6583">
                  <c:v>-12598.948404394197</c:v>
                </c:pt>
                <c:pt idx="6584">
                  <c:v>-56260.519216141212</c:v>
                </c:pt>
                <c:pt idx="6585">
                  <c:v>-64705.469341499207</c:v>
                </c:pt>
                <c:pt idx="6586">
                  <c:v>-63716.859697251704</c:v>
                </c:pt>
                <c:pt idx="6587">
                  <c:v>-60582.806322602381</c:v>
                </c:pt>
                <c:pt idx="6588">
                  <c:v>-62789.878415094317</c:v>
                </c:pt>
                <c:pt idx="6589">
                  <c:v>-57585.70991792265</c:v>
                </c:pt>
                <c:pt idx="6590">
                  <c:v>-61948.949658480691</c:v>
                </c:pt>
                <c:pt idx="6591">
                  <c:v>-59411.834190100104</c:v>
                </c:pt>
                <c:pt idx="6592">
                  <c:v>-60530.174598384336</c:v>
                </c:pt>
                <c:pt idx="6593">
                  <c:v>-49777.176271860342</c:v>
                </c:pt>
                <c:pt idx="6594">
                  <c:v>-51239.163267257638</c:v>
                </c:pt>
                <c:pt idx="6595">
                  <c:v>-44761.212372973278</c:v>
                </c:pt>
                <c:pt idx="6596">
                  <c:v>-53829.947764441531</c:v>
                </c:pt>
                <c:pt idx="6597">
                  <c:v>-48552.537391603895</c:v>
                </c:pt>
                <c:pt idx="6598">
                  <c:v>-48911.767851637444</c:v>
                </c:pt>
                <c:pt idx="6599">
                  <c:v>-51803.014074986851</c:v>
                </c:pt>
                <c:pt idx="6600">
                  <c:v>-42479.668697703695</c:v>
                </c:pt>
                <c:pt idx="6601">
                  <c:v>5174.6038687312348</c:v>
                </c:pt>
                <c:pt idx="6602">
                  <c:v>7529.3718581738176</c:v>
                </c:pt>
                <c:pt idx="6603">
                  <c:v>5174.6038687312348</c:v>
                </c:pt>
                <c:pt idx="6604">
                  <c:v>3929.5418050362046</c:v>
                </c:pt>
                <c:pt idx="6605">
                  <c:v>5829.6170166718985</c:v>
                </c:pt>
                <c:pt idx="6606">
                  <c:v>6678.2254742063424</c:v>
                </c:pt>
                <c:pt idx="6607">
                  <c:v>-13068.582911761663</c:v>
                </c:pt>
                <c:pt idx="6608">
                  <c:v>-62820.663263572569</c:v>
                </c:pt>
                <c:pt idx="6609">
                  <c:v>-58106.340064967728</c:v>
                </c:pt>
                <c:pt idx="6610">
                  <c:v>-61965.468251481485</c:v>
                </c:pt>
                <c:pt idx="6611">
                  <c:v>-65272.117589674286</c:v>
                </c:pt>
                <c:pt idx="6612">
                  <c:v>-63991.759569240094</c:v>
                </c:pt>
                <c:pt idx="6613">
                  <c:v>-60947.789432109064</c:v>
                </c:pt>
                <c:pt idx="6614">
                  <c:v>-64398.511322768092</c:v>
                </c:pt>
                <c:pt idx="6615">
                  <c:v>-58309.785269878783</c:v>
                </c:pt>
                <c:pt idx="6616">
                  <c:v>-46426.154275533918</c:v>
                </c:pt>
                <c:pt idx="6617">
                  <c:v>-49069.949783512217</c:v>
                </c:pt>
                <c:pt idx="6618">
                  <c:v>-47111.229345763051</c:v>
                </c:pt>
                <c:pt idx="6619">
                  <c:v>-44537.051383554121</c:v>
                </c:pt>
                <c:pt idx="6620">
                  <c:v>-45486.108861588</c:v>
                </c:pt>
                <c:pt idx="6621">
                  <c:v>-48407.585191750703</c:v>
                </c:pt>
                <c:pt idx="6622">
                  <c:v>-39591.018178409206</c:v>
                </c:pt>
                <c:pt idx="6623">
                  <c:v>7202.007864340173</c:v>
                </c:pt>
                <c:pt idx="6624">
                  <c:v>5305.6064983193673</c:v>
                </c:pt>
                <c:pt idx="6625">
                  <c:v>5174.6038687312348</c:v>
                </c:pt>
                <c:pt idx="6626">
                  <c:v>4912.5986095549697</c:v>
                </c:pt>
                <c:pt idx="6627">
                  <c:v>5371.1078131134336</c:v>
                </c:pt>
                <c:pt idx="6628">
                  <c:v>4259.4390033912405</c:v>
                </c:pt>
                <c:pt idx="6629">
                  <c:v>4390.4986650340479</c:v>
                </c:pt>
                <c:pt idx="6630">
                  <c:v>6743.6982729730717</c:v>
                </c:pt>
                <c:pt idx="6631">
                  <c:v>-17748.554894540765</c:v>
                </c:pt>
                <c:pt idx="6632">
                  <c:v>-42672.268762564163</c:v>
                </c:pt>
                <c:pt idx="6633">
                  <c:v>-63405.386357325951</c:v>
                </c:pt>
                <c:pt idx="6634">
                  <c:v>-58829.950013432332</c:v>
                </c:pt>
                <c:pt idx="6635">
                  <c:v>-58231.12531056915</c:v>
                </c:pt>
                <c:pt idx="6636">
                  <c:v>-60008.529194467534</c:v>
                </c:pt>
                <c:pt idx="6637">
                  <c:v>-64369.379284455237</c:v>
                </c:pt>
                <c:pt idx="6638">
                  <c:v>-56972.829685610872</c:v>
                </c:pt>
                <c:pt idx="6639">
                  <c:v>-47556.861315189395</c:v>
                </c:pt>
                <c:pt idx="6640">
                  <c:v>-49136.141628957608</c:v>
                </c:pt>
                <c:pt idx="6641">
                  <c:v>-53534.834404276393</c:v>
                </c:pt>
                <c:pt idx="6642">
                  <c:v>-45409.152557322981</c:v>
                </c:pt>
                <c:pt idx="6643">
                  <c:v>-46445.09844971753</c:v>
                </c:pt>
                <c:pt idx="6644">
                  <c:v>-47978.069710905307</c:v>
                </c:pt>
                <c:pt idx="6645">
                  <c:v>-39371.912667284407</c:v>
                </c:pt>
                <c:pt idx="6646">
                  <c:v>8442.312473381493</c:v>
                </c:pt>
                <c:pt idx="6647">
                  <c:v>5371.1078131134336</c:v>
                </c:pt>
                <c:pt idx="6648">
                  <c:v>5371.1078131134336</c:v>
                </c:pt>
                <c:pt idx="6649">
                  <c:v>4716.0946651727709</c:v>
                </c:pt>
                <c:pt idx="6650">
                  <c:v>4978.099924349036</c:v>
                </c:pt>
                <c:pt idx="6651">
                  <c:v>8442.312473381493</c:v>
                </c:pt>
                <c:pt idx="6652">
                  <c:v>5960.6196462600292</c:v>
                </c:pt>
                <c:pt idx="6653">
                  <c:v>4456.0284958554521</c:v>
                </c:pt>
                <c:pt idx="6654">
                  <c:v>7071.0622668067153</c:v>
                </c:pt>
                <c:pt idx="6655">
                  <c:v>-9975.6190459269637</c:v>
                </c:pt>
                <c:pt idx="6656">
                  <c:v>-55872.995483319326</c:v>
                </c:pt>
                <c:pt idx="6657">
                  <c:v>-63508.354283504086</c:v>
                </c:pt>
                <c:pt idx="6658">
                  <c:v>-56988.910448333729</c:v>
                </c:pt>
                <c:pt idx="6659">
                  <c:v>-64185.637046944394</c:v>
                </c:pt>
                <c:pt idx="6660">
                  <c:v>-65243.891658298366</c:v>
                </c:pt>
                <c:pt idx="6661">
                  <c:v>-59287.30348386836</c:v>
                </c:pt>
                <c:pt idx="6662">
                  <c:v>-64041.127510957478</c:v>
                </c:pt>
                <c:pt idx="6663">
                  <c:v>-62616.359196493948</c:v>
                </c:pt>
                <c:pt idx="6664">
                  <c:v>-65010.417173514645</c:v>
                </c:pt>
                <c:pt idx="6665">
                  <c:v>-50589.611176813858</c:v>
                </c:pt>
                <c:pt idx="6666">
                  <c:v>-48869.370089418961</c:v>
                </c:pt>
                <c:pt idx="6667">
                  <c:v>-51461.780436683614</c:v>
                </c:pt>
                <c:pt idx="6668">
                  <c:v>-44761.212372973278</c:v>
                </c:pt>
                <c:pt idx="6669">
                  <c:v>-48697.37374708477</c:v>
                </c:pt>
                <c:pt idx="6670">
                  <c:v>-49265.423176819575</c:v>
                </c:pt>
                <c:pt idx="6671">
                  <c:v>-48981.442734616983</c:v>
                </c:pt>
                <c:pt idx="6672">
                  <c:v>-50356.955949707422</c:v>
                </c:pt>
                <c:pt idx="6673">
                  <c:v>-52155.612028968382</c:v>
                </c:pt>
                <c:pt idx="6674">
                  <c:v>-51280.947590796888</c:v>
                </c:pt>
                <c:pt idx="6675">
                  <c:v>-50431.184086430025</c:v>
                </c:pt>
                <c:pt idx="6676">
                  <c:v>-6087.4971039054008</c:v>
                </c:pt>
                <c:pt idx="6677">
                  <c:v>5174.6038687312348</c:v>
                </c:pt>
                <c:pt idx="6678">
                  <c:v>8311.4239079027102</c:v>
                </c:pt>
                <c:pt idx="6679">
                  <c:v>337.78353203289453</c:v>
                </c:pt>
                <c:pt idx="6680">
                  <c:v>-19997.085191337152</c:v>
                </c:pt>
                <c:pt idx="6681">
                  <c:v>-23959.506776774837</c:v>
                </c:pt>
                <c:pt idx="6682">
                  <c:v>-37643.456919698554</c:v>
                </c:pt>
                <c:pt idx="6683">
                  <c:v>-61849.294786757077</c:v>
                </c:pt>
                <c:pt idx="6684">
                  <c:v>-63848.007202916204</c:v>
                </c:pt>
                <c:pt idx="6685">
                  <c:v>-56791.576708156441</c:v>
                </c:pt>
                <c:pt idx="6686">
                  <c:v>-50086.71887565709</c:v>
                </c:pt>
                <c:pt idx="6687">
                  <c:v>-48182.529161249346</c:v>
                </c:pt>
                <c:pt idx="6688">
                  <c:v>-3509.1173191162979</c:v>
                </c:pt>
                <c:pt idx="6689">
                  <c:v>10068.268136901437</c:v>
                </c:pt>
                <c:pt idx="6690">
                  <c:v>11972.672055421684</c:v>
                </c:pt>
                <c:pt idx="6691">
                  <c:v>11251.511874473288</c:v>
                </c:pt>
                <c:pt idx="6692">
                  <c:v>10204.859607080423</c:v>
                </c:pt>
                <c:pt idx="6693">
                  <c:v>9877.7807735201532</c:v>
                </c:pt>
                <c:pt idx="6694">
                  <c:v>8442.312473381493</c:v>
                </c:pt>
                <c:pt idx="6695">
                  <c:v>7332.9534618736297</c:v>
                </c:pt>
                <c:pt idx="6696">
                  <c:v>4912.5986095549697</c:v>
                </c:pt>
                <c:pt idx="6697">
                  <c:v>5109.1025539371694</c:v>
                </c:pt>
                <c:pt idx="6698">
                  <c:v>4521.5583266768563</c:v>
                </c:pt>
                <c:pt idx="6699">
                  <c:v>4324.9688342126437</c:v>
                </c:pt>
                <c:pt idx="6700">
                  <c:v>4390.4986650340479</c:v>
                </c:pt>
                <c:pt idx="6701">
                  <c:v>4259.4390033912405</c:v>
                </c:pt>
                <c:pt idx="6702">
                  <c:v>5829.6170166718985</c:v>
                </c:pt>
                <c:pt idx="6703">
                  <c:v>7341.6820891363122</c:v>
                </c:pt>
                <c:pt idx="6704">
                  <c:v>4706.9798983704386</c:v>
                </c:pt>
                <c:pt idx="6705">
                  <c:v>-157.83813772952632</c:v>
                </c:pt>
                <c:pt idx="6706">
                  <c:v>-6189.5245537114988</c:v>
                </c:pt>
                <c:pt idx="6707">
                  <c:v>-11712.005608376317</c:v>
                </c:pt>
                <c:pt idx="6708">
                  <c:v>-10938.803420944621</c:v>
                </c:pt>
                <c:pt idx="6709">
                  <c:v>-60250.589496313281</c:v>
                </c:pt>
                <c:pt idx="6710">
                  <c:v>-60830.232734625504</c:v>
                </c:pt>
                <c:pt idx="6711">
                  <c:v>-57145.901456975567</c:v>
                </c:pt>
                <c:pt idx="6712">
                  <c:v>-49370.756785242185</c:v>
                </c:pt>
                <c:pt idx="6713">
                  <c:v>-45169.56792874368</c:v>
                </c:pt>
                <c:pt idx="6714">
                  <c:v>-25326.492022062765</c:v>
                </c:pt>
                <c:pt idx="6715">
                  <c:v>12496.067555112251</c:v>
                </c:pt>
                <c:pt idx="6716">
                  <c:v>9620.3095626905379</c:v>
                </c:pt>
                <c:pt idx="6717">
                  <c:v>8769.5338870784508</c:v>
                </c:pt>
                <c:pt idx="6718">
                  <c:v>8115.091059684536</c:v>
                </c:pt>
                <c:pt idx="6719">
                  <c:v>6350.8614803726969</c:v>
                </c:pt>
                <c:pt idx="6720">
                  <c:v>5960.6196462600292</c:v>
                </c:pt>
                <c:pt idx="6721">
                  <c:v>4978.099924349036</c:v>
                </c:pt>
                <c:pt idx="6722">
                  <c:v>8245.9796251633197</c:v>
                </c:pt>
                <c:pt idx="6723">
                  <c:v>4585.0920355846383</c:v>
                </c:pt>
                <c:pt idx="6724">
                  <c:v>3798.5570782016644</c:v>
                </c:pt>
                <c:pt idx="6725">
                  <c:v>4324.9688342126437</c:v>
                </c:pt>
                <c:pt idx="6726">
                  <c:v>5895.1183314659647</c:v>
                </c:pt>
                <c:pt idx="6727">
                  <c:v>7463.8990594070883</c:v>
                </c:pt>
                <c:pt idx="6728">
                  <c:v>5129.863517550958</c:v>
                </c:pt>
                <c:pt idx="6729">
                  <c:v>1807.9925620000872</c:v>
                </c:pt>
                <c:pt idx="6730">
                  <c:v>-4902.2812893261362</c:v>
                </c:pt>
                <c:pt idx="6731">
                  <c:v>-22851.925298915041</c:v>
                </c:pt>
                <c:pt idx="6732">
                  <c:v>-27086.708346570504</c:v>
                </c:pt>
                <c:pt idx="6733">
                  <c:v>-40111.602222649519</c:v>
                </c:pt>
                <c:pt idx="6734">
                  <c:v>-62298.548697185433</c:v>
                </c:pt>
                <c:pt idx="6735">
                  <c:v>-51573.710037314762</c:v>
                </c:pt>
                <c:pt idx="6736">
                  <c:v>-28576.589915127628</c:v>
                </c:pt>
                <c:pt idx="6737">
                  <c:v>47.543180628778678</c:v>
                </c:pt>
                <c:pt idx="6738">
                  <c:v>13832.1582163316</c:v>
                </c:pt>
                <c:pt idx="6739">
                  <c:v>10859.017274200965</c:v>
                </c:pt>
                <c:pt idx="6740">
                  <c:v>10335.691140504532</c:v>
                </c:pt>
                <c:pt idx="6741">
                  <c:v>10989.848807625074</c:v>
                </c:pt>
                <c:pt idx="6742">
                  <c:v>8834.9781698178431</c:v>
                </c:pt>
                <c:pt idx="6743">
                  <c:v>7856.7358520074604</c:v>
                </c:pt>
                <c:pt idx="6744">
                  <c:v>5502.1104427015671</c:v>
                </c:pt>
                <c:pt idx="6745">
                  <c:v>4847.0972947609034</c:v>
                </c:pt>
                <c:pt idx="6746">
                  <c:v>3929.5418050362046</c:v>
                </c:pt>
                <c:pt idx="6747">
                  <c:v>3931.7898492842223</c:v>
                </c:pt>
                <c:pt idx="6748">
                  <c:v>4324.9688342126437</c:v>
                </c:pt>
                <c:pt idx="6749">
                  <c:v>8512.5952536349851</c:v>
                </c:pt>
                <c:pt idx="6750">
                  <c:v>9877.7807735201532</c:v>
                </c:pt>
                <c:pt idx="6751">
                  <c:v>-17611.500416590639</c:v>
                </c:pt>
                <c:pt idx="6752">
                  <c:v>-65308.490287111548</c:v>
                </c:pt>
                <c:pt idx="6753">
                  <c:v>-62115.436875601896</c:v>
                </c:pt>
                <c:pt idx="6754">
                  <c:v>-63435.165606807328</c:v>
                </c:pt>
                <c:pt idx="6755">
                  <c:v>-62361.456722846146</c:v>
                </c:pt>
                <c:pt idx="6756">
                  <c:v>-61934.85052812854</c:v>
                </c:pt>
                <c:pt idx="6757">
                  <c:v>-63781.720971091599</c:v>
                </c:pt>
                <c:pt idx="6758">
                  <c:v>-64952.923999393795</c:v>
                </c:pt>
                <c:pt idx="6759">
                  <c:v>-62971.575130656805</c:v>
                </c:pt>
                <c:pt idx="6760">
                  <c:v>-65404.987928974871</c:v>
                </c:pt>
                <c:pt idx="6761">
                  <c:v>-51220.696030412117</c:v>
                </c:pt>
                <c:pt idx="6762">
                  <c:v>-44667.58249500674</c:v>
                </c:pt>
                <c:pt idx="6763">
                  <c:v>-47021.626245189393</c:v>
                </c:pt>
                <c:pt idx="6764">
                  <c:v>-46229.574814451538</c:v>
                </c:pt>
                <c:pt idx="6765">
                  <c:v>-47978.069710905307</c:v>
                </c:pt>
                <c:pt idx="6766">
                  <c:v>-47812.239638763538</c:v>
                </c:pt>
                <c:pt idx="6767">
                  <c:v>-50212.847019309702</c:v>
                </c:pt>
                <c:pt idx="6768">
                  <c:v>-51280.947590796888</c:v>
                </c:pt>
                <c:pt idx="6769">
                  <c:v>-52085.791932544053</c:v>
                </c:pt>
                <c:pt idx="6770">
                  <c:v>-51424.429796654316</c:v>
                </c:pt>
                <c:pt idx="6771">
                  <c:v>-52793.718870293036</c:v>
                </c:pt>
                <c:pt idx="6772">
                  <c:v>-52863.551831761681</c:v>
                </c:pt>
                <c:pt idx="6773">
                  <c:v>-52511.322081617021</c:v>
                </c:pt>
                <c:pt idx="6774">
                  <c:v>-48477.236393465442</c:v>
                </c:pt>
                <c:pt idx="6775">
                  <c:v>-50680.840346092373</c:v>
                </c:pt>
                <c:pt idx="6776">
                  <c:v>-63455.908146614536</c:v>
                </c:pt>
                <c:pt idx="6777">
                  <c:v>-60856.340182177533</c:v>
                </c:pt>
                <c:pt idx="6778">
                  <c:v>-63419.970883047223</c:v>
                </c:pt>
                <c:pt idx="6779">
                  <c:v>-59239.189076589741</c:v>
                </c:pt>
                <c:pt idx="6780">
                  <c:v>-61581.341783225173</c:v>
                </c:pt>
                <c:pt idx="6781">
                  <c:v>-64933.313922838599</c:v>
                </c:pt>
                <c:pt idx="6782">
                  <c:v>-60659.885271627129</c:v>
                </c:pt>
                <c:pt idx="6783">
                  <c:v>-62851.292355016194</c:v>
                </c:pt>
                <c:pt idx="6784">
                  <c:v>-62948.809311843259</c:v>
                </c:pt>
                <c:pt idx="6785">
                  <c:v>-49393.782653655777</c:v>
                </c:pt>
                <c:pt idx="6786">
                  <c:v>-44528.863294711678</c:v>
                </c:pt>
                <c:pt idx="6787">
                  <c:v>-47312.753398028217</c:v>
                </c:pt>
                <c:pt idx="6788">
                  <c:v>-48552.537391603895</c:v>
                </c:pt>
                <c:pt idx="6789">
                  <c:v>-48981.442734616983</c:v>
                </c:pt>
                <c:pt idx="6790">
                  <c:v>-48337.933990035956</c:v>
                </c:pt>
                <c:pt idx="6791">
                  <c:v>-51799.358861694025</c:v>
                </c:pt>
                <c:pt idx="6792">
                  <c:v>-50997.802183567845</c:v>
                </c:pt>
                <c:pt idx="6793">
                  <c:v>-52368.448045778874</c:v>
                </c:pt>
                <c:pt idx="6794">
                  <c:v>-52298.623448384504</c:v>
                </c:pt>
                <c:pt idx="6795">
                  <c:v>-50073.366888700504</c:v>
                </c:pt>
                <c:pt idx="6796">
                  <c:v>-52581.150967363843</c:v>
                </c:pt>
                <c:pt idx="6797">
                  <c:v>-41463.610732919682</c:v>
                </c:pt>
                <c:pt idx="6798">
                  <c:v>10014.304365045466</c:v>
                </c:pt>
                <c:pt idx="6799">
                  <c:v>-14998.409106827639</c:v>
                </c:pt>
                <c:pt idx="6800">
                  <c:v>-58682.310620218457</c:v>
                </c:pt>
                <c:pt idx="6801">
                  <c:v>-61774.970380471801</c:v>
                </c:pt>
                <c:pt idx="6802">
                  <c:v>-59802.564101122545</c:v>
                </c:pt>
                <c:pt idx="6803">
                  <c:v>-66164.291746929768</c:v>
                </c:pt>
                <c:pt idx="6804">
                  <c:v>-58823.340829291301</c:v>
                </c:pt>
                <c:pt idx="6805">
                  <c:v>-60725.5654476212</c:v>
                </c:pt>
                <c:pt idx="6806">
                  <c:v>-57519.368311458624</c:v>
                </c:pt>
                <c:pt idx="6807">
                  <c:v>-64753.862429105131</c:v>
                </c:pt>
                <c:pt idx="6808">
                  <c:v>-62024.570750474399</c:v>
                </c:pt>
                <c:pt idx="6809">
                  <c:v>-52542.831690293606</c:v>
                </c:pt>
                <c:pt idx="6810">
                  <c:v>-45332.081164572177</c:v>
                </c:pt>
                <c:pt idx="6811">
                  <c:v>-46736.807758692485</c:v>
                </c:pt>
                <c:pt idx="6812">
                  <c:v>-48123.232669820034</c:v>
                </c:pt>
                <c:pt idx="6813">
                  <c:v>-47978.069710905307</c:v>
                </c:pt>
                <c:pt idx="6814">
                  <c:v>-49789.677491159353</c:v>
                </c:pt>
                <c:pt idx="6815">
                  <c:v>-51067.566618839497</c:v>
                </c:pt>
                <c:pt idx="6816">
                  <c:v>-51942.644840687622</c:v>
                </c:pt>
                <c:pt idx="6817">
                  <c:v>-51799.358861694025</c:v>
                </c:pt>
                <c:pt idx="6818">
                  <c:v>-52863.551831761681</c:v>
                </c:pt>
                <c:pt idx="6819">
                  <c:v>-53006.149831470902</c:v>
                </c:pt>
                <c:pt idx="6820">
                  <c:v>-53075.986656018293</c:v>
                </c:pt>
                <c:pt idx="6821">
                  <c:v>-52155.612028968382</c:v>
                </c:pt>
                <c:pt idx="6822">
                  <c:v>-48192.875553567974</c:v>
                </c:pt>
                <c:pt idx="6823">
                  <c:v>-31052.140602892323</c:v>
                </c:pt>
                <c:pt idx="6824">
                  <c:v>-58213.917662481814</c:v>
                </c:pt>
                <c:pt idx="6825">
                  <c:v>-62444.128162540736</c:v>
                </c:pt>
                <c:pt idx="6826">
                  <c:v>-61238.40915925819</c:v>
                </c:pt>
                <c:pt idx="6827">
                  <c:v>-62734.998216003718</c:v>
                </c:pt>
                <c:pt idx="6828">
                  <c:v>-63979.970625943897</c:v>
                </c:pt>
                <c:pt idx="6829">
                  <c:v>-60663.980713669494</c:v>
                </c:pt>
                <c:pt idx="6830">
                  <c:v>-64795.068084503146</c:v>
                </c:pt>
                <c:pt idx="6831">
                  <c:v>-60454.720828013349</c:v>
                </c:pt>
                <c:pt idx="6832">
                  <c:v>-59674.413609576055</c:v>
                </c:pt>
                <c:pt idx="6833">
                  <c:v>-49066.670002681487</c:v>
                </c:pt>
                <c:pt idx="6834">
                  <c:v>-53077.267387002314</c:v>
                </c:pt>
                <c:pt idx="6835">
                  <c:v>-45848.073912032305</c:v>
                </c:pt>
                <c:pt idx="6836">
                  <c:v>-47666.917347285125</c:v>
                </c:pt>
                <c:pt idx="6837">
                  <c:v>-49126.058471934652</c:v>
                </c:pt>
                <c:pt idx="6838">
                  <c:v>-49645.343531894105</c:v>
                </c:pt>
                <c:pt idx="6839">
                  <c:v>-50431.184086430025</c:v>
                </c:pt>
                <c:pt idx="6840">
                  <c:v>-51141.40759735254</c:v>
                </c:pt>
                <c:pt idx="6841">
                  <c:v>-52368.448045778874</c:v>
                </c:pt>
                <c:pt idx="6842">
                  <c:v>-52650.979853110686</c:v>
                </c:pt>
                <c:pt idx="6843">
                  <c:v>-53241.292268175624</c:v>
                </c:pt>
                <c:pt idx="6844">
                  <c:v>-53218.441928146363</c:v>
                </c:pt>
                <c:pt idx="6845">
                  <c:v>6809.1710717398</c:v>
                </c:pt>
                <c:pt idx="6846">
                  <c:v>9948.8513953392849</c:v>
                </c:pt>
                <c:pt idx="6847">
                  <c:v>7082.8893024039453</c:v>
                </c:pt>
                <c:pt idx="6848">
                  <c:v>-6180.5731926496301</c:v>
                </c:pt>
                <c:pt idx="6849">
                  <c:v>-28721.604082594982</c:v>
                </c:pt>
                <c:pt idx="6850">
                  <c:v>-45710.137027773919</c:v>
                </c:pt>
                <c:pt idx="6851">
                  <c:v>-53125.757538745485</c:v>
                </c:pt>
                <c:pt idx="6852">
                  <c:v>-54164.784053236843</c:v>
                </c:pt>
                <c:pt idx="6853">
                  <c:v>-58073.857816763877</c:v>
                </c:pt>
                <c:pt idx="6854">
                  <c:v>-52606.596872500908</c:v>
                </c:pt>
                <c:pt idx="6855">
                  <c:v>-34813.341041724314</c:v>
                </c:pt>
                <c:pt idx="6856">
                  <c:v>-11379.5524175063</c:v>
                </c:pt>
                <c:pt idx="6857">
                  <c:v>5403.4756212178781</c:v>
                </c:pt>
                <c:pt idx="6858">
                  <c:v>9489.4209972117569</c:v>
                </c:pt>
                <c:pt idx="6859">
                  <c:v>8049.6467769451465</c:v>
                </c:pt>
                <c:pt idx="6860">
                  <c:v>9685.753845429932</c:v>
                </c:pt>
                <c:pt idx="6861">
                  <c:v>7987.681449540918</c:v>
                </c:pt>
                <c:pt idx="6862">
                  <c:v>5698.614387083765</c:v>
                </c:pt>
                <c:pt idx="6863">
                  <c:v>5502.1104427015671</c:v>
                </c:pt>
                <c:pt idx="6864">
                  <c:v>4912.5986095549697</c:v>
                </c:pt>
                <c:pt idx="6865">
                  <c:v>3997.319680105626</c:v>
                </c:pt>
                <c:pt idx="6866">
                  <c:v>5043.6012391431032</c:v>
                </c:pt>
                <c:pt idx="6867">
                  <c:v>4390.4986650340479</c:v>
                </c:pt>
                <c:pt idx="6868">
                  <c:v>3733.0647147843947</c:v>
                </c:pt>
                <c:pt idx="6869">
                  <c:v>3929.5418050362046</c:v>
                </c:pt>
                <c:pt idx="6870">
                  <c:v>5764.1157018778322</c:v>
                </c:pt>
                <c:pt idx="6871">
                  <c:v>-5426.6782458007974</c:v>
                </c:pt>
                <c:pt idx="6872">
                  <c:v>-37972.006917678918</c:v>
                </c:pt>
                <c:pt idx="6873">
                  <c:v>-59422.213686818461</c:v>
                </c:pt>
                <c:pt idx="6874">
                  <c:v>-56972.829685610872</c:v>
                </c:pt>
                <c:pt idx="6875">
                  <c:v>-62744.939037865755</c:v>
                </c:pt>
                <c:pt idx="6876">
                  <c:v>-58623.048510368972</c:v>
                </c:pt>
                <c:pt idx="6877">
                  <c:v>-65197.880131025246</c:v>
                </c:pt>
                <c:pt idx="6878">
                  <c:v>-58637.606334524658</c:v>
                </c:pt>
                <c:pt idx="6879">
                  <c:v>-59440.801259336651</c:v>
                </c:pt>
                <c:pt idx="6880">
                  <c:v>-53985.813707568821</c:v>
                </c:pt>
                <c:pt idx="6881">
                  <c:v>-50828.456369024156</c:v>
                </c:pt>
                <c:pt idx="6882">
                  <c:v>-48761.515314379809</c:v>
                </c:pt>
                <c:pt idx="6883">
                  <c:v>-49120.792500576063</c:v>
                </c:pt>
                <c:pt idx="6884">
                  <c:v>-50426.702426092052</c:v>
                </c:pt>
                <c:pt idx="6885">
                  <c:v>-50143.106954005118</c:v>
                </c:pt>
                <c:pt idx="6886">
                  <c:v>-49998.877816752458</c:v>
                </c:pt>
                <c:pt idx="6887">
                  <c:v>-3864.0557793502094</c:v>
                </c:pt>
                <c:pt idx="6888">
                  <c:v>5240.1051835253011</c:v>
                </c:pt>
                <c:pt idx="6889">
                  <c:v>5043.6012391431032</c:v>
                </c:pt>
                <c:pt idx="6890">
                  <c:v>4978.099924349036</c:v>
                </c:pt>
                <c:pt idx="6891">
                  <c:v>4716.0946651727709</c:v>
                </c:pt>
                <c:pt idx="6892">
                  <c:v>4456.0284958554521</c:v>
                </c:pt>
                <c:pt idx="6893">
                  <c:v>4978.099924349036</c:v>
                </c:pt>
                <c:pt idx="6894">
                  <c:v>6612.7526754396131</c:v>
                </c:pt>
                <c:pt idx="6895">
                  <c:v>-1642.3277924664644</c:v>
                </c:pt>
                <c:pt idx="6896">
                  <c:v>-35928.186713145362</c:v>
                </c:pt>
                <c:pt idx="6897">
                  <c:v>-59242.995769026558</c:v>
                </c:pt>
                <c:pt idx="6898">
                  <c:v>-59039.557911342425</c:v>
                </c:pt>
                <c:pt idx="6899">
                  <c:v>-58905.773621630688</c:v>
                </c:pt>
                <c:pt idx="6900">
                  <c:v>-63724.235745257189</c:v>
                </c:pt>
                <c:pt idx="6901">
                  <c:v>-59394.908159414095</c:v>
                </c:pt>
                <c:pt idx="6902">
                  <c:v>-60156.367577570105</c:v>
                </c:pt>
                <c:pt idx="6903">
                  <c:v>-60880.321384749222</c:v>
                </c:pt>
                <c:pt idx="6904">
                  <c:v>-48738.101051353995</c:v>
                </c:pt>
                <c:pt idx="6905">
                  <c:v>-48694.995790689696</c:v>
                </c:pt>
                <c:pt idx="6906">
                  <c:v>-49455.143590946063</c:v>
                </c:pt>
                <c:pt idx="6907">
                  <c:v>-52137.466174871101</c:v>
                </c:pt>
                <c:pt idx="6908">
                  <c:v>-45262.659907046036</c:v>
                </c:pt>
                <c:pt idx="6909">
                  <c:v>-45778.607133377714</c:v>
                </c:pt>
                <c:pt idx="6910">
                  <c:v>-49120.792500576063</c:v>
                </c:pt>
                <c:pt idx="6911">
                  <c:v>-14286.310219200601</c:v>
                </c:pt>
                <c:pt idx="6912">
                  <c:v>5109.1025539371694</c:v>
                </c:pt>
                <c:pt idx="6913">
                  <c:v>3667.5723513671242</c:v>
                </c:pt>
                <c:pt idx="6914">
                  <c:v>3733.0647147843947</c:v>
                </c:pt>
                <c:pt idx="6915">
                  <c:v>3864.0494416189349</c:v>
                </c:pt>
                <c:pt idx="6916">
                  <c:v>4456.0284958554521</c:v>
                </c:pt>
                <c:pt idx="6917">
                  <c:v>5567.6117574956324</c:v>
                </c:pt>
                <c:pt idx="6918">
                  <c:v>7856.7358520074604</c:v>
                </c:pt>
                <c:pt idx="6919">
                  <c:v>3458.1273991037688</c:v>
                </c:pt>
                <c:pt idx="6920">
                  <c:v>-18071.733213228355</c:v>
                </c:pt>
                <c:pt idx="6921">
                  <c:v>-54443.983971037043</c:v>
                </c:pt>
                <c:pt idx="6922">
                  <c:v>-64847.730398850035</c:v>
                </c:pt>
                <c:pt idx="6923">
                  <c:v>-62859.971140150563</c:v>
                </c:pt>
                <c:pt idx="6924">
                  <c:v>-60078.469205183697</c:v>
                </c:pt>
                <c:pt idx="6925">
                  <c:v>-61625.788161492426</c:v>
                </c:pt>
                <c:pt idx="6926">
                  <c:v>-56841.568329537084</c:v>
                </c:pt>
                <c:pt idx="6927">
                  <c:v>-50721.80708631406</c:v>
                </c:pt>
                <c:pt idx="6928">
                  <c:v>-45952.006423090279</c:v>
                </c:pt>
                <c:pt idx="6929">
                  <c:v>-36504.921700442639</c:v>
                </c:pt>
                <c:pt idx="6930">
                  <c:v>13019.463054802814</c:v>
                </c:pt>
                <c:pt idx="6931">
                  <c:v>10531.938440640695</c:v>
                </c:pt>
                <c:pt idx="6932">
                  <c:v>10793.601507488911</c:v>
                </c:pt>
                <c:pt idx="6933">
                  <c:v>10335.691140504532</c:v>
                </c:pt>
                <c:pt idx="6934">
                  <c:v>10270.275373792478</c:v>
                </c:pt>
                <c:pt idx="6935">
                  <c:v>7987.681449540918</c:v>
                </c:pt>
                <c:pt idx="6936">
                  <c:v>4912.5986095549697</c:v>
                </c:pt>
                <c:pt idx="6937">
                  <c:v>4781.5959799668371</c:v>
                </c:pt>
                <c:pt idx="6938">
                  <c:v>4847.0972947609034</c:v>
                </c:pt>
                <c:pt idx="6939">
                  <c:v>4847.0972947609034</c:v>
                </c:pt>
                <c:pt idx="6940">
                  <c:v>3929.5418050362046</c:v>
                </c:pt>
                <c:pt idx="6941">
                  <c:v>5502.1104427015671</c:v>
                </c:pt>
                <c:pt idx="6942">
                  <c:v>8507.7567561208853</c:v>
                </c:pt>
                <c:pt idx="6943">
                  <c:v>2559.390144979126</c:v>
                </c:pt>
                <c:pt idx="6944">
                  <c:v>-18608.997498099227</c:v>
                </c:pt>
                <c:pt idx="6945">
                  <c:v>-46876.070111182977</c:v>
                </c:pt>
                <c:pt idx="6946">
                  <c:v>-61359.537927585923</c:v>
                </c:pt>
                <c:pt idx="6947">
                  <c:v>-57798.927817225136</c:v>
                </c:pt>
                <c:pt idx="6948">
                  <c:v>-64115.641804799416</c:v>
                </c:pt>
                <c:pt idx="6949">
                  <c:v>-57671.882810587689</c:v>
                </c:pt>
                <c:pt idx="6950">
                  <c:v>-63116.735668413719</c:v>
                </c:pt>
                <c:pt idx="6951">
                  <c:v>-58493.1636493759</c:v>
                </c:pt>
                <c:pt idx="6952">
                  <c:v>-52149.945200477967</c:v>
                </c:pt>
                <c:pt idx="6953">
                  <c:v>-51307.638867018213</c:v>
                </c:pt>
                <c:pt idx="6954">
                  <c:v>-47167.242674486544</c:v>
                </c:pt>
                <c:pt idx="6955">
                  <c:v>-1064.836640120443</c:v>
                </c:pt>
                <c:pt idx="6956">
                  <c:v>9751.1981281693224</c:v>
                </c:pt>
                <c:pt idx="6957">
                  <c:v>9554.8652799511474</c:v>
                </c:pt>
                <c:pt idx="6958">
                  <c:v>11454.269698581415</c:v>
                </c:pt>
                <c:pt idx="6959">
                  <c:v>10204.859607080423</c:v>
                </c:pt>
                <c:pt idx="6960">
                  <c:v>7856.7358520074604</c:v>
                </c:pt>
                <c:pt idx="6961">
                  <c:v>3995.0341684534742</c:v>
                </c:pt>
                <c:pt idx="6962">
                  <c:v>3929.5418050362046</c:v>
                </c:pt>
                <c:pt idx="6963">
                  <c:v>3864.0494416189349</c:v>
                </c:pt>
                <c:pt idx="6964">
                  <c:v>4716.0946651727709</c:v>
                </c:pt>
                <c:pt idx="6965">
                  <c:v>4521.5583266768563</c:v>
                </c:pt>
                <c:pt idx="6966">
                  <c:v>9423.9767144723646</c:v>
                </c:pt>
                <c:pt idx="6967">
                  <c:v>-12980.138785091351</c:v>
                </c:pt>
                <c:pt idx="6968">
                  <c:v>-64971.14697772159</c:v>
                </c:pt>
                <c:pt idx="6969">
                  <c:v>-60557.204348860825</c:v>
                </c:pt>
                <c:pt idx="6970">
                  <c:v>-57103.74874905972</c:v>
                </c:pt>
                <c:pt idx="6971">
                  <c:v>-61663.413496858819</c:v>
                </c:pt>
                <c:pt idx="6972">
                  <c:v>-62334.653011325448</c:v>
                </c:pt>
                <c:pt idx="6973">
                  <c:v>-61017.763932031121</c:v>
                </c:pt>
                <c:pt idx="6974">
                  <c:v>-61503.620585138968</c:v>
                </c:pt>
                <c:pt idx="6975">
                  <c:v>-58572.206621239267</c:v>
                </c:pt>
                <c:pt idx="6976">
                  <c:v>-46616.977612763105</c:v>
                </c:pt>
                <c:pt idx="6977">
                  <c:v>-49803.705672296775</c:v>
                </c:pt>
                <c:pt idx="6978">
                  <c:v>-43652.861226081208</c:v>
                </c:pt>
                <c:pt idx="6979">
                  <c:v>-46521.464997341587</c:v>
                </c:pt>
                <c:pt idx="6980">
                  <c:v>-47451.908555081245</c:v>
                </c:pt>
                <c:pt idx="6981">
                  <c:v>-48337.933990035956</c:v>
                </c:pt>
                <c:pt idx="6982">
                  <c:v>-49409.933292138725</c:v>
                </c:pt>
                <c:pt idx="6983">
                  <c:v>-50431.184086430025</c:v>
                </c:pt>
                <c:pt idx="6984">
                  <c:v>-51803.014074986851</c:v>
                </c:pt>
                <c:pt idx="6985">
                  <c:v>-53006.149831470902</c:v>
                </c:pt>
                <c:pt idx="6986">
                  <c:v>-52936.313006923505</c:v>
                </c:pt>
                <c:pt idx="6987">
                  <c:v>-53006.149831470902</c:v>
                </c:pt>
                <c:pt idx="6988">
                  <c:v>3798.5570782016644</c:v>
                </c:pt>
                <c:pt idx="6989">
                  <c:v>5895.1183314659647</c:v>
                </c:pt>
                <c:pt idx="6990">
                  <c:v>8965.866735296624</c:v>
                </c:pt>
                <c:pt idx="6991">
                  <c:v>-4239.7146505027831</c:v>
                </c:pt>
                <c:pt idx="6992">
                  <c:v>-43726.666371341911</c:v>
                </c:pt>
                <c:pt idx="6993">
                  <c:v>-63886.451957052916</c:v>
                </c:pt>
                <c:pt idx="6994">
                  <c:v>-62045.487059300547</c:v>
                </c:pt>
                <c:pt idx="6995">
                  <c:v>-64403.841551109974</c:v>
                </c:pt>
                <c:pt idx="6996">
                  <c:v>-64553.943905470107</c:v>
                </c:pt>
                <c:pt idx="6997">
                  <c:v>-61923.440520873701</c:v>
                </c:pt>
                <c:pt idx="6998">
                  <c:v>-63810.168728662095</c:v>
                </c:pt>
                <c:pt idx="6999">
                  <c:v>-60221.064095402005</c:v>
                </c:pt>
                <c:pt idx="7000">
                  <c:v>-50633.059646846385</c:v>
                </c:pt>
                <c:pt idx="7001">
                  <c:v>-50134.047699823765</c:v>
                </c:pt>
                <c:pt idx="7002">
                  <c:v>-49924.312432323983</c:v>
                </c:pt>
                <c:pt idx="7003">
                  <c:v>-52424.687012070441</c:v>
                </c:pt>
                <c:pt idx="7004">
                  <c:v>-53829.947764441531</c:v>
                </c:pt>
                <c:pt idx="7005">
                  <c:v>-47236.810879021192</c:v>
                </c:pt>
                <c:pt idx="7006">
                  <c:v>-49265.423176819575</c:v>
                </c:pt>
                <c:pt idx="7007">
                  <c:v>-50570.689436599954</c:v>
                </c:pt>
                <c:pt idx="7008">
                  <c:v>-33266.561309676734</c:v>
                </c:pt>
                <c:pt idx="7009">
                  <c:v>5436.6091279075008</c:v>
                </c:pt>
                <c:pt idx="7010">
                  <c:v>5305.6064983193673</c:v>
                </c:pt>
                <c:pt idx="7011">
                  <c:v>7202.007864340173</c:v>
                </c:pt>
                <c:pt idx="7012">
                  <c:v>4193.9091725698372</c:v>
                </c:pt>
                <c:pt idx="7013">
                  <c:v>7332.9534618736297</c:v>
                </c:pt>
                <c:pt idx="7014">
                  <c:v>10210.663274164004</c:v>
                </c:pt>
                <c:pt idx="7015">
                  <c:v>9599.5975994536257</c:v>
                </c:pt>
                <c:pt idx="7016">
                  <c:v>9153.358861208797</c:v>
                </c:pt>
                <c:pt idx="7017">
                  <c:v>8057.4181933981909</c:v>
                </c:pt>
                <c:pt idx="7018">
                  <c:v>-10124.881643039014</c:v>
                </c:pt>
                <c:pt idx="7019">
                  <c:v>-60093.671784818973</c:v>
                </c:pt>
                <c:pt idx="7020">
                  <c:v>-59546.152769326443</c:v>
                </c:pt>
                <c:pt idx="7021">
                  <c:v>-60116.13927705025</c:v>
                </c:pt>
                <c:pt idx="7022">
                  <c:v>-61994.176021840751</c:v>
                </c:pt>
                <c:pt idx="7023">
                  <c:v>-61105.674854761783</c:v>
                </c:pt>
                <c:pt idx="7024">
                  <c:v>-63761.532535768245</c:v>
                </c:pt>
                <c:pt idx="7025">
                  <c:v>-45823.938202971643</c:v>
                </c:pt>
                <c:pt idx="7026">
                  <c:v>-49972.342128076838</c:v>
                </c:pt>
                <c:pt idx="7027">
                  <c:v>-52572.763112457105</c:v>
                </c:pt>
                <c:pt idx="7028">
                  <c:v>-27429.687537455797</c:v>
                </c:pt>
                <c:pt idx="7029">
                  <c:v>8834.9781698178431</c:v>
                </c:pt>
                <c:pt idx="7030">
                  <c:v>8180.5353424239283</c:v>
                </c:pt>
                <c:pt idx="7031">
                  <c:v>7398.4262606403599</c:v>
                </c:pt>
                <c:pt idx="7032">
                  <c:v>5764.1157018778322</c:v>
                </c:pt>
                <c:pt idx="7033">
                  <c:v>5436.6091279075008</c:v>
                </c:pt>
                <c:pt idx="7034">
                  <c:v>4716.0946651727709</c:v>
                </c:pt>
                <c:pt idx="7035">
                  <c:v>6350.8614803726969</c:v>
                </c:pt>
                <c:pt idx="7036">
                  <c:v>3602.0799879498545</c:v>
                </c:pt>
                <c:pt idx="7037">
                  <c:v>6743.6982729730717</c:v>
                </c:pt>
                <c:pt idx="7038">
                  <c:v>8573.2010388602775</c:v>
                </c:pt>
                <c:pt idx="7039">
                  <c:v>-7229.5634046950609</c:v>
                </c:pt>
                <c:pt idx="7040">
                  <c:v>-44093.732487076493</c:v>
                </c:pt>
                <c:pt idx="7041">
                  <c:v>-57430.725319568919</c:v>
                </c:pt>
                <c:pt idx="7042">
                  <c:v>-59372.527550377825</c:v>
                </c:pt>
                <c:pt idx="7043">
                  <c:v>-56377.829193623147</c:v>
                </c:pt>
                <c:pt idx="7044">
                  <c:v>-61806.439335417948</c:v>
                </c:pt>
                <c:pt idx="7045">
                  <c:v>-60513.269893771117</c:v>
                </c:pt>
                <c:pt idx="7046">
                  <c:v>-55185.164494893535</c:v>
                </c:pt>
                <c:pt idx="7047">
                  <c:v>-57626.916002344624</c:v>
                </c:pt>
                <c:pt idx="7048">
                  <c:v>-50568.239099604987</c:v>
                </c:pt>
                <c:pt idx="7049">
                  <c:v>-48496.411115954004</c:v>
                </c:pt>
                <c:pt idx="7050">
                  <c:v>-52868.575641050797</c:v>
                </c:pt>
                <c:pt idx="7051">
                  <c:v>-52572.763112457105</c:v>
                </c:pt>
                <c:pt idx="7052">
                  <c:v>-44467.679029374121</c:v>
                </c:pt>
                <c:pt idx="7053">
                  <c:v>-46152.98866743761</c:v>
                </c:pt>
                <c:pt idx="7054">
                  <c:v>-47666.917347285125</c:v>
                </c:pt>
                <c:pt idx="7055">
                  <c:v>-45632.40513572791</c:v>
                </c:pt>
                <c:pt idx="7056">
                  <c:v>-47097.674469951904</c:v>
                </c:pt>
                <c:pt idx="7057">
                  <c:v>-24518.779455026692</c:v>
                </c:pt>
                <c:pt idx="7058">
                  <c:v>5043.6012391431032</c:v>
                </c:pt>
                <c:pt idx="7059">
                  <c:v>4521.5583266768563</c:v>
                </c:pt>
                <c:pt idx="7060">
                  <c:v>4650.5933503787046</c:v>
                </c:pt>
                <c:pt idx="7061">
                  <c:v>8376.8681906421025</c:v>
                </c:pt>
                <c:pt idx="7062">
                  <c:v>11257.910789462876</c:v>
                </c:pt>
                <c:pt idx="7063">
                  <c:v>6764.094585129279</c:v>
                </c:pt>
                <c:pt idx="7064">
                  <c:v>-6733.7800896599047</c:v>
                </c:pt>
                <c:pt idx="7065">
                  <c:v>-24761.293395706867</c:v>
                </c:pt>
                <c:pt idx="7066">
                  <c:v>-47806.09082859107</c:v>
                </c:pt>
                <c:pt idx="7067">
                  <c:v>-57714.705684820932</c:v>
                </c:pt>
                <c:pt idx="7068">
                  <c:v>-57639.710445189761</c:v>
                </c:pt>
                <c:pt idx="7069">
                  <c:v>-60958.305661295082</c:v>
                </c:pt>
                <c:pt idx="7070">
                  <c:v>-49634.040176166629</c:v>
                </c:pt>
                <c:pt idx="7071">
                  <c:v>-47236.810879021192</c:v>
                </c:pt>
                <c:pt idx="7072">
                  <c:v>-22880.840022540098</c:v>
                </c:pt>
                <c:pt idx="7073">
                  <c:v>14764.779562374048</c:v>
                </c:pt>
                <c:pt idx="7074">
                  <c:v>15295.965275355096</c:v>
                </c:pt>
                <c:pt idx="7075">
                  <c:v>13536.952379807597</c:v>
                </c:pt>
                <c:pt idx="7076">
                  <c:v>12692.34086749621</c:v>
                </c:pt>
                <c:pt idx="7077">
                  <c:v>11192.457819756697</c:v>
                </c:pt>
                <c:pt idx="7078">
                  <c:v>8900.4224525572336</c:v>
                </c:pt>
                <c:pt idx="7079">
                  <c:v>7856.7358520074604</c:v>
                </c:pt>
                <c:pt idx="7080">
                  <c:v>6481.8070779061563</c:v>
                </c:pt>
                <c:pt idx="7081">
                  <c:v>6091.6222758481626</c:v>
                </c:pt>
                <c:pt idx="7082">
                  <c:v>6026.1209610540955</c:v>
                </c:pt>
                <c:pt idx="7083">
                  <c:v>4781.5959799668371</c:v>
                </c:pt>
                <c:pt idx="7084">
                  <c:v>4650.5933503787046</c:v>
                </c:pt>
                <c:pt idx="7085">
                  <c:v>6350.8614803726969</c:v>
                </c:pt>
                <c:pt idx="7086">
                  <c:v>9817.945455926927</c:v>
                </c:pt>
                <c:pt idx="7087">
                  <c:v>7801.5812636605497</c:v>
                </c:pt>
                <c:pt idx="7088">
                  <c:v>-57128.589150412983</c:v>
                </c:pt>
                <c:pt idx="7089">
                  <c:v>-61700.467954414322</c:v>
                </c:pt>
                <c:pt idx="7090">
                  <c:v>-57070.112419002369</c:v>
                </c:pt>
                <c:pt idx="7091">
                  <c:v>-61755.652896228166</c:v>
                </c:pt>
                <c:pt idx="7092">
                  <c:v>-64527.234907825848</c:v>
                </c:pt>
                <c:pt idx="7093">
                  <c:v>-58073.857816763877</c:v>
                </c:pt>
                <c:pt idx="7094">
                  <c:v>-46318.850852803385</c:v>
                </c:pt>
                <c:pt idx="7095">
                  <c:v>-48168.384118652619</c:v>
                </c:pt>
                <c:pt idx="7096">
                  <c:v>-53624.421922230176</c:v>
                </c:pt>
                <c:pt idx="7097">
                  <c:v>-50697.840376220025</c:v>
                </c:pt>
                <c:pt idx="7098">
                  <c:v>-23184.803027214602</c:v>
                </c:pt>
                <c:pt idx="7099">
                  <c:v>13150.311929725456</c:v>
                </c:pt>
                <c:pt idx="7100">
                  <c:v>10924.433040913018</c:v>
                </c:pt>
                <c:pt idx="7101">
                  <c:v>10989.848807625074</c:v>
                </c:pt>
                <c:pt idx="7102">
                  <c:v>10793.601507488911</c:v>
                </c:pt>
                <c:pt idx="7103">
                  <c:v>9751.1981281693224</c:v>
                </c:pt>
                <c:pt idx="7104">
                  <c:v>7202.007864340173</c:v>
                </c:pt>
                <c:pt idx="7105">
                  <c:v>6222.6249054362952</c:v>
                </c:pt>
                <c:pt idx="7106">
                  <c:v>6416.3342791394271</c:v>
                </c:pt>
                <c:pt idx="7107">
                  <c:v>5043.6012391431032</c:v>
                </c:pt>
                <c:pt idx="7108">
                  <c:v>5633.1130722896987</c:v>
                </c:pt>
                <c:pt idx="7109">
                  <c:v>8573.2010388602775</c:v>
                </c:pt>
                <c:pt idx="7110">
                  <c:v>11972.672055421684</c:v>
                </c:pt>
                <c:pt idx="7111">
                  <c:v>-7495.0285939678679</c:v>
                </c:pt>
                <c:pt idx="7112">
                  <c:v>-57376.307336402933</c:v>
                </c:pt>
                <c:pt idx="7113">
                  <c:v>-59400.731052034636</c:v>
                </c:pt>
                <c:pt idx="7114">
                  <c:v>-65728.480578346993</c:v>
                </c:pt>
                <c:pt idx="7115">
                  <c:v>-62395.236140807312</c:v>
                </c:pt>
                <c:pt idx="7116">
                  <c:v>-60663.980713669494</c:v>
                </c:pt>
                <c:pt idx="7117">
                  <c:v>-62351.108555515479</c:v>
                </c:pt>
                <c:pt idx="7118">
                  <c:v>-64698.736617550145</c:v>
                </c:pt>
                <c:pt idx="7119">
                  <c:v>-61674.939573752446</c:v>
                </c:pt>
                <c:pt idx="7120">
                  <c:v>-58676.737370822513</c:v>
                </c:pt>
                <c:pt idx="7121">
                  <c:v>-50489.913832662343</c:v>
                </c:pt>
                <c:pt idx="7122">
                  <c:v>-44398.306675194137</c:v>
                </c:pt>
                <c:pt idx="7123">
                  <c:v>-45339.71960234236</c:v>
                </c:pt>
                <c:pt idx="7124">
                  <c:v>-46736.807758692485</c:v>
                </c:pt>
                <c:pt idx="7125">
                  <c:v>-47597.33060663216</c:v>
                </c:pt>
                <c:pt idx="7126">
                  <c:v>-48192.875553567974</c:v>
                </c:pt>
                <c:pt idx="7127">
                  <c:v>-48911.767851637444</c:v>
                </c:pt>
                <c:pt idx="7128">
                  <c:v>-51942.644840687622</c:v>
                </c:pt>
                <c:pt idx="7129">
                  <c:v>-52368.448045778874</c:v>
                </c:pt>
                <c:pt idx="7130">
                  <c:v>-51659.737948320188</c:v>
                </c:pt>
                <c:pt idx="7131">
                  <c:v>-52228.798850990133</c:v>
                </c:pt>
                <c:pt idx="7132">
                  <c:v>-23866.888949086606</c:v>
                </c:pt>
                <c:pt idx="7133">
                  <c:v>8180.5353424239283</c:v>
                </c:pt>
                <c:pt idx="7134">
                  <c:v>11388.816728875234</c:v>
                </c:pt>
                <c:pt idx="7135">
                  <c:v>-11037.866831574953</c:v>
                </c:pt>
                <c:pt idx="7136">
                  <c:v>-56626.699987766013</c:v>
                </c:pt>
                <c:pt idx="7137">
                  <c:v>-63176.05849657434</c:v>
                </c:pt>
                <c:pt idx="7138">
                  <c:v>-63821.565042869865</c:v>
                </c:pt>
                <c:pt idx="7139">
                  <c:v>-62146.71299643501</c:v>
                </c:pt>
                <c:pt idx="7140">
                  <c:v>-64543.849902308037</c:v>
                </c:pt>
                <c:pt idx="7141">
                  <c:v>-57440.144779565329</c:v>
                </c:pt>
                <c:pt idx="7142">
                  <c:v>-60721.095447201384</c:v>
                </c:pt>
                <c:pt idx="7143">
                  <c:v>-63606.555124820487</c:v>
                </c:pt>
                <c:pt idx="7144">
                  <c:v>-60207.970183065787</c:v>
                </c:pt>
                <c:pt idx="7145">
                  <c:v>-51910.303236663836</c:v>
                </c:pt>
                <c:pt idx="7146">
                  <c:v>-50946.584928686665</c:v>
                </c:pt>
                <c:pt idx="7147">
                  <c:v>-44830.609601458498</c:v>
                </c:pt>
                <c:pt idx="7148">
                  <c:v>-45486.108861588</c:v>
                </c:pt>
                <c:pt idx="7149">
                  <c:v>-46160.056656835819</c:v>
                </c:pt>
                <c:pt idx="7150">
                  <c:v>-46875.905400831456</c:v>
                </c:pt>
                <c:pt idx="7151">
                  <c:v>-49929.144374888085</c:v>
                </c:pt>
                <c:pt idx="7152">
                  <c:v>-49929.144374888085</c:v>
                </c:pt>
                <c:pt idx="7153">
                  <c:v>-50714.546828137478</c:v>
                </c:pt>
                <c:pt idx="7154">
                  <c:v>-51067.566618839497</c:v>
                </c:pt>
                <c:pt idx="7155">
                  <c:v>-51589.927491633272</c:v>
                </c:pt>
                <c:pt idx="7156">
                  <c:v>-51354.654450932932</c:v>
                </c:pt>
                <c:pt idx="7157">
                  <c:v>-49645.343531894105</c:v>
                </c:pt>
                <c:pt idx="7158">
                  <c:v>-48981.442734616983</c:v>
                </c:pt>
                <c:pt idx="7159">
                  <c:v>-14928.908912190809</c:v>
                </c:pt>
                <c:pt idx="7160">
                  <c:v>-50534.375839857188</c:v>
                </c:pt>
                <c:pt idx="7161">
                  <c:v>-62985.946094763705</c:v>
                </c:pt>
                <c:pt idx="7162">
                  <c:v>-63845.355793558781</c:v>
                </c:pt>
                <c:pt idx="7163">
                  <c:v>-56405.997442915534</c:v>
                </c:pt>
                <c:pt idx="7164">
                  <c:v>-59761.315567688922</c:v>
                </c:pt>
                <c:pt idx="7165">
                  <c:v>-63800.049995966794</c:v>
                </c:pt>
                <c:pt idx="7166">
                  <c:v>-59249.16580925251</c:v>
                </c:pt>
                <c:pt idx="7167">
                  <c:v>-59171.376938977242</c:v>
                </c:pt>
                <c:pt idx="7168">
                  <c:v>-44900.006829943733</c:v>
                </c:pt>
                <c:pt idx="7169">
                  <c:v>-46854.949458417337</c:v>
                </c:pt>
                <c:pt idx="7170">
                  <c:v>-50659.007076919224</c:v>
                </c:pt>
                <c:pt idx="7171">
                  <c:v>-44232.392023199376</c:v>
                </c:pt>
                <c:pt idx="7172">
                  <c:v>-44830.609601458498</c:v>
                </c:pt>
                <c:pt idx="7173">
                  <c:v>-47236.810879021192</c:v>
                </c:pt>
                <c:pt idx="7174">
                  <c:v>-50003.626823395913</c:v>
                </c:pt>
                <c:pt idx="7175">
                  <c:v>-49624.018212507537</c:v>
                </c:pt>
                <c:pt idx="7176">
                  <c:v>-50784.30548952418</c:v>
                </c:pt>
                <c:pt idx="7177">
                  <c:v>-50356.955949707422</c:v>
                </c:pt>
                <c:pt idx="7178">
                  <c:v>-51803.014074986851</c:v>
                </c:pt>
                <c:pt idx="7179">
                  <c:v>-51589.927491633272</c:v>
                </c:pt>
                <c:pt idx="7180">
                  <c:v>-32755.739722219947</c:v>
                </c:pt>
                <c:pt idx="7181">
                  <c:v>5960.6196462600292</c:v>
                </c:pt>
                <c:pt idx="7182">
                  <c:v>8573.2010388602775</c:v>
                </c:pt>
                <c:pt idx="7183">
                  <c:v>10008.612306944262</c:v>
                </c:pt>
                <c:pt idx="7184">
                  <c:v>10793.601507488911</c:v>
                </c:pt>
                <c:pt idx="7185">
                  <c:v>6995.2544488787562</c:v>
                </c:pt>
                <c:pt idx="7186">
                  <c:v>3762.2239049812993</c:v>
                </c:pt>
                <c:pt idx="7187">
                  <c:v>2131.4840443421385</c:v>
                </c:pt>
                <c:pt idx="7188">
                  <c:v>1420.1875957645996</c:v>
                </c:pt>
                <c:pt idx="7189">
                  <c:v>-58218.267075874894</c:v>
                </c:pt>
                <c:pt idx="7190">
                  <c:v>-57505.088109694465</c:v>
                </c:pt>
                <c:pt idx="7191">
                  <c:v>-65004.987311558776</c:v>
                </c:pt>
                <c:pt idx="7192">
                  <c:v>-46213.361867584877</c:v>
                </c:pt>
                <c:pt idx="7193">
                  <c:v>-45100.396021487148</c:v>
                </c:pt>
                <c:pt idx="7194">
                  <c:v>-13166.100016789198</c:v>
                </c:pt>
                <c:pt idx="7195">
                  <c:v>16537.945361815553</c:v>
                </c:pt>
                <c:pt idx="7196">
                  <c:v>13602.348285024058</c:v>
                </c:pt>
                <c:pt idx="7197">
                  <c:v>11120.680341049181</c:v>
                </c:pt>
                <c:pt idx="7198">
                  <c:v>10531.938440640695</c:v>
                </c:pt>
                <c:pt idx="7199">
                  <c:v>9358.5324317329741</c:v>
                </c:pt>
                <c:pt idx="7200">
                  <c:v>6416.3342791394271</c:v>
                </c:pt>
                <c:pt idx="7201">
                  <c:v>5305.6064983193673</c:v>
                </c:pt>
                <c:pt idx="7202">
                  <c:v>5240.1051835253011</c:v>
                </c:pt>
                <c:pt idx="7203">
                  <c:v>4912.5986095549697</c:v>
                </c:pt>
                <c:pt idx="7204">
                  <c:v>5305.6064983193673</c:v>
                </c:pt>
                <c:pt idx="7205">
                  <c:v>6547.2798766728847</c:v>
                </c:pt>
                <c:pt idx="7206">
                  <c:v>6416.3342791394271</c:v>
                </c:pt>
                <c:pt idx="7207">
                  <c:v>10092.2021276629</c:v>
                </c:pt>
                <c:pt idx="7208">
                  <c:v>312.60517558946071</c:v>
                </c:pt>
                <c:pt idx="7209">
                  <c:v>-14793.191558443621</c:v>
                </c:pt>
                <c:pt idx="7210">
                  <c:v>-28120.082328713877</c:v>
                </c:pt>
                <c:pt idx="7211">
                  <c:v>-36342.162318808099</c:v>
                </c:pt>
                <c:pt idx="7212">
                  <c:v>-39109.657336023549</c:v>
                </c:pt>
                <c:pt idx="7213">
                  <c:v>-36909.697653030969</c:v>
                </c:pt>
                <c:pt idx="7214">
                  <c:v>-27981.900105968351</c:v>
                </c:pt>
                <c:pt idx="7215">
                  <c:v>-13669.447051867635</c:v>
                </c:pt>
                <c:pt idx="7216">
                  <c:v>5591.7859115725851</c:v>
                </c:pt>
                <c:pt idx="7217">
                  <c:v>14224.263892079325</c:v>
                </c:pt>
                <c:pt idx="7218">
                  <c:v>13667.744190240519</c:v>
                </c:pt>
                <c:pt idx="7219">
                  <c:v>11454.269698581415</c:v>
                </c:pt>
                <c:pt idx="7220">
                  <c:v>11841.823180499045</c:v>
                </c:pt>
                <c:pt idx="7221">
                  <c:v>8573.2010388602775</c:v>
                </c:pt>
                <c:pt idx="7222">
                  <c:v>8704.0896043390603</c:v>
                </c:pt>
                <c:pt idx="7223">
                  <c:v>7987.681449540918</c:v>
                </c:pt>
                <c:pt idx="7224">
                  <c:v>7071.0622668067153</c:v>
                </c:pt>
                <c:pt idx="7225">
                  <c:v>6547.2798766728847</c:v>
                </c:pt>
                <c:pt idx="7226">
                  <c:v>5240.1051835253011</c:v>
                </c:pt>
                <c:pt idx="7227">
                  <c:v>5436.6091279075008</c:v>
                </c:pt>
                <c:pt idx="7228">
                  <c:v>4781.5959799668371</c:v>
                </c:pt>
                <c:pt idx="7229">
                  <c:v>7856.7358520074604</c:v>
                </c:pt>
                <c:pt idx="7230">
                  <c:v>8507.7567561208853</c:v>
                </c:pt>
                <c:pt idx="7231">
                  <c:v>-5480.7093688212672</c:v>
                </c:pt>
                <c:pt idx="7232">
                  <c:v>-51000.498334041069</c:v>
                </c:pt>
                <c:pt idx="7233">
                  <c:v>-63425.780618573728</c:v>
                </c:pt>
                <c:pt idx="7234">
                  <c:v>-62385.098961988137</c:v>
                </c:pt>
                <c:pt idx="7235">
                  <c:v>-58757.571496247983</c:v>
                </c:pt>
                <c:pt idx="7236">
                  <c:v>-64438.885317576656</c:v>
                </c:pt>
                <c:pt idx="7237">
                  <c:v>-59674.413609576055</c:v>
                </c:pt>
                <c:pt idx="7238">
                  <c:v>-64231.006633269943</c:v>
                </c:pt>
                <c:pt idx="7239">
                  <c:v>-60087.597400892882</c:v>
                </c:pt>
                <c:pt idx="7240">
                  <c:v>-55995.422399683041</c:v>
                </c:pt>
                <c:pt idx="7241">
                  <c:v>-47670.967528236506</c:v>
                </c:pt>
                <c:pt idx="7242">
                  <c:v>-49316.613776965816</c:v>
                </c:pt>
                <c:pt idx="7243">
                  <c:v>-52433.681728561722</c:v>
                </c:pt>
                <c:pt idx="7244">
                  <c:v>-44683.873649939997</c:v>
                </c:pt>
                <c:pt idx="7245">
                  <c:v>-46591.0038089968</c:v>
                </c:pt>
                <c:pt idx="7246">
                  <c:v>-47306.379083555825</c:v>
                </c:pt>
                <c:pt idx="7247">
                  <c:v>-48767.040948439681</c:v>
                </c:pt>
                <c:pt idx="7248">
                  <c:v>-50714.546828137478</c:v>
                </c:pt>
                <c:pt idx="7249">
                  <c:v>-50784.30548952418</c:v>
                </c:pt>
                <c:pt idx="7250">
                  <c:v>-51280.947590796888</c:v>
                </c:pt>
                <c:pt idx="7251">
                  <c:v>-51729.548405007103</c:v>
                </c:pt>
                <c:pt idx="7252">
                  <c:v>6026.1209610540955</c:v>
                </c:pt>
                <c:pt idx="7253">
                  <c:v>8638.6453215996662</c:v>
                </c:pt>
                <c:pt idx="7254">
                  <c:v>10145.210304457823</c:v>
                </c:pt>
                <c:pt idx="7255">
                  <c:v>5393.2251030919188</c:v>
                </c:pt>
                <c:pt idx="7256">
                  <c:v>-51893.632648815059</c:v>
                </c:pt>
                <c:pt idx="7257">
                  <c:v>-59901.108118724456</c:v>
                </c:pt>
                <c:pt idx="7258">
                  <c:v>-65884.231252762882</c:v>
                </c:pt>
                <c:pt idx="7259">
                  <c:v>-56950.99512815784</c:v>
                </c:pt>
                <c:pt idx="7260">
                  <c:v>-59510.731613759403</c:v>
                </c:pt>
                <c:pt idx="7261">
                  <c:v>-65337.940023895331</c:v>
                </c:pt>
                <c:pt idx="7262">
                  <c:v>-50932.09760718602</c:v>
                </c:pt>
                <c:pt idx="7263">
                  <c:v>-52660.877217547539</c:v>
                </c:pt>
                <c:pt idx="7264">
                  <c:v>-50215.180199967312</c:v>
                </c:pt>
                <c:pt idx="7265">
                  <c:v>-46159.420632094276</c:v>
                </c:pt>
                <c:pt idx="7266">
                  <c:v>-51025.846967491416</c:v>
                </c:pt>
                <c:pt idx="7267">
                  <c:v>-51632.336418796825</c:v>
                </c:pt>
                <c:pt idx="7268">
                  <c:v>-45701.8608513074</c:v>
                </c:pt>
                <c:pt idx="7269">
                  <c:v>-17952.206500218312</c:v>
                </c:pt>
                <c:pt idx="7270">
                  <c:v>11580.125430653759</c:v>
                </c:pt>
                <c:pt idx="7271">
                  <c:v>8900.4224525572336</c:v>
                </c:pt>
                <c:pt idx="7272">
                  <c:v>5698.614387083765</c:v>
                </c:pt>
                <c:pt idx="7273">
                  <c:v>4978.099924349036</c:v>
                </c:pt>
                <c:pt idx="7274">
                  <c:v>4912.5986095549697</c:v>
                </c:pt>
                <c:pt idx="7275">
                  <c:v>4912.5986095549697</c:v>
                </c:pt>
                <c:pt idx="7276">
                  <c:v>4716.0946651727709</c:v>
                </c:pt>
                <c:pt idx="7277">
                  <c:v>6940.1166692732568</c:v>
                </c:pt>
                <c:pt idx="7278">
                  <c:v>8834.9781698178431</c:v>
                </c:pt>
                <c:pt idx="7279">
                  <c:v>7987.681449540918</c:v>
                </c:pt>
                <c:pt idx="7280">
                  <c:v>-7116.3426727271071</c:v>
                </c:pt>
                <c:pt idx="7281">
                  <c:v>-26106.697999529693</c:v>
                </c:pt>
                <c:pt idx="7282">
                  <c:v>-45926.078348767878</c:v>
                </c:pt>
                <c:pt idx="7283">
                  <c:v>-53854.40782290441</c:v>
                </c:pt>
                <c:pt idx="7284">
                  <c:v>-58025.326678857993</c:v>
                </c:pt>
                <c:pt idx="7285">
                  <c:v>-54126.334118679384</c:v>
                </c:pt>
                <c:pt idx="7286">
                  <c:v>-42907.761395700487</c:v>
                </c:pt>
                <c:pt idx="7287">
                  <c:v>-22977.537833130664</c:v>
                </c:pt>
                <c:pt idx="7288">
                  <c:v>-4196.1639630294003</c:v>
                </c:pt>
                <c:pt idx="7289">
                  <c:v>8619.5162831682101</c:v>
                </c:pt>
                <c:pt idx="7290">
                  <c:v>15099.863156440289</c:v>
                </c:pt>
                <c:pt idx="7291">
                  <c:v>14517.890958054524</c:v>
                </c:pt>
                <c:pt idx="7292">
                  <c:v>11638.930621879552</c:v>
                </c:pt>
                <c:pt idx="7293">
                  <c:v>10793.601507488911</c:v>
                </c:pt>
                <c:pt idx="7294">
                  <c:v>10728.185740776855</c:v>
                </c:pt>
                <c:pt idx="7295">
                  <c:v>7136.5350655734446</c:v>
                </c:pt>
                <c:pt idx="7296">
                  <c:v>6350.8614803726969</c:v>
                </c:pt>
                <c:pt idx="7297">
                  <c:v>6612.7526754396131</c:v>
                </c:pt>
                <c:pt idx="7298">
                  <c:v>5109.1025539371694</c:v>
                </c:pt>
                <c:pt idx="7299">
                  <c:v>5043.6012391431032</c:v>
                </c:pt>
                <c:pt idx="7300">
                  <c:v>5174.6038687312348</c:v>
                </c:pt>
                <c:pt idx="7301">
                  <c:v>5698.614387083765</c:v>
                </c:pt>
                <c:pt idx="7302">
                  <c:v>10145.210304457823</c:v>
                </c:pt>
                <c:pt idx="7303">
                  <c:v>8442.312473381493</c:v>
                </c:pt>
                <c:pt idx="7304">
                  <c:v>4847.0972947609034</c:v>
                </c:pt>
                <c:pt idx="7305">
                  <c:v>3365.9528500387983</c:v>
                </c:pt>
                <c:pt idx="7306">
                  <c:v>2276.2556277338026</c:v>
                </c:pt>
                <c:pt idx="7307">
                  <c:v>492.8312354023634</c:v>
                </c:pt>
                <c:pt idx="7308">
                  <c:v>773.86136594247284</c:v>
                </c:pt>
                <c:pt idx="7309">
                  <c:v>1174.1828064230554</c:v>
                </c:pt>
                <c:pt idx="7310">
                  <c:v>2025.4422995723507</c:v>
                </c:pt>
                <c:pt idx="7311">
                  <c:v>5044.0689660371017</c:v>
                </c:pt>
                <c:pt idx="7312">
                  <c:v>7507.617842829196</c:v>
                </c:pt>
                <c:pt idx="7313">
                  <c:v>15753.53688615632</c:v>
                </c:pt>
                <c:pt idx="7314">
                  <c:v>14648.682768487446</c:v>
                </c:pt>
                <c:pt idx="7315">
                  <c:v>12299.794242728287</c:v>
                </c:pt>
                <c:pt idx="7316">
                  <c:v>11769.705123248983</c:v>
                </c:pt>
                <c:pt idx="7317">
                  <c:v>11388.816728875234</c:v>
                </c:pt>
                <c:pt idx="7318">
                  <c:v>10008.612306944262</c:v>
                </c:pt>
                <c:pt idx="7319">
                  <c:v>7071.0622668067153</c:v>
                </c:pt>
                <c:pt idx="7320">
                  <c:v>5174.6038687312348</c:v>
                </c:pt>
                <c:pt idx="7321">
                  <c:v>4585.0920355846383</c:v>
                </c:pt>
                <c:pt idx="7322">
                  <c:v>3864.0494416189349</c:v>
                </c:pt>
                <c:pt idx="7323">
                  <c:v>5043.6012391431032</c:v>
                </c:pt>
                <c:pt idx="7324">
                  <c:v>4912.5986095549697</c:v>
                </c:pt>
                <c:pt idx="7325">
                  <c:v>7005.5894680399861</c:v>
                </c:pt>
                <c:pt idx="7326">
                  <c:v>8769.5338870784508</c:v>
                </c:pt>
                <c:pt idx="7327">
                  <c:v>8180.5353424239283</c:v>
                </c:pt>
                <c:pt idx="7328">
                  <c:v>3949.4054943003148</c:v>
                </c:pt>
                <c:pt idx="7329">
                  <c:v>-2367.0648835977286</c:v>
                </c:pt>
                <c:pt idx="7330">
                  <c:v>-8115.0272580590272</c:v>
                </c:pt>
                <c:pt idx="7331">
                  <c:v>-13172.66898482143</c:v>
                </c:pt>
                <c:pt idx="7332">
                  <c:v>-17262.240593486658</c:v>
                </c:pt>
                <c:pt idx="7333">
                  <c:v>-16777.161003986013</c:v>
                </c:pt>
                <c:pt idx="7334">
                  <c:v>-13567.147965480712</c:v>
                </c:pt>
                <c:pt idx="7335">
                  <c:v>-6861.6553403838816</c:v>
                </c:pt>
                <c:pt idx="7336">
                  <c:v>2937.4094429367233</c:v>
                </c:pt>
                <c:pt idx="7337">
                  <c:v>11697.625799620648</c:v>
                </c:pt>
                <c:pt idx="7338">
                  <c:v>16537.945361815553</c:v>
                </c:pt>
                <c:pt idx="7339">
                  <c:v>15753.53688615632</c:v>
                </c:pt>
                <c:pt idx="7340">
                  <c:v>12823.189742418852</c:v>
                </c:pt>
                <c:pt idx="7341">
                  <c:v>11061.551880344337</c:v>
                </c:pt>
                <c:pt idx="7342">
                  <c:v>11580.125430653759</c:v>
                </c:pt>
                <c:pt idx="7343">
                  <c:v>7987.681449540918</c:v>
                </c:pt>
                <c:pt idx="7344">
                  <c:v>6285.3886816059694</c:v>
                </c:pt>
                <c:pt idx="7345">
                  <c:v>6026.1209610540955</c:v>
                </c:pt>
                <c:pt idx="7346">
                  <c:v>5633.1130722896987</c:v>
                </c:pt>
                <c:pt idx="7347">
                  <c:v>5174.6038687312348</c:v>
                </c:pt>
                <c:pt idx="7348">
                  <c:v>5109.1025539371694</c:v>
                </c:pt>
                <c:pt idx="7349">
                  <c:v>7202.007864340173</c:v>
                </c:pt>
                <c:pt idx="7350">
                  <c:v>9423.9767144723646</c:v>
                </c:pt>
                <c:pt idx="7351">
                  <c:v>9685.753845429932</c:v>
                </c:pt>
                <c:pt idx="7352">
                  <c:v>-10930.228793813629</c:v>
                </c:pt>
                <c:pt idx="7353">
                  <c:v>-43102.718754092588</c:v>
                </c:pt>
                <c:pt idx="7354">
                  <c:v>-54528.319967884891</c:v>
                </c:pt>
                <c:pt idx="7355">
                  <c:v>-56717.027933953621</c:v>
                </c:pt>
                <c:pt idx="7356">
                  <c:v>-59287.30348386836</c:v>
                </c:pt>
                <c:pt idx="7357">
                  <c:v>-55643.71858647871</c:v>
                </c:pt>
                <c:pt idx="7358">
                  <c:v>-61844.93070932851</c:v>
                </c:pt>
                <c:pt idx="7359">
                  <c:v>-58213.626427634554</c:v>
                </c:pt>
                <c:pt idx="7360">
                  <c:v>-63660.137605624761</c:v>
                </c:pt>
                <c:pt idx="7361">
                  <c:v>-48390.468376237339</c:v>
                </c:pt>
                <c:pt idx="7362">
                  <c:v>-51850.18455293517</c:v>
                </c:pt>
                <c:pt idx="7363">
                  <c:v>5173.3110098512461</c:v>
                </c:pt>
                <c:pt idx="7364">
                  <c:v>20061.600075698163</c:v>
                </c:pt>
                <c:pt idx="7365">
                  <c:v>12757.765304957531</c:v>
                </c:pt>
                <c:pt idx="7366">
                  <c:v>11323.363759169055</c:v>
                </c:pt>
                <c:pt idx="7367">
                  <c:v>10930.645940931978</c:v>
                </c:pt>
                <c:pt idx="7368">
                  <c:v>8965.866735296624</c:v>
                </c:pt>
                <c:pt idx="7369">
                  <c:v>7660.3174557072743</c:v>
                </c:pt>
                <c:pt idx="7370">
                  <c:v>5829.6170166718985</c:v>
                </c:pt>
                <c:pt idx="7371">
                  <c:v>5043.6012391431032</c:v>
                </c:pt>
                <c:pt idx="7372">
                  <c:v>5174.6038687312348</c:v>
                </c:pt>
                <c:pt idx="7373">
                  <c:v>6157.1235906422289</c:v>
                </c:pt>
                <c:pt idx="7374">
                  <c:v>10407.022183282543</c:v>
                </c:pt>
                <c:pt idx="7375">
                  <c:v>12713.674837726983</c:v>
                </c:pt>
                <c:pt idx="7376">
                  <c:v>-41568.185267702509</c:v>
                </c:pt>
                <c:pt idx="7377">
                  <c:v>-63076.134639419521</c:v>
                </c:pt>
                <c:pt idx="7378">
                  <c:v>-58820.50662787594</c:v>
                </c:pt>
                <c:pt idx="7379">
                  <c:v>-62216.619310266768</c:v>
                </c:pt>
                <c:pt idx="7380">
                  <c:v>-59760.699106796426</c:v>
                </c:pt>
                <c:pt idx="7381">
                  <c:v>-62884.838567493112</c:v>
                </c:pt>
                <c:pt idx="7382">
                  <c:v>-55550.416889217915</c:v>
                </c:pt>
                <c:pt idx="7383">
                  <c:v>-57002.848787286079</c:v>
                </c:pt>
                <c:pt idx="7384">
                  <c:v>-57185.199068862006</c:v>
                </c:pt>
                <c:pt idx="7385">
                  <c:v>-46500.280942657708</c:v>
                </c:pt>
                <c:pt idx="7386">
                  <c:v>-51827.055422039033</c:v>
                </c:pt>
                <c:pt idx="7387">
                  <c:v>-50946.584928686665</c:v>
                </c:pt>
                <c:pt idx="7388">
                  <c:v>-51701.828123263578</c:v>
                </c:pt>
                <c:pt idx="7389">
                  <c:v>-44467.679029374121</c:v>
                </c:pt>
                <c:pt idx="7390">
                  <c:v>-46445.09844971753</c:v>
                </c:pt>
                <c:pt idx="7391">
                  <c:v>-48836.708149794591</c:v>
                </c:pt>
                <c:pt idx="7392">
                  <c:v>-49335.105529262029</c:v>
                </c:pt>
                <c:pt idx="7393">
                  <c:v>-47666.917347285125</c:v>
                </c:pt>
                <c:pt idx="7394">
                  <c:v>-48691.856006787835</c:v>
                </c:pt>
                <c:pt idx="7395">
                  <c:v>-51942.644840687622</c:v>
                </c:pt>
                <c:pt idx="7396">
                  <c:v>-52155.612028968382</c:v>
                </c:pt>
                <c:pt idx="7397">
                  <c:v>-51729.548405007103</c:v>
                </c:pt>
                <c:pt idx="7398">
                  <c:v>-3241.7890413110395</c:v>
                </c:pt>
                <c:pt idx="7399">
                  <c:v>6416.3342791394271</c:v>
                </c:pt>
                <c:pt idx="7400">
                  <c:v>-28252.982297594419</c:v>
                </c:pt>
                <c:pt idx="7401">
                  <c:v>-57619.328564179028</c:v>
                </c:pt>
                <c:pt idx="7402">
                  <c:v>-61927.574619578627</c:v>
                </c:pt>
                <c:pt idx="7403">
                  <c:v>-62043.542604494498</c:v>
                </c:pt>
                <c:pt idx="7404">
                  <c:v>-61351.80563427585</c:v>
                </c:pt>
                <c:pt idx="7405">
                  <c:v>-61910.819808620043</c:v>
                </c:pt>
                <c:pt idx="7406">
                  <c:v>-59439.655018316676</c:v>
                </c:pt>
                <c:pt idx="7407">
                  <c:v>-62300.692206704327</c:v>
                </c:pt>
                <c:pt idx="7408">
                  <c:v>-52012.489931951408</c:v>
                </c:pt>
                <c:pt idx="7409">
                  <c:v>-44318.345888198666</c:v>
                </c:pt>
                <c:pt idx="7410">
                  <c:v>-49455.143590946063</c:v>
                </c:pt>
                <c:pt idx="7411">
                  <c:v>-50946.584928686665</c:v>
                </c:pt>
                <c:pt idx="7412">
                  <c:v>-44761.212372973278</c:v>
                </c:pt>
                <c:pt idx="7413">
                  <c:v>-8652.8346941349791</c:v>
                </c:pt>
                <c:pt idx="7414">
                  <c:v>9293.0881489935819</c:v>
                </c:pt>
                <c:pt idx="7415">
                  <c:v>6743.6982729730717</c:v>
                </c:pt>
                <c:pt idx="7416">
                  <c:v>6481.8070779061563</c:v>
                </c:pt>
                <c:pt idx="7417">
                  <c:v>5960.6196462600292</c:v>
                </c:pt>
                <c:pt idx="7418">
                  <c:v>5895.1183314659647</c:v>
                </c:pt>
                <c:pt idx="7419">
                  <c:v>6481.8070779061563</c:v>
                </c:pt>
                <c:pt idx="7420">
                  <c:v>8573.2010388602775</c:v>
                </c:pt>
                <c:pt idx="7421">
                  <c:v>7725.7902544740045</c:v>
                </c:pt>
                <c:pt idx="7422">
                  <c:v>13150.311929725456</c:v>
                </c:pt>
                <c:pt idx="7423">
                  <c:v>8769.5338870784508</c:v>
                </c:pt>
                <c:pt idx="7424">
                  <c:v>-30018.332946731862</c:v>
                </c:pt>
                <c:pt idx="7425">
                  <c:v>-62645.741719754893</c:v>
                </c:pt>
                <c:pt idx="7426">
                  <c:v>-63621.185691213497</c:v>
                </c:pt>
                <c:pt idx="7427">
                  <c:v>-61593.500329628812</c:v>
                </c:pt>
                <c:pt idx="7428">
                  <c:v>-64106.398603789872</c:v>
                </c:pt>
                <c:pt idx="7429">
                  <c:v>-60384.830977345133</c:v>
                </c:pt>
                <c:pt idx="7430">
                  <c:v>-58078.487322991634</c:v>
                </c:pt>
                <c:pt idx="7431">
                  <c:v>-63864.135274884546</c:v>
                </c:pt>
                <c:pt idx="7432">
                  <c:v>-64026.400373169134</c:v>
                </c:pt>
                <c:pt idx="7433">
                  <c:v>-53845.940792819682</c:v>
                </c:pt>
                <c:pt idx="7434">
                  <c:v>-50579.530959607466</c:v>
                </c:pt>
                <c:pt idx="7435">
                  <c:v>-44467.679029374121</c:v>
                </c:pt>
                <c:pt idx="7436">
                  <c:v>-45771.316566886904</c:v>
                </c:pt>
                <c:pt idx="7437">
                  <c:v>-47167.242674486544</c:v>
                </c:pt>
                <c:pt idx="7438">
                  <c:v>-46736.807758692485</c:v>
                </c:pt>
                <c:pt idx="7439">
                  <c:v>-49265.423176819575</c:v>
                </c:pt>
                <c:pt idx="7440">
                  <c:v>-49619.002121301506</c:v>
                </c:pt>
                <c:pt idx="7441">
                  <c:v>-51280.947590796888</c:v>
                </c:pt>
                <c:pt idx="7442">
                  <c:v>5371.1078131134336</c:v>
                </c:pt>
                <c:pt idx="7443">
                  <c:v>8900.4224525572336</c:v>
                </c:pt>
                <c:pt idx="7444">
                  <c:v>4912.5986095549697</c:v>
                </c:pt>
                <c:pt idx="7445">
                  <c:v>6481.8070779061563</c:v>
                </c:pt>
                <c:pt idx="7446">
                  <c:v>10865.192971225801</c:v>
                </c:pt>
                <c:pt idx="7447">
                  <c:v>8507.7567561208853</c:v>
                </c:pt>
                <c:pt idx="7448">
                  <c:v>-32797.00394779331</c:v>
                </c:pt>
                <c:pt idx="7449">
                  <c:v>-58082.939978818409</c:v>
                </c:pt>
                <c:pt idx="7450">
                  <c:v>-58418.444082380309</c:v>
                </c:pt>
                <c:pt idx="7451">
                  <c:v>-61914.891038185218</c:v>
                </c:pt>
                <c:pt idx="7452">
                  <c:v>-61705.0100516151</c:v>
                </c:pt>
                <c:pt idx="7453">
                  <c:v>-62584.005502265893</c:v>
                </c:pt>
                <c:pt idx="7454">
                  <c:v>-65477.999916765424</c:v>
                </c:pt>
                <c:pt idx="7455">
                  <c:v>-58942.430491166087</c:v>
                </c:pt>
                <c:pt idx="7456">
                  <c:v>-47208.71445343837</c:v>
                </c:pt>
                <c:pt idx="7457">
                  <c:v>-52424.687012070441</c:v>
                </c:pt>
                <c:pt idx="7458">
                  <c:v>-52938.139556367962</c:v>
                </c:pt>
                <c:pt idx="7459">
                  <c:v>-44683.873649939997</c:v>
                </c:pt>
                <c:pt idx="7460">
                  <c:v>-45848.073912032305</c:v>
                </c:pt>
                <c:pt idx="7461">
                  <c:v>-47742.643947877419</c:v>
                </c:pt>
                <c:pt idx="7462">
                  <c:v>-45987.007469341494</c:v>
                </c:pt>
                <c:pt idx="7463">
                  <c:v>-48117.338418338986</c:v>
                </c:pt>
                <c:pt idx="7464">
                  <c:v>-3935.9701707488516</c:v>
                </c:pt>
                <c:pt idx="7465">
                  <c:v>5567.6117574956324</c:v>
                </c:pt>
                <c:pt idx="7466">
                  <c:v>4978.099924349036</c:v>
                </c:pt>
                <c:pt idx="7467">
                  <c:v>5698.614387083765</c:v>
                </c:pt>
                <c:pt idx="7468">
                  <c:v>6026.1209610540955</c:v>
                </c:pt>
                <c:pt idx="7469">
                  <c:v>5960.6196462600292</c:v>
                </c:pt>
                <c:pt idx="7470">
                  <c:v>10472.475152988722</c:v>
                </c:pt>
                <c:pt idx="7471">
                  <c:v>7725.7902544740045</c:v>
                </c:pt>
                <c:pt idx="7472">
                  <c:v>-34211.714082851206</c:v>
                </c:pt>
                <c:pt idx="7473">
                  <c:v>-64829.034205160482</c:v>
                </c:pt>
                <c:pt idx="7474">
                  <c:v>-65407.969970330385</c:v>
                </c:pt>
                <c:pt idx="7475">
                  <c:v>-63975.651320509467</c:v>
                </c:pt>
                <c:pt idx="7476">
                  <c:v>-62691.701463409438</c:v>
                </c:pt>
                <c:pt idx="7477">
                  <c:v>-57160.630693046762</c:v>
                </c:pt>
                <c:pt idx="7478">
                  <c:v>-60555.229139975403</c:v>
                </c:pt>
                <c:pt idx="7479">
                  <c:v>-62744.939037865755</c:v>
                </c:pt>
                <c:pt idx="7480">
                  <c:v>-45496.013661602665</c:v>
                </c:pt>
                <c:pt idx="7481">
                  <c:v>-45021.866844216769</c:v>
                </c:pt>
                <c:pt idx="7482">
                  <c:v>-51164.692809579821</c:v>
                </c:pt>
                <c:pt idx="7483">
                  <c:v>-53007.703471685141</c:v>
                </c:pt>
                <c:pt idx="7484">
                  <c:v>-45771.316566886904</c:v>
                </c:pt>
                <c:pt idx="7485">
                  <c:v>-47527.743865979181</c:v>
                </c:pt>
                <c:pt idx="7486">
                  <c:v>-47666.917347285125</c:v>
                </c:pt>
                <c:pt idx="7487">
                  <c:v>-47812.239638763538</c:v>
                </c:pt>
                <c:pt idx="7488">
                  <c:v>-51141.40759735254</c:v>
                </c:pt>
                <c:pt idx="7489">
                  <c:v>-51424.429796654316</c:v>
                </c:pt>
                <c:pt idx="7490">
                  <c:v>-5314.0677074019159</c:v>
                </c:pt>
                <c:pt idx="7491">
                  <c:v>4650.5933503787046</c:v>
                </c:pt>
                <c:pt idx="7492">
                  <c:v>4650.5933503787046</c:v>
                </c:pt>
                <c:pt idx="7493">
                  <c:v>10145.210304457823</c:v>
                </c:pt>
                <c:pt idx="7494">
                  <c:v>11972.672055421684</c:v>
                </c:pt>
                <c:pt idx="7495">
                  <c:v>8638.6453215996662</c:v>
                </c:pt>
                <c:pt idx="7496">
                  <c:v>-32718.747416875322</c:v>
                </c:pt>
                <c:pt idx="7497">
                  <c:v>-59641.628954880987</c:v>
                </c:pt>
                <c:pt idx="7498">
                  <c:v>-60270.907572224402</c:v>
                </c:pt>
                <c:pt idx="7499">
                  <c:v>-58628.079647269238</c:v>
                </c:pt>
                <c:pt idx="7500">
                  <c:v>-58408.239917792293</c:v>
                </c:pt>
                <c:pt idx="7501">
                  <c:v>-59137.504451609893</c:v>
                </c:pt>
                <c:pt idx="7502">
                  <c:v>-62260.109387107412</c:v>
                </c:pt>
                <c:pt idx="7503">
                  <c:v>-59366.500623370812</c:v>
                </c:pt>
                <c:pt idx="7504">
                  <c:v>-51778.717080103233</c:v>
                </c:pt>
                <c:pt idx="7505">
                  <c:v>-52698.049947560627</c:v>
                </c:pt>
                <c:pt idx="7506">
                  <c:v>-50212.139588854094</c:v>
                </c:pt>
                <c:pt idx="7507">
                  <c:v>-52285.629486839476</c:v>
                </c:pt>
                <c:pt idx="7508">
                  <c:v>-45701.8608513074</c:v>
                </c:pt>
                <c:pt idx="7509">
                  <c:v>-46591.0038089968</c:v>
                </c:pt>
                <c:pt idx="7510">
                  <c:v>-47382.330976554731</c:v>
                </c:pt>
                <c:pt idx="7511">
                  <c:v>-48552.537391603895</c:v>
                </c:pt>
                <c:pt idx="7512">
                  <c:v>-50640.442111684919</c:v>
                </c:pt>
                <c:pt idx="7513">
                  <c:v>-51424.429796654316</c:v>
                </c:pt>
                <c:pt idx="7514">
                  <c:v>-42904.47207367474</c:v>
                </c:pt>
                <c:pt idx="7515">
                  <c:v>5436.6091279075008</c:v>
                </c:pt>
                <c:pt idx="7516">
                  <c:v>4912.5986095549697</c:v>
                </c:pt>
                <c:pt idx="7517">
                  <c:v>5960.6196462600292</c:v>
                </c:pt>
                <c:pt idx="7518">
                  <c:v>9293.0881489935819</c:v>
                </c:pt>
                <c:pt idx="7519">
                  <c:v>8245.9796251633197</c:v>
                </c:pt>
                <c:pt idx="7520">
                  <c:v>3361.4313849537493</c:v>
                </c:pt>
                <c:pt idx="7521">
                  <c:v>-9145.7621996766393</c:v>
                </c:pt>
                <c:pt idx="7522">
                  <c:v>-13323.683249749185</c:v>
                </c:pt>
                <c:pt idx="7523">
                  <c:v>-25817.761253021203</c:v>
                </c:pt>
                <c:pt idx="7524">
                  <c:v>-56068.113551388538</c:v>
                </c:pt>
                <c:pt idx="7525">
                  <c:v>-63266.576788019709</c:v>
                </c:pt>
                <c:pt idx="7526">
                  <c:v>-46558.75248518218</c:v>
                </c:pt>
                <c:pt idx="7527">
                  <c:v>-55333.287823973464</c:v>
                </c:pt>
                <c:pt idx="7528">
                  <c:v>-27422.369449845799</c:v>
                </c:pt>
                <c:pt idx="7529">
                  <c:v>5359.0835895378732</c:v>
                </c:pt>
                <c:pt idx="7530">
                  <c:v>13602.348285024058</c:v>
                </c:pt>
                <c:pt idx="7531">
                  <c:v>13929.327811106368</c:v>
                </c:pt>
                <c:pt idx="7532">
                  <c:v>15295.965275355096</c:v>
                </c:pt>
                <c:pt idx="7533">
                  <c:v>10734.287031813439</c:v>
                </c:pt>
                <c:pt idx="7534">
                  <c:v>9751.1981281693224</c:v>
                </c:pt>
                <c:pt idx="7535">
                  <c:v>8769.5338870784508</c:v>
                </c:pt>
                <c:pt idx="7536">
                  <c:v>6874.6438705065284</c:v>
                </c:pt>
                <c:pt idx="7537">
                  <c:v>5436.6091279075008</c:v>
                </c:pt>
                <c:pt idx="7538">
                  <c:v>5305.6064983193673</c:v>
                </c:pt>
                <c:pt idx="7539">
                  <c:v>5698.614387083765</c:v>
                </c:pt>
                <c:pt idx="7540">
                  <c:v>5174.6038687312348</c:v>
                </c:pt>
                <c:pt idx="7541">
                  <c:v>7660.3174557072743</c:v>
                </c:pt>
                <c:pt idx="7542">
                  <c:v>8638.6453215996662</c:v>
                </c:pt>
                <c:pt idx="7543">
                  <c:v>8311.4239079027102</c:v>
                </c:pt>
                <c:pt idx="7544">
                  <c:v>-23015.767519128829</c:v>
                </c:pt>
                <c:pt idx="7545">
                  <c:v>-62309.812968489532</c:v>
                </c:pt>
                <c:pt idx="7546">
                  <c:v>-60297.205298802968</c:v>
                </c:pt>
                <c:pt idx="7547">
                  <c:v>-63297.669830822415</c:v>
                </c:pt>
                <c:pt idx="7548">
                  <c:v>-64236.987574493003</c:v>
                </c:pt>
                <c:pt idx="7549">
                  <c:v>-58665.054873284731</c:v>
                </c:pt>
                <c:pt idx="7550">
                  <c:v>-64205.914541419217</c:v>
                </c:pt>
                <c:pt idx="7551">
                  <c:v>-60466.244168833924</c:v>
                </c:pt>
                <c:pt idx="7552">
                  <c:v>-47882.29335664973</c:v>
                </c:pt>
                <c:pt idx="7553">
                  <c:v>-50142.78580489158</c:v>
                </c:pt>
                <c:pt idx="7554">
                  <c:v>-52433.681728561722</c:v>
                </c:pt>
                <c:pt idx="7555">
                  <c:v>-52651.174011802272</c:v>
                </c:pt>
                <c:pt idx="7556">
                  <c:v>-53007.703471685141</c:v>
                </c:pt>
                <c:pt idx="7557">
                  <c:v>-38204.258253274733</c:v>
                </c:pt>
                <c:pt idx="7558">
                  <c:v>10139.443840368371</c:v>
                </c:pt>
                <c:pt idx="7559">
                  <c:v>8311.4239079027102</c:v>
                </c:pt>
                <c:pt idx="7560">
                  <c:v>6612.7526754396131</c:v>
                </c:pt>
                <c:pt idx="7561">
                  <c:v>10014.304365045466</c:v>
                </c:pt>
                <c:pt idx="7562">
                  <c:v>9756.7437907047133</c:v>
                </c:pt>
                <c:pt idx="7563">
                  <c:v>9031.3110180360181</c:v>
                </c:pt>
                <c:pt idx="7564">
                  <c:v>6678.2254742063424</c:v>
                </c:pt>
                <c:pt idx="7565">
                  <c:v>6612.7526754396131</c:v>
                </c:pt>
                <c:pt idx="7566">
                  <c:v>9948.8513953392849</c:v>
                </c:pt>
                <c:pt idx="7567">
                  <c:v>9358.5324317329741</c:v>
                </c:pt>
                <c:pt idx="7568">
                  <c:v>-4257.070856079753</c:v>
                </c:pt>
                <c:pt idx="7569">
                  <c:v>-60736.120589604972</c:v>
                </c:pt>
                <c:pt idx="7570">
                  <c:v>-58315.858118086602</c:v>
                </c:pt>
                <c:pt idx="7571">
                  <c:v>-63945.645034184883</c:v>
                </c:pt>
                <c:pt idx="7572">
                  <c:v>-56690.965485847817</c:v>
                </c:pt>
                <c:pt idx="7573">
                  <c:v>-65044.049770262187</c:v>
                </c:pt>
                <c:pt idx="7574">
                  <c:v>-54937.633681817628</c:v>
                </c:pt>
                <c:pt idx="7575">
                  <c:v>-57579.901822824613</c:v>
                </c:pt>
                <c:pt idx="7576">
                  <c:v>-52805.713933173392</c:v>
                </c:pt>
                <c:pt idx="7577">
                  <c:v>-48244.343693520284</c:v>
                </c:pt>
                <c:pt idx="7578">
                  <c:v>-43280.52803541952</c:v>
                </c:pt>
                <c:pt idx="7579">
                  <c:v>-8722.9208947936258</c:v>
                </c:pt>
                <c:pt idx="7580">
                  <c:v>10865.192971225801</c:v>
                </c:pt>
                <c:pt idx="7581">
                  <c:v>8965.866735296624</c:v>
                </c:pt>
                <c:pt idx="7582">
                  <c:v>8638.6453215996662</c:v>
                </c:pt>
                <c:pt idx="7583">
                  <c:v>7202.007864340173</c:v>
                </c:pt>
                <c:pt idx="7584">
                  <c:v>6350.8614803726969</c:v>
                </c:pt>
                <c:pt idx="7585">
                  <c:v>5895.1183314659647</c:v>
                </c:pt>
                <c:pt idx="7586">
                  <c:v>5043.6012391431032</c:v>
                </c:pt>
                <c:pt idx="7587">
                  <c:v>5043.6012391431032</c:v>
                </c:pt>
                <c:pt idx="7588">
                  <c:v>5305.6064983193673</c:v>
                </c:pt>
                <c:pt idx="7589">
                  <c:v>7398.4262606403599</c:v>
                </c:pt>
                <c:pt idx="7590">
                  <c:v>10472.475152988722</c:v>
                </c:pt>
                <c:pt idx="7591">
                  <c:v>9423.9767144723646</c:v>
                </c:pt>
                <c:pt idx="7592">
                  <c:v>-6125.0503396103377</c:v>
                </c:pt>
                <c:pt idx="7593">
                  <c:v>-28180.618371431385</c:v>
                </c:pt>
                <c:pt idx="7594">
                  <c:v>-46492.901626590035</c:v>
                </c:pt>
                <c:pt idx="7595">
                  <c:v>-57030.139176367236</c:v>
                </c:pt>
                <c:pt idx="7596">
                  <c:v>-61131.266212018912</c:v>
                </c:pt>
                <c:pt idx="7597">
                  <c:v>-60105.271574672232</c:v>
                </c:pt>
                <c:pt idx="7598">
                  <c:v>-46890.287984363931</c:v>
                </c:pt>
                <c:pt idx="7599">
                  <c:v>-47063.978490515903</c:v>
                </c:pt>
                <c:pt idx="7600">
                  <c:v>-6920.7389423300165</c:v>
                </c:pt>
                <c:pt idx="7601">
                  <c:v>12582.857581158998</c:v>
                </c:pt>
                <c:pt idx="7602">
                  <c:v>13929.327811106368</c:v>
                </c:pt>
                <c:pt idx="7603">
                  <c:v>12430.643117650929</c:v>
                </c:pt>
                <c:pt idx="7604">
                  <c:v>10008.612306944262</c:v>
                </c:pt>
                <c:pt idx="7605">
                  <c:v>10139.443840368371</c:v>
                </c:pt>
                <c:pt idx="7606">
                  <c:v>11841.823180499045</c:v>
                </c:pt>
                <c:pt idx="7607">
                  <c:v>9943.1965402322076</c:v>
                </c:pt>
                <c:pt idx="7608">
                  <c:v>5764.1157018778322</c:v>
                </c:pt>
                <c:pt idx="7609">
                  <c:v>5436.6091279075008</c:v>
                </c:pt>
                <c:pt idx="7610">
                  <c:v>5633.1130722896987</c:v>
                </c:pt>
                <c:pt idx="7611">
                  <c:v>6026.1209610540955</c:v>
                </c:pt>
                <c:pt idx="7612">
                  <c:v>5502.1104427015671</c:v>
                </c:pt>
                <c:pt idx="7613">
                  <c:v>7202.007864340173</c:v>
                </c:pt>
                <c:pt idx="7614">
                  <c:v>9489.4209972117569</c:v>
                </c:pt>
                <c:pt idx="7615">
                  <c:v>10531.938440640695</c:v>
                </c:pt>
                <c:pt idx="7616">
                  <c:v>143.69694765088573</c:v>
                </c:pt>
                <c:pt idx="7617">
                  <c:v>-19161.134997476613</c:v>
                </c:pt>
                <c:pt idx="7618">
                  <c:v>-45184.977936931558</c:v>
                </c:pt>
                <c:pt idx="7619">
                  <c:v>-62330.064566194051</c:v>
                </c:pt>
                <c:pt idx="7620">
                  <c:v>-61809.1100429988</c:v>
                </c:pt>
                <c:pt idx="7621">
                  <c:v>-52526.687703671814</c:v>
                </c:pt>
                <c:pt idx="7622">
                  <c:v>-39158.742388790059</c:v>
                </c:pt>
                <c:pt idx="7623">
                  <c:v>-26030.354284765643</c:v>
                </c:pt>
                <c:pt idx="7624">
                  <c:v>-6382.7630184919662</c:v>
                </c:pt>
                <c:pt idx="7625">
                  <c:v>12194.08623860332</c:v>
                </c:pt>
                <c:pt idx="7626">
                  <c:v>17978.339470418523</c:v>
                </c:pt>
                <c:pt idx="7627">
                  <c:v>15557.434767241512</c:v>
                </c:pt>
                <c:pt idx="7628">
                  <c:v>13406.160569374671</c:v>
                </c:pt>
                <c:pt idx="7629">
                  <c:v>10401.106907216586</c:v>
                </c:pt>
                <c:pt idx="7630">
                  <c:v>8834.9781698178431</c:v>
                </c:pt>
                <c:pt idx="7631">
                  <c:v>7202.007864340173</c:v>
                </c:pt>
                <c:pt idx="7632">
                  <c:v>5436.6091279075008</c:v>
                </c:pt>
                <c:pt idx="7633">
                  <c:v>6026.1209610540955</c:v>
                </c:pt>
                <c:pt idx="7634">
                  <c:v>5240.1051835253011</c:v>
                </c:pt>
                <c:pt idx="7635">
                  <c:v>5829.6170166718985</c:v>
                </c:pt>
                <c:pt idx="7636">
                  <c:v>5895.1183314659647</c:v>
                </c:pt>
                <c:pt idx="7637">
                  <c:v>8704.0896043390603</c:v>
                </c:pt>
                <c:pt idx="7638">
                  <c:v>14648.682768487446</c:v>
                </c:pt>
                <c:pt idx="7639">
                  <c:v>9293.0881489935819</c:v>
                </c:pt>
                <c:pt idx="7640">
                  <c:v>-12985.685193190024</c:v>
                </c:pt>
                <c:pt idx="7641">
                  <c:v>-60279.965512409646</c:v>
                </c:pt>
                <c:pt idx="7642">
                  <c:v>-65468.959672520978</c:v>
                </c:pt>
                <c:pt idx="7643">
                  <c:v>-53493.832275170927</c:v>
                </c:pt>
                <c:pt idx="7644">
                  <c:v>-39220.485778859686</c:v>
                </c:pt>
                <c:pt idx="7645">
                  <c:v>-26026.687795236743</c:v>
                </c:pt>
                <c:pt idx="7646">
                  <c:v>-36418.21417074409</c:v>
                </c:pt>
                <c:pt idx="7647">
                  <c:v>-15229.604795252497</c:v>
                </c:pt>
                <c:pt idx="7648">
                  <c:v>-1139.7280510140681</c:v>
                </c:pt>
                <c:pt idx="7649">
                  <c:v>12455.112834142155</c:v>
                </c:pt>
                <c:pt idx="7650">
                  <c:v>15165.230529411892</c:v>
                </c:pt>
                <c:pt idx="7651">
                  <c:v>11251.511874473288</c:v>
                </c:pt>
                <c:pt idx="7652">
                  <c:v>12365.218680189608</c:v>
                </c:pt>
                <c:pt idx="7653">
                  <c:v>9751.1981281693224</c:v>
                </c:pt>
                <c:pt idx="7654">
                  <c:v>11972.672055421684</c:v>
                </c:pt>
                <c:pt idx="7655">
                  <c:v>7660.3174557072743</c:v>
                </c:pt>
                <c:pt idx="7656">
                  <c:v>6350.8614803726969</c:v>
                </c:pt>
                <c:pt idx="7657">
                  <c:v>6091.6222758481626</c:v>
                </c:pt>
                <c:pt idx="7658">
                  <c:v>4978.099924349036</c:v>
                </c:pt>
                <c:pt idx="7659">
                  <c:v>5764.1157018778322</c:v>
                </c:pt>
                <c:pt idx="7660">
                  <c:v>5371.1078131134336</c:v>
                </c:pt>
                <c:pt idx="7661">
                  <c:v>6091.6222758481626</c:v>
                </c:pt>
                <c:pt idx="7662">
                  <c:v>11710.974305576399</c:v>
                </c:pt>
                <c:pt idx="7663">
                  <c:v>11323.363759169055</c:v>
                </c:pt>
                <c:pt idx="7664">
                  <c:v>-6378.3620486440468</c:v>
                </c:pt>
                <c:pt idx="7665">
                  <c:v>-28033.809750812492</c:v>
                </c:pt>
                <c:pt idx="7666">
                  <c:v>-45950.825020608361</c:v>
                </c:pt>
                <c:pt idx="7667">
                  <c:v>-62836.83883618129</c:v>
                </c:pt>
                <c:pt idx="7668">
                  <c:v>-58413.430935242497</c:v>
                </c:pt>
                <c:pt idx="7669">
                  <c:v>-59202.145363546806</c:v>
                </c:pt>
                <c:pt idx="7670">
                  <c:v>-52167.197563898117</c:v>
                </c:pt>
                <c:pt idx="7671">
                  <c:v>-22545.847151034868</c:v>
                </c:pt>
                <c:pt idx="7672">
                  <c:v>-1531.935714189389</c:v>
                </c:pt>
                <c:pt idx="7673">
                  <c:v>17194.246860039748</c:v>
                </c:pt>
                <c:pt idx="7674">
                  <c:v>16988.098588953479</c:v>
                </c:pt>
                <c:pt idx="7675">
                  <c:v>15949.639005071127</c:v>
                </c:pt>
                <c:pt idx="7676">
                  <c:v>12103.520930344324</c:v>
                </c:pt>
                <c:pt idx="7677">
                  <c:v>12365.218680189608</c:v>
                </c:pt>
                <c:pt idx="7678">
                  <c:v>10531.938440640695</c:v>
                </c:pt>
                <c:pt idx="7679">
                  <c:v>7398.4262606403599</c:v>
                </c:pt>
                <c:pt idx="7680">
                  <c:v>6743.6982729730717</c:v>
                </c:pt>
                <c:pt idx="7681">
                  <c:v>6350.8614803726969</c:v>
                </c:pt>
                <c:pt idx="7682">
                  <c:v>5567.6117574956324</c:v>
                </c:pt>
                <c:pt idx="7683">
                  <c:v>5371.1078131134336</c:v>
                </c:pt>
                <c:pt idx="7684">
                  <c:v>4519.590720790573</c:v>
                </c:pt>
                <c:pt idx="7685">
                  <c:v>5633.1130722896987</c:v>
                </c:pt>
                <c:pt idx="7686">
                  <c:v>7463.8990594070883</c:v>
                </c:pt>
                <c:pt idx="7687">
                  <c:v>10204.859607080423</c:v>
                </c:pt>
                <c:pt idx="7688">
                  <c:v>-25484.842314912508</c:v>
                </c:pt>
                <c:pt idx="7689">
                  <c:v>-63616.502544590614</c:v>
                </c:pt>
                <c:pt idx="7690">
                  <c:v>-57160.630693046762</c:v>
                </c:pt>
                <c:pt idx="7691">
                  <c:v>-62771.86824940161</c:v>
                </c:pt>
                <c:pt idx="7692">
                  <c:v>-58623.048510368972</c:v>
                </c:pt>
                <c:pt idx="7693">
                  <c:v>-65188.143888557199</c:v>
                </c:pt>
                <c:pt idx="7694">
                  <c:v>-62719.956501491753</c:v>
                </c:pt>
                <c:pt idx="7695">
                  <c:v>-61835.637610396487</c:v>
                </c:pt>
                <c:pt idx="7696">
                  <c:v>-54245.371017048237</c:v>
                </c:pt>
                <c:pt idx="7697">
                  <c:v>-46615.407779461857</c:v>
                </c:pt>
                <c:pt idx="7698">
                  <c:v>-52137.466174871101</c:v>
                </c:pt>
                <c:pt idx="7699">
                  <c:v>-51461.780436683614</c:v>
                </c:pt>
                <c:pt idx="7700">
                  <c:v>-51313.288572873593</c:v>
                </c:pt>
                <c:pt idx="7701">
                  <c:v>-44907.848597423013</c:v>
                </c:pt>
                <c:pt idx="7702">
                  <c:v>-45771.316566886904</c:v>
                </c:pt>
                <c:pt idx="7703">
                  <c:v>-48477.236393465442</c:v>
                </c:pt>
                <c:pt idx="7704">
                  <c:v>-49859.410933023719</c:v>
                </c:pt>
                <c:pt idx="7705">
                  <c:v>-50500.936761514989</c:v>
                </c:pt>
                <c:pt idx="7706">
                  <c:v>-50854.064150910897</c:v>
                </c:pt>
                <c:pt idx="7707">
                  <c:v>-3233.9762091770917</c:v>
                </c:pt>
                <c:pt idx="7708">
                  <c:v>5502.1104427015671</c:v>
                </c:pt>
                <c:pt idx="7709">
                  <c:v>5633.1130722896987</c:v>
                </c:pt>
                <c:pt idx="7710">
                  <c:v>5829.6170166718985</c:v>
                </c:pt>
                <c:pt idx="7711">
                  <c:v>7136.5350655734446</c:v>
                </c:pt>
                <c:pt idx="7712">
                  <c:v>-15949.782487106486</c:v>
                </c:pt>
                <c:pt idx="7713">
                  <c:v>-37837.876918208785</c:v>
                </c:pt>
                <c:pt idx="7714">
                  <c:v>-62024.570750474399</c:v>
                </c:pt>
                <c:pt idx="7715">
                  <c:v>-63088.695554758466</c:v>
                </c:pt>
                <c:pt idx="7716">
                  <c:v>-60778.829900273086</c:v>
                </c:pt>
                <c:pt idx="7717">
                  <c:v>-58632.722825521247</c:v>
                </c:pt>
                <c:pt idx="7718">
                  <c:v>-56068.005477002836</c:v>
                </c:pt>
                <c:pt idx="7719">
                  <c:v>-50621.516017071794</c:v>
                </c:pt>
                <c:pt idx="7720">
                  <c:v>-46701.753395782434</c:v>
                </c:pt>
                <c:pt idx="7721">
                  <c:v>-52431.948454696634</c:v>
                </c:pt>
                <c:pt idx="7722">
                  <c:v>-49455.143590946063</c:v>
                </c:pt>
                <c:pt idx="7723">
                  <c:v>-48499.599473004862</c:v>
                </c:pt>
                <c:pt idx="7724">
                  <c:v>-49535.196375788735</c:v>
                </c:pt>
                <c:pt idx="7725">
                  <c:v>-18715.939538968996</c:v>
                </c:pt>
                <c:pt idx="7726">
                  <c:v>10466.522673928641</c:v>
                </c:pt>
                <c:pt idx="7727">
                  <c:v>9423.9767144723646</c:v>
                </c:pt>
                <c:pt idx="7728">
                  <c:v>7463.8990594070883</c:v>
                </c:pt>
                <c:pt idx="7729">
                  <c:v>6612.7526754396131</c:v>
                </c:pt>
                <c:pt idx="7730">
                  <c:v>8704.0896043390603</c:v>
                </c:pt>
                <c:pt idx="7731">
                  <c:v>5895.1183314659647</c:v>
                </c:pt>
                <c:pt idx="7732">
                  <c:v>6547.2798766728847</c:v>
                </c:pt>
                <c:pt idx="7733">
                  <c:v>5895.1183314659647</c:v>
                </c:pt>
                <c:pt idx="7734">
                  <c:v>8376.8681906421025</c:v>
                </c:pt>
                <c:pt idx="7735">
                  <c:v>10537.928122694902</c:v>
                </c:pt>
                <c:pt idx="7736">
                  <c:v>-31579.405053585655</c:v>
                </c:pt>
                <c:pt idx="7737">
                  <c:v>-63858.069890792103</c:v>
                </c:pt>
                <c:pt idx="7738">
                  <c:v>-54707.092337522823</c:v>
                </c:pt>
                <c:pt idx="7739">
                  <c:v>-58401.855335150853</c:v>
                </c:pt>
                <c:pt idx="7740">
                  <c:v>-56393.887542818658</c:v>
                </c:pt>
                <c:pt idx="7741">
                  <c:v>-52562.143184534951</c:v>
                </c:pt>
                <c:pt idx="7742">
                  <c:v>-49649.294200109551</c:v>
                </c:pt>
                <c:pt idx="7743">
                  <c:v>8525.4827832512165</c:v>
                </c:pt>
                <c:pt idx="7744">
                  <c:v>10287.93685013488</c:v>
                </c:pt>
                <c:pt idx="7745">
                  <c:v>17385.179433574664</c:v>
                </c:pt>
                <c:pt idx="7746">
                  <c:v>16341.843242900746</c:v>
                </c:pt>
                <c:pt idx="7747">
                  <c:v>16537.945361815553</c:v>
                </c:pt>
                <c:pt idx="7748">
                  <c:v>15557.434767241512</c:v>
                </c:pt>
                <c:pt idx="7749">
                  <c:v>12692.34086749621</c:v>
                </c:pt>
                <c:pt idx="7750">
                  <c:v>10335.691140504532</c:v>
                </c:pt>
                <c:pt idx="7751">
                  <c:v>6809.1710717398</c:v>
                </c:pt>
                <c:pt idx="7752">
                  <c:v>6288.1262202303615</c:v>
                </c:pt>
                <c:pt idx="7753">
                  <c:v>6940.1166692732568</c:v>
                </c:pt>
                <c:pt idx="7754">
                  <c:v>6481.8070779061563</c:v>
                </c:pt>
                <c:pt idx="7755">
                  <c:v>6157.1235906422289</c:v>
                </c:pt>
                <c:pt idx="7756">
                  <c:v>6481.8070779061563</c:v>
                </c:pt>
                <c:pt idx="7757">
                  <c:v>11454.269698581415</c:v>
                </c:pt>
                <c:pt idx="7758">
                  <c:v>16416.486395250398</c:v>
                </c:pt>
                <c:pt idx="7759">
                  <c:v>7987.681449540918</c:v>
                </c:pt>
                <c:pt idx="7760">
                  <c:v>3214.240036139719</c:v>
                </c:pt>
                <c:pt idx="7761">
                  <c:v>-2779.5160585909089</c:v>
                </c:pt>
                <c:pt idx="7762">
                  <c:v>-12426.45084676405</c:v>
                </c:pt>
                <c:pt idx="7763">
                  <c:v>-19961.185550398619</c:v>
                </c:pt>
                <c:pt idx="7764">
                  <c:v>-24005.247725603051</c:v>
                </c:pt>
                <c:pt idx="7765">
                  <c:v>-25825.267372746577</c:v>
                </c:pt>
                <c:pt idx="7766">
                  <c:v>-24080.841630847819</c:v>
                </c:pt>
                <c:pt idx="7767">
                  <c:v>-10783.978404093936</c:v>
                </c:pt>
                <c:pt idx="7768">
                  <c:v>4167.6297567697247</c:v>
                </c:pt>
                <c:pt idx="7769">
                  <c:v>22642.875665282165</c:v>
                </c:pt>
                <c:pt idx="7770">
                  <c:v>20444.747823268608</c:v>
                </c:pt>
                <c:pt idx="7771">
                  <c:v>20248.791773844307</c:v>
                </c:pt>
                <c:pt idx="7772">
                  <c:v>19865.558381147366</c:v>
                </c:pt>
                <c:pt idx="7773">
                  <c:v>14387.099147621599</c:v>
                </c:pt>
                <c:pt idx="7774">
                  <c:v>11388.816728875234</c:v>
                </c:pt>
                <c:pt idx="7775">
                  <c:v>9031.3110180360181</c:v>
                </c:pt>
                <c:pt idx="7776">
                  <c:v>8311.4239079027102</c:v>
                </c:pt>
                <c:pt idx="7777">
                  <c:v>7856.7358520074604</c:v>
                </c:pt>
                <c:pt idx="7778">
                  <c:v>8507.7567561208853</c:v>
                </c:pt>
                <c:pt idx="7779">
                  <c:v>7922.2086507741906</c:v>
                </c:pt>
                <c:pt idx="7780">
                  <c:v>6940.1166692732568</c:v>
                </c:pt>
                <c:pt idx="7781">
                  <c:v>9429.3362809495211</c:v>
                </c:pt>
                <c:pt idx="7782">
                  <c:v>15818.904259127923</c:v>
                </c:pt>
                <c:pt idx="7783">
                  <c:v>11972.672055421684</c:v>
                </c:pt>
                <c:pt idx="7784">
                  <c:v>-2956.2676708460717</c:v>
                </c:pt>
                <c:pt idx="7785">
                  <c:v>-21800.784708803643</c:v>
                </c:pt>
                <c:pt idx="7786">
                  <c:v>-39392.896445701124</c:v>
                </c:pt>
                <c:pt idx="7787">
                  <c:v>-46811.292499231655</c:v>
                </c:pt>
                <c:pt idx="7788">
                  <c:v>-65319.102498288041</c:v>
                </c:pt>
                <c:pt idx="7789">
                  <c:v>-58091.31468557378</c:v>
                </c:pt>
                <c:pt idx="7790">
                  <c:v>-62575.746477609915</c:v>
                </c:pt>
                <c:pt idx="7791">
                  <c:v>-64958.498377748678</c:v>
                </c:pt>
                <c:pt idx="7792">
                  <c:v>-53163.162933072694</c:v>
                </c:pt>
                <c:pt idx="7793">
                  <c:v>-31727.938320513847</c:v>
                </c:pt>
                <c:pt idx="7794">
                  <c:v>21947.077535521574</c:v>
                </c:pt>
                <c:pt idx="7795">
                  <c:v>21359.209387248677</c:v>
                </c:pt>
                <c:pt idx="7796">
                  <c:v>18305.21836988068</c:v>
                </c:pt>
                <c:pt idx="7797">
                  <c:v>13863.931905889905</c:v>
                </c:pt>
                <c:pt idx="7798">
                  <c:v>12823.189742418852</c:v>
                </c:pt>
                <c:pt idx="7799">
                  <c:v>10734.287031813439</c:v>
                </c:pt>
                <c:pt idx="7800">
                  <c:v>9293.0881489935819</c:v>
                </c:pt>
                <c:pt idx="7801">
                  <c:v>8834.9781698178431</c:v>
                </c:pt>
                <c:pt idx="7802">
                  <c:v>9293.0881489935819</c:v>
                </c:pt>
                <c:pt idx="7803">
                  <c:v>8180.5353424239283</c:v>
                </c:pt>
                <c:pt idx="7804">
                  <c:v>8507.7567561208853</c:v>
                </c:pt>
                <c:pt idx="7805">
                  <c:v>10668.834062107262</c:v>
                </c:pt>
                <c:pt idx="7806">
                  <c:v>17716.8363508488</c:v>
                </c:pt>
                <c:pt idx="7807">
                  <c:v>14321.703242405138</c:v>
                </c:pt>
                <c:pt idx="7808">
                  <c:v>8782.3799091958626</c:v>
                </c:pt>
                <c:pt idx="7809">
                  <c:v>-8311.3423903338226</c:v>
                </c:pt>
                <c:pt idx="7810">
                  <c:v>-29468.815746915869</c:v>
                </c:pt>
                <c:pt idx="7811">
                  <c:v>-42457.79112687325</c:v>
                </c:pt>
                <c:pt idx="7812">
                  <c:v>-61664.355310576742</c:v>
                </c:pt>
                <c:pt idx="7813">
                  <c:v>-57752.14370680217</c:v>
                </c:pt>
                <c:pt idx="7814">
                  <c:v>-58944.047671932116</c:v>
                </c:pt>
                <c:pt idx="7815">
                  <c:v>-62985.946094763705</c:v>
                </c:pt>
                <c:pt idx="7816">
                  <c:v>-44007.809923443536</c:v>
                </c:pt>
                <c:pt idx="7817">
                  <c:v>-47132.506525882345</c:v>
                </c:pt>
                <c:pt idx="7818">
                  <c:v>10634.236378746009</c:v>
                </c:pt>
                <c:pt idx="7819">
                  <c:v>15622.802140213111</c:v>
                </c:pt>
                <c:pt idx="7820">
                  <c:v>14321.703242405138</c:v>
                </c:pt>
                <c:pt idx="7821">
                  <c:v>11388.816728875234</c:v>
                </c:pt>
                <c:pt idx="7822">
                  <c:v>10335.691140504532</c:v>
                </c:pt>
                <c:pt idx="7823">
                  <c:v>10799.74000151962</c:v>
                </c:pt>
                <c:pt idx="7824">
                  <c:v>8704.0896043390603</c:v>
                </c:pt>
                <c:pt idx="7825">
                  <c:v>10603.381092401081</c:v>
                </c:pt>
                <c:pt idx="7826">
                  <c:v>10996.098910638158</c:v>
                </c:pt>
                <c:pt idx="7827">
                  <c:v>10210.663274164004</c:v>
                </c:pt>
                <c:pt idx="7828">
                  <c:v>8180.5353424239283</c:v>
                </c:pt>
                <c:pt idx="7829">
                  <c:v>8507.7567561208853</c:v>
                </c:pt>
                <c:pt idx="7830">
                  <c:v>13929.327811106368</c:v>
                </c:pt>
                <c:pt idx="7831">
                  <c:v>13733.140095456982</c:v>
                </c:pt>
                <c:pt idx="7832">
                  <c:v>-23510.107063855448</c:v>
                </c:pt>
                <c:pt idx="7833">
                  <c:v>-58303.534866962131</c:v>
                </c:pt>
                <c:pt idx="7834">
                  <c:v>-62413.527832585998</c:v>
                </c:pt>
                <c:pt idx="7835">
                  <c:v>-60384.830977345133</c:v>
                </c:pt>
                <c:pt idx="7836">
                  <c:v>-62923.483915363831</c:v>
                </c:pt>
                <c:pt idx="7837">
                  <c:v>-56909.709613796244</c:v>
                </c:pt>
                <c:pt idx="7838">
                  <c:v>-61804.02542453049</c:v>
                </c:pt>
                <c:pt idx="7839">
                  <c:v>-61168.02460279037</c:v>
                </c:pt>
                <c:pt idx="7840">
                  <c:v>-48830.054649683785</c:v>
                </c:pt>
                <c:pt idx="7841">
                  <c:v>-47822.987996491276</c:v>
                </c:pt>
                <c:pt idx="7842">
                  <c:v>-46908.880573022638</c:v>
                </c:pt>
                <c:pt idx="7843">
                  <c:v>-50807.765896183431</c:v>
                </c:pt>
                <c:pt idx="7844">
                  <c:v>-51850.18455293517</c:v>
                </c:pt>
                <c:pt idx="7845">
                  <c:v>-45771.316566886904</c:v>
                </c:pt>
                <c:pt idx="7846">
                  <c:v>-46514.627040211126</c:v>
                </c:pt>
                <c:pt idx="7847">
                  <c:v>-47160.743482601203</c:v>
                </c:pt>
                <c:pt idx="7848">
                  <c:v>-48906.375351149509</c:v>
                </c:pt>
                <c:pt idx="7849">
                  <c:v>-48906.375351149509</c:v>
                </c:pt>
                <c:pt idx="7850">
                  <c:v>-11422.90951979527</c:v>
                </c:pt>
                <c:pt idx="7851">
                  <c:v>10799.74000151962</c:v>
                </c:pt>
                <c:pt idx="7852">
                  <c:v>10276.116243870183</c:v>
                </c:pt>
                <c:pt idx="7853">
                  <c:v>12038.096492883004</c:v>
                </c:pt>
                <c:pt idx="7854">
                  <c:v>14452.495052838063</c:v>
                </c:pt>
                <c:pt idx="7855">
                  <c:v>13471.556474591136</c:v>
                </c:pt>
                <c:pt idx="7856">
                  <c:v>7987.681449540918</c:v>
                </c:pt>
                <c:pt idx="7857">
                  <c:v>5427.1628115589074</c:v>
                </c:pt>
                <c:pt idx="7858">
                  <c:v>7222.9670327113881</c:v>
                </c:pt>
                <c:pt idx="7859">
                  <c:v>7081.1738583059569</c:v>
                </c:pt>
                <c:pt idx="7860">
                  <c:v>5031.5328755785995</c:v>
                </c:pt>
                <c:pt idx="7861">
                  <c:v>-62750.707068401549</c:v>
                </c:pt>
                <c:pt idx="7862">
                  <c:v>-58757.571496247983</c:v>
                </c:pt>
                <c:pt idx="7863">
                  <c:v>-57510.02330119496</c:v>
                </c:pt>
                <c:pt idx="7864">
                  <c:v>-47748.638430309242</c:v>
                </c:pt>
                <c:pt idx="7865">
                  <c:v>-53795.994950023822</c:v>
                </c:pt>
                <c:pt idx="7866">
                  <c:v>5080.5167777920278</c:v>
                </c:pt>
                <c:pt idx="7867">
                  <c:v>14844.870484136833</c:v>
                </c:pt>
                <c:pt idx="7868">
                  <c:v>13471.556474591136</c:v>
                </c:pt>
                <c:pt idx="7869">
                  <c:v>11645.549868115082</c:v>
                </c:pt>
                <c:pt idx="7870">
                  <c:v>9685.753845429932</c:v>
                </c:pt>
                <c:pt idx="7871">
                  <c:v>8834.9781698178431</c:v>
                </c:pt>
                <c:pt idx="7872">
                  <c:v>7529.3718581738176</c:v>
                </c:pt>
                <c:pt idx="7873">
                  <c:v>6743.6982729730717</c:v>
                </c:pt>
                <c:pt idx="7874">
                  <c:v>7660.3174557072743</c:v>
                </c:pt>
                <c:pt idx="7875">
                  <c:v>8900.4224525572336</c:v>
                </c:pt>
                <c:pt idx="7876">
                  <c:v>7529.3718581738176</c:v>
                </c:pt>
                <c:pt idx="7877">
                  <c:v>7725.7902544740045</c:v>
                </c:pt>
                <c:pt idx="7878">
                  <c:v>8376.8681906421025</c:v>
                </c:pt>
                <c:pt idx="7879">
                  <c:v>8115.091059684536</c:v>
                </c:pt>
                <c:pt idx="7880">
                  <c:v>-39665.698682557784</c:v>
                </c:pt>
                <c:pt idx="7881">
                  <c:v>-59051.31498702267</c:v>
                </c:pt>
                <c:pt idx="7882">
                  <c:v>-62018.869466221644</c:v>
                </c:pt>
                <c:pt idx="7883">
                  <c:v>-63146.063835250367</c:v>
                </c:pt>
                <c:pt idx="7884">
                  <c:v>-63041.371515063758</c:v>
                </c:pt>
                <c:pt idx="7885">
                  <c:v>-57349.525454101524</c:v>
                </c:pt>
                <c:pt idx="7886">
                  <c:v>-59744.28997211653</c:v>
                </c:pt>
                <c:pt idx="7887">
                  <c:v>-62942.638610730297</c:v>
                </c:pt>
                <c:pt idx="7888">
                  <c:v>-58449.449426213825</c:v>
                </c:pt>
                <c:pt idx="7889">
                  <c:v>-46712.933483415312</c:v>
                </c:pt>
                <c:pt idx="7890">
                  <c:v>-52067.949553304607</c:v>
                </c:pt>
                <c:pt idx="7891">
                  <c:v>-52137.466174871101</c:v>
                </c:pt>
                <c:pt idx="7892">
                  <c:v>-53085.884683476317</c:v>
                </c:pt>
                <c:pt idx="7893">
                  <c:v>-45994.191193505707</c:v>
                </c:pt>
                <c:pt idx="7894">
                  <c:v>-54194.232777249308</c:v>
                </c:pt>
                <c:pt idx="7895">
                  <c:v>-47736.50408793809</c:v>
                </c:pt>
                <c:pt idx="7896">
                  <c:v>-48477.236393465442</c:v>
                </c:pt>
                <c:pt idx="7897">
                  <c:v>-50640.442111684919</c:v>
                </c:pt>
                <c:pt idx="7898">
                  <c:v>-49715.070137978226</c:v>
                </c:pt>
                <c:pt idx="7899">
                  <c:v>-51141.40759735254</c:v>
                </c:pt>
                <c:pt idx="7900">
                  <c:v>5895.1183314659647</c:v>
                </c:pt>
                <c:pt idx="7901">
                  <c:v>8442.312473381493</c:v>
                </c:pt>
                <c:pt idx="7902">
                  <c:v>9162.1995835147991</c:v>
                </c:pt>
                <c:pt idx="7903">
                  <c:v>11710.974305576399</c:v>
                </c:pt>
                <c:pt idx="7904">
                  <c:v>-35685.231930472117</c:v>
                </c:pt>
                <c:pt idx="7905">
                  <c:v>-56974.577704864823</c:v>
                </c:pt>
                <c:pt idx="7906">
                  <c:v>-63502.128731714562</c:v>
                </c:pt>
                <c:pt idx="7907">
                  <c:v>-57166.904754883217</c:v>
                </c:pt>
                <c:pt idx="7908">
                  <c:v>-60869.37905348932</c:v>
                </c:pt>
                <c:pt idx="7909">
                  <c:v>-63768.785205530083</c:v>
                </c:pt>
                <c:pt idx="7910">
                  <c:v>-57884.587311031872</c:v>
                </c:pt>
                <c:pt idx="7911">
                  <c:v>-56831.174972812631</c:v>
                </c:pt>
                <c:pt idx="7912">
                  <c:v>-57254.81356934931</c:v>
                </c:pt>
                <c:pt idx="7913">
                  <c:v>-51253.687579790159</c:v>
                </c:pt>
                <c:pt idx="7914">
                  <c:v>-45929.411916085475</c:v>
                </c:pt>
                <c:pt idx="7915">
                  <c:v>-46839.896925121138</c:v>
                </c:pt>
                <c:pt idx="7916">
                  <c:v>-48937.39315693728</c:v>
                </c:pt>
                <c:pt idx="7917">
                  <c:v>-44830.609601458498</c:v>
                </c:pt>
                <c:pt idx="7918">
                  <c:v>-46083.48115438423</c:v>
                </c:pt>
                <c:pt idx="7919">
                  <c:v>-53395.60206512353</c:v>
                </c:pt>
                <c:pt idx="7920">
                  <c:v>-48767.040948439681</c:v>
                </c:pt>
                <c:pt idx="7921">
                  <c:v>-49789.677491159353</c:v>
                </c:pt>
                <c:pt idx="7922">
                  <c:v>-49335.105529262029</c:v>
                </c:pt>
                <c:pt idx="7923">
                  <c:v>-48622.196699195862</c:v>
                </c:pt>
                <c:pt idx="7924">
                  <c:v>-30588.827638956795</c:v>
                </c:pt>
                <c:pt idx="7925">
                  <c:v>10341.569213576364</c:v>
                </c:pt>
                <c:pt idx="7926">
                  <c:v>18558.613750808719</c:v>
                </c:pt>
                <c:pt idx="7927">
                  <c:v>8769.5338870784508</c:v>
                </c:pt>
                <c:pt idx="7928">
                  <c:v>-14605.860022406076</c:v>
                </c:pt>
                <c:pt idx="7929">
                  <c:v>-55345.002427631822</c:v>
                </c:pt>
                <c:pt idx="7930">
                  <c:v>-62855.727446189827</c:v>
                </c:pt>
                <c:pt idx="7931">
                  <c:v>-63201.243871469516</c:v>
                </c:pt>
                <c:pt idx="7932">
                  <c:v>-63971.137207666819</c:v>
                </c:pt>
                <c:pt idx="7933">
                  <c:v>-65473.579478961081</c:v>
                </c:pt>
                <c:pt idx="7934">
                  <c:v>-63979.970625943897</c:v>
                </c:pt>
                <c:pt idx="7935">
                  <c:v>-60270.987133741</c:v>
                </c:pt>
                <c:pt idx="7936">
                  <c:v>-47382.330976554731</c:v>
                </c:pt>
                <c:pt idx="7937">
                  <c:v>-51887.253081930947</c:v>
                </c:pt>
                <c:pt idx="7938">
                  <c:v>-50510.148886960538</c:v>
                </c:pt>
                <c:pt idx="7939">
                  <c:v>-50659.007076919224</c:v>
                </c:pt>
                <c:pt idx="7940">
                  <c:v>-6447.7118820013866</c:v>
                </c:pt>
                <c:pt idx="7941">
                  <c:v>13406.160569374671</c:v>
                </c:pt>
                <c:pt idx="7942">
                  <c:v>12038.096492883004</c:v>
                </c:pt>
                <c:pt idx="7943">
                  <c:v>10930.645940931978</c:v>
                </c:pt>
                <c:pt idx="7944">
                  <c:v>9812.3650068081006</c:v>
                </c:pt>
                <c:pt idx="7945">
                  <c:v>9096.7553007754068</c:v>
                </c:pt>
                <c:pt idx="7946">
                  <c:v>9883.3984256331059</c:v>
                </c:pt>
                <c:pt idx="7947">
                  <c:v>10210.663274164004</c:v>
                </c:pt>
                <c:pt idx="7948">
                  <c:v>7922.2086507741906</c:v>
                </c:pt>
                <c:pt idx="7949">
                  <c:v>7987.681449540918</c:v>
                </c:pt>
                <c:pt idx="7950">
                  <c:v>14583.286863270985</c:v>
                </c:pt>
                <c:pt idx="7951">
                  <c:v>9943.1965402322076</c:v>
                </c:pt>
                <c:pt idx="7952">
                  <c:v>-16686.116516547943</c:v>
                </c:pt>
                <c:pt idx="7953">
                  <c:v>-56396.838633193875</c:v>
                </c:pt>
                <c:pt idx="7954">
                  <c:v>-65427.060740157482</c:v>
                </c:pt>
                <c:pt idx="7955">
                  <c:v>-58348.565560750663</c:v>
                </c:pt>
                <c:pt idx="7956">
                  <c:v>-62035.406703232598</c:v>
                </c:pt>
                <c:pt idx="7957">
                  <c:v>-63909.970658081809</c:v>
                </c:pt>
                <c:pt idx="7958">
                  <c:v>-62509.971300840145</c:v>
                </c:pt>
                <c:pt idx="7959">
                  <c:v>-62981.807608095267</c:v>
                </c:pt>
                <c:pt idx="7960">
                  <c:v>-53427.820801030633</c:v>
                </c:pt>
                <c:pt idx="7961">
                  <c:v>-51133.177441258522</c:v>
                </c:pt>
                <c:pt idx="7962">
                  <c:v>-47891.084441128936</c:v>
                </c:pt>
                <c:pt idx="7963">
                  <c:v>-50510.148886960538</c:v>
                </c:pt>
                <c:pt idx="7964">
                  <c:v>-44467.679029374121</c:v>
                </c:pt>
                <c:pt idx="7965">
                  <c:v>2200.7127305449353</c:v>
                </c:pt>
                <c:pt idx="7966">
                  <c:v>13536.952379807597</c:v>
                </c:pt>
                <c:pt idx="7967">
                  <c:v>7856.7358520074604</c:v>
                </c:pt>
                <c:pt idx="7968">
                  <c:v>6416.3342791394271</c:v>
                </c:pt>
                <c:pt idx="7969">
                  <c:v>7005.5894680399861</c:v>
                </c:pt>
                <c:pt idx="7970">
                  <c:v>6940.1166692732568</c:v>
                </c:pt>
                <c:pt idx="7971">
                  <c:v>8376.8681906421025</c:v>
                </c:pt>
                <c:pt idx="7972">
                  <c:v>9293.0881489935819</c:v>
                </c:pt>
                <c:pt idx="7973">
                  <c:v>9162.1995835147991</c:v>
                </c:pt>
                <c:pt idx="7974">
                  <c:v>11907.247617960362</c:v>
                </c:pt>
                <c:pt idx="7975">
                  <c:v>9358.5324317329741</c:v>
                </c:pt>
                <c:pt idx="7976">
                  <c:v>-14615.671846657171</c:v>
                </c:pt>
                <c:pt idx="7977">
                  <c:v>-39707.26485767532</c:v>
                </c:pt>
                <c:pt idx="7978">
                  <c:v>-60148.409215899861</c:v>
                </c:pt>
                <c:pt idx="7979">
                  <c:v>-65066.010060185108</c:v>
                </c:pt>
                <c:pt idx="7980">
                  <c:v>-62509.971300840145</c:v>
                </c:pt>
                <c:pt idx="7981">
                  <c:v>-60881.553808415789</c:v>
                </c:pt>
                <c:pt idx="7982">
                  <c:v>-63004.032384831429</c:v>
                </c:pt>
                <c:pt idx="7983">
                  <c:v>-55201.515399381016</c:v>
                </c:pt>
                <c:pt idx="7984">
                  <c:v>-46565.363133931321</c:v>
                </c:pt>
                <c:pt idx="7985">
                  <c:v>-48732.323552426511</c:v>
                </c:pt>
                <c:pt idx="7986">
                  <c:v>-1686.166548142327</c:v>
                </c:pt>
                <c:pt idx="7987">
                  <c:v>14648.682768487446</c:v>
                </c:pt>
                <c:pt idx="7988">
                  <c:v>12757.765304957531</c:v>
                </c:pt>
                <c:pt idx="7989">
                  <c:v>12888.614179880173</c:v>
                </c:pt>
                <c:pt idx="7990">
                  <c:v>13150.311929725456</c:v>
                </c:pt>
                <c:pt idx="7991">
                  <c:v>9423.9767144723646</c:v>
                </c:pt>
                <c:pt idx="7992">
                  <c:v>6547.2798766728847</c:v>
                </c:pt>
                <c:pt idx="7993">
                  <c:v>6547.2798766728847</c:v>
                </c:pt>
                <c:pt idx="7994">
                  <c:v>6809.1710717398</c:v>
                </c:pt>
                <c:pt idx="7995">
                  <c:v>7071.0622668067153</c:v>
                </c:pt>
                <c:pt idx="7996">
                  <c:v>7332.9534618736297</c:v>
                </c:pt>
                <c:pt idx="7997">
                  <c:v>10930.645940931978</c:v>
                </c:pt>
                <c:pt idx="7998">
                  <c:v>17586.084791063939</c:v>
                </c:pt>
                <c:pt idx="7999">
                  <c:v>10204.859607080423</c:v>
                </c:pt>
                <c:pt idx="8000">
                  <c:v>-8488.3298892747152</c:v>
                </c:pt>
                <c:pt idx="8001">
                  <c:v>-18146.056450254</c:v>
                </c:pt>
                <c:pt idx="8002">
                  <c:v>-32890.808057216018</c:v>
                </c:pt>
                <c:pt idx="8003">
                  <c:v>-33179.587664851148</c:v>
                </c:pt>
                <c:pt idx="8004">
                  <c:v>-44767.243164016931</c:v>
                </c:pt>
                <c:pt idx="8005">
                  <c:v>-58467.177594498149</c:v>
                </c:pt>
                <c:pt idx="8006">
                  <c:v>-26312.347408223712</c:v>
                </c:pt>
                <c:pt idx="8007">
                  <c:v>848.56710200679424</c:v>
                </c:pt>
                <c:pt idx="8008">
                  <c:v>6610.1945709588244</c:v>
                </c:pt>
                <c:pt idx="8009">
                  <c:v>14714.078673703909</c:v>
                </c:pt>
                <c:pt idx="8010">
                  <c:v>15949.639005071127</c:v>
                </c:pt>
                <c:pt idx="8011">
                  <c:v>16341.843242900746</c:v>
                </c:pt>
                <c:pt idx="8012">
                  <c:v>15295.965275355096</c:v>
                </c:pt>
                <c:pt idx="8013">
                  <c:v>13536.952379807597</c:v>
                </c:pt>
                <c:pt idx="8014">
                  <c:v>14779.474578920372</c:v>
                </c:pt>
                <c:pt idx="8015">
                  <c:v>9812.3650068081006</c:v>
                </c:pt>
                <c:pt idx="8016">
                  <c:v>6350.8614803726969</c:v>
                </c:pt>
                <c:pt idx="8017">
                  <c:v>6547.2798766728847</c:v>
                </c:pt>
                <c:pt idx="8018">
                  <c:v>6091.6222758481626</c:v>
                </c:pt>
                <c:pt idx="8019">
                  <c:v>6743.6982729730717</c:v>
                </c:pt>
                <c:pt idx="8020">
                  <c:v>8180.5353424239283</c:v>
                </c:pt>
                <c:pt idx="8021">
                  <c:v>16351.082066982468</c:v>
                </c:pt>
                <c:pt idx="8022">
                  <c:v>18689.308213842589</c:v>
                </c:pt>
                <c:pt idx="8023">
                  <c:v>8900.4224525572336</c:v>
                </c:pt>
                <c:pt idx="8024">
                  <c:v>-868.55963269826179</c:v>
                </c:pt>
                <c:pt idx="8025">
                  <c:v>-28850.829632489571</c:v>
                </c:pt>
                <c:pt idx="8026">
                  <c:v>-62584.005502265893</c:v>
                </c:pt>
                <c:pt idx="8027">
                  <c:v>-63275.698899059695</c:v>
                </c:pt>
                <c:pt idx="8028">
                  <c:v>-57285.112748308493</c:v>
                </c:pt>
                <c:pt idx="8029">
                  <c:v>-51968.635244668658</c:v>
                </c:pt>
                <c:pt idx="8030">
                  <c:v>-46012.164835750846</c:v>
                </c:pt>
                <c:pt idx="8031">
                  <c:v>-33626.789565382416</c:v>
                </c:pt>
                <c:pt idx="8032">
                  <c:v>3071.3587682280895</c:v>
                </c:pt>
                <c:pt idx="8033">
                  <c:v>11127.004850050518</c:v>
                </c:pt>
                <c:pt idx="8034">
                  <c:v>13667.744190240519</c:v>
                </c:pt>
                <c:pt idx="8035">
                  <c:v>10597.354207352748</c:v>
                </c:pt>
                <c:pt idx="8036">
                  <c:v>10662.769974064804</c:v>
                </c:pt>
                <c:pt idx="8037">
                  <c:v>11316.927641185343</c:v>
                </c:pt>
                <c:pt idx="8038">
                  <c:v>11972.672055421684</c:v>
                </c:pt>
                <c:pt idx="8039">
                  <c:v>10472.475152988722</c:v>
                </c:pt>
                <c:pt idx="8040">
                  <c:v>10930.645940931978</c:v>
                </c:pt>
                <c:pt idx="8041">
                  <c:v>7987.681449540918</c:v>
                </c:pt>
                <c:pt idx="8042">
                  <c:v>6350.8614803726969</c:v>
                </c:pt>
                <c:pt idx="8043">
                  <c:v>6288.1262202303615</c:v>
                </c:pt>
                <c:pt idx="8044">
                  <c:v>7922.2086507741906</c:v>
                </c:pt>
                <c:pt idx="8045">
                  <c:v>8442.312473381493</c:v>
                </c:pt>
                <c:pt idx="8046">
                  <c:v>8965.866735296624</c:v>
                </c:pt>
                <c:pt idx="8047">
                  <c:v>7987.681449540918</c:v>
                </c:pt>
                <c:pt idx="8048">
                  <c:v>-2797.3430498477255</c:v>
                </c:pt>
                <c:pt idx="8049">
                  <c:v>-28841.463998941781</c:v>
                </c:pt>
                <c:pt idx="8050">
                  <c:v>-59370.870904913907</c:v>
                </c:pt>
                <c:pt idx="8051">
                  <c:v>-60952.143878513751</c:v>
                </c:pt>
                <c:pt idx="8052">
                  <c:v>-57878.205561219322</c:v>
                </c:pt>
                <c:pt idx="8053">
                  <c:v>-55454.47117258286</c:v>
                </c:pt>
                <c:pt idx="8054">
                  <c:v>-56339.531866123019</c:v>
                </c:pt>
                <c:pt idx="8055">
                  <c:v>-48837.232989952616</c:v>
                </c:pt>
                <c:pt idx="8056">
                  <c:v>-45852.341655937344</c:v>
                </c:pt>
                <c:pt idx="8057">
                  <c:v>3558.4466486131687</c:v>
                </c:pt>
                <c:pt idx="8058">
                  <c:v>24212.048550851567</c:v>
                </c:pt>
                <c:pt idx="8059">
                  <c:v>17510.809314767434</c:v>
                </c:pt>
                <c:pt idx="8060">
                  <c:v>17520.709011171508</c:v>
                </c:pt>
                <c:pt idx="8061">
                  <c:v>16341.843242900746</c:v>
                </c:pt>
                <c:pt idx="8062">
                  <c:v>13471.556474591136</c:v>
                </c:pt>
                <c:pt idx="8063">
                  <c:v>11323.363759169055</c:v>
                </c:pt>
                <c:pt idx="8064">
                  <c:v>9883.3984256331059</c:v>
                </c:pt>
                <c:pt idx="8065">
                  <c:v>8180.5353424239283</c:v>
                </c:pt>
                <c:pt idx="8066">
                  <c:v>7660.3174557072743</c:v>
                </c:pt>
                <c:pt idx="8067">
                  <c:v>8245.9796251633197</c:v>
                </c:pt>
                <c:pt idx="8068">
                  <c:v>10210.663274164004</c:v>
                </c:pt>
                <c:pt idx="8069">
                  <c:v>13929.327811106368</c:v>
                </c:pt>
                <c:pt idx="8070">
                  <c:v>11710.974305576399</c:v>
                </c:pt>
                <c:pt idx="8071">
                  <c:v>9943.1965402322076</c:v>
                </c:pt>
                <c:pt idx="8072">
                  <c:v>11010.311937957877</c:v>
                </c:pt>
                <c:pt idx="8073">
                  <c:v>2443.8665748046096</c:v>
                </c:pt>
                <c:pt idx="8074">
                  <c:v>2685.0203241747568</c:v>
                </c:pt>
                <c:pt idx="8075">
                  <c:v>-662.19396631768143</c:v>
                </c:pt>
                <c:pt idx="8076">
                  <c:v>8362.2901285862099</c:v>
                </c:pt>
                <c:pt idx="8077">
                  <c:v>-61712.808144476207</c:v>
                </c:pt>
                <c:pt idx="8078">
                  <c:v>-63679.047125761143</c:v>
                </c:pt>
                <c:pt idx="8079">
                  <c:v>-57547.064667377395</c:v>
                </c:pt>
                <c:pt idx="8080">
                  <c:v>-45666.755830476111</c:v>
                </c:pt>
                <c:pt idx="8081">
                  <c:v>-5855.138327510027</c:v>
                </c:pt>
                <c:pt idx="8082">
                  <c:v>17510.809314767434</c:v>
                </c:pt>
                <c:pt idx="8083">
                  <c:v>13667.744190240519</c:v>
                </c:pt>
                <c:pt idx="8084">
                  <c:v>16603.312734787156</c:v>
                </c:pt>
                <c:pt idx="8085">
                  <c:v>12496.067555112251</c:v>
                </c:pt>
                <c:pt idx="8086">
                  <c:v>13150.311929725456</c:v>
                </c:pt>
                <c:pt idx="8087">
                  <c:v>10668.834062107262</c:v>
                </c:pt>
                <c:pt idx="8088">
                  <c:v>7529.3718581738176</c:v>
                </c:pt>
                <c:pt idx="8089">
                  <c:v>6743.6982729730717</c:v>
                </c:pt>
                <c:pt idx="8090">
                  <c:v>6350.8614803726969</c:v>
                </c:pt>
                <c:pt idx="8091">
                  <c:v>7005.5894680399861</c:v>
                </c:pt>
                <c:pt idx="8092">
                  <c:v>8507.7567561208853</c:v>
                </c:pt>
                <c:pt idx="8093">
                  <c:v>11061.551880344337</c:v>
                </c:pt>
                <c:pt idx="8094">
                  <c:v>19473.474992045776</c:v>
                </c:pt>
                <c:pt idx="8095">
                  <c:v>12299.794242728287</c:v>
                </c:pt>
                <c:pt idx="8096">
                  <c:v>-4621.804462378298</c:v>
                </c:pt>
                <c:pt idx="8097">
                  <c:v>-9596.2468529139751</c:v>
                </c:pt>
                <c:pt idx="8098">
                  <c:v>-31291.688347546467</c:v>
                </c:pt>
                <c:pt idx="8099">
                  <c:v>-43384.973112572785</c:v>
                </c:pt>
                <c:pt idx="8100">
                  <c:v>-60485.303933116309</c:v>
                </c:pt>
                <c:pt idx="8101">
                  <c:v>-62711.311748434862</c:v>
                </c:pt>
                <c:pt idx="8102">
                  <c:v>-63495.709814404574</c:v>
                </c:pt>
                <c:pt idx="8103">
                  <c:v>-57547.625256650732</c:v>
                </c:pt>
                <c:pt idx="8104">
                  <c:v>-50373.443026655317</c:v>
                </c:pt>
                <c:pt idx="8105">
                  <c:v>-48058.513417719412</c:v>
                </c:pt>
                <c:pt idx="8106">
                  <c:v>-45641.051479999587</c:v>
                </c:pt>
                <c:pt idx="8107">
                  <c:v>-45545.990627444531</c:v>
                </c:pt>
                <c:pt idx="8108">
                  <c:v>16792.082066773244</c:v>
                </c:pt>
                <c:pt idx="8109">
                  <c:v>14256.307337188677</c:v>
                </c:pt>
                <c:pt idx="8110">
                  <c:v>11841.823180499045</c:v>
                </c:pt>
                <c:pt idx="8111">
                  <c:v>8769.5338870784508</c:v>
                </c:pt>
                <c:pt idx="8112">
                  <c:v>7987.681449540918</c:v>
                </c:pt>
                <c:pt idx="8113">
                  <c:v>7725.7902544740045</c:v>
                </c:pt>
                <c:pt idx="8114">
                  <c:v>8442.312473381493</c:v>
                </c:pt>
                <c:pt idx="8115">
                  <c:v>7922.2086507741906</c:v>
                </c:pt>
                <c:pt idx="8116">
                  <c:v>8115.091059684536</c:v>
                </c:pt>
                <c:pt idx="8117">
                  <c:v>14321.703242405138</c:v>
                </c:pt>
                <c:pt idx="8118">
                  <c:v>21305.857514530759</c:v>
                </c:pt>
                <c:pt idx="8119">
                  <c:v>14190.911431972216</c:v>
                </c:pt>
                <c:pt idx="8120">
                  <c:v>5912.480060550256</c:v>
                </c:pt>
                <c:pt idx="8121">
                  <c:v>-20297.073547207812</c:v>
                </c:pt>
                <c:pt idx="8122">
                  <c:v>-58362.520917344613</c:v>
                </c:pt>
                <c:pt idx="8123">
                  <c:v>-62575.746477609915</c:v>
                </c:pt>
                <c:pt idx="8124">
                  <c:v>-57046.58622885315</c:v>
                </c:pt>
                <c:pt idx="8125">
                  <c:v>-63341.224478050841</c:v>
                </c:pt>
                <c:pt idx="8126">
                  <c:v>-55100.043949229592</c:v>
                </c:pt>
                <c:pt idx="8127">
                  <c:v>-53526.252147333915</c:v>
                </c:pt>
                <c:pt idx="8128">
                  <c:v>-47336.809783595556</c:v>
                </c:pt>
                <c:pt idx="8129">
                  <c:v>-32572.360574263246</c:v>
                </c:pt>
                <c:pt idx="8130">
                  <c:v>19342.78052901191</c:v>
                </c:pt>
                <c:pt idx="8131">
                  <c:v>20192.294538732025</c:v>
                </c:pt>
                <c:pt idx="8132">
                  <c:v>15099.863156440289</c:v>
                </c:pt>
                <c:pt idx="8133">
                  <c:v>10335.691140504532</c:v>
                </c:pt>
                <c:pt idx="8134">
                  <c:v>10531.938440640695</c:v>
                </c:pt>
                <c:pt idx="8135">
                  <c:v>8311.4239079027102</c:v>
                </c:pt>
                <c:pt idx="8136">
                  <c:v>7005.5894680399861</c:v>
                </c:pt>
                <c:pt idx="8137">
                  <c:v>4978.099924349036</c:v>
                </c:pt>
                <c:pt idx="8138">
                  <c:v>5240.1051835253011</c:v>
                </c:pt>
                <c:pt idx="8139">
                  <c:v>5436.6091279075008</c:v>
                </c:pt>
                <c:pt idx="8140">
                  <c:v>5567.6117574956324</c:v>
                </c:pt>
                <c:pt idx="8141">
                  <c:v>8704.0896043390603</c:v>
                </c:pt>
                <c:pt idx="8142">
                  <c:v>20325.526647297749</c:v>
                </c:pt>
                <c:pt idx="8143">
                  <c:v>12299.794242728287</c:v>
                </c:pt>
                <c:pt idx="8144">
                  <c:v>-31466.565746575165</c:v>
                </c:pt>
                <c:pt idx="8145">
                  <c:v>-60345.453519398121</c:v>
                </c:pt>
                <c:pt idx="8146">
                  <c:v>-61297.661931719333</c:v>
                </c:pt>
                <c:pt idx="8147">
                  <c:v>-57605.866485998777</c:v>
                </c:pt>
                <c:pt idx="8148">
                  <c:v>-61490.602417154405</c:v>
                </c:pt>
                <c:pt idx="8149">
                  <c:v>-56800.458334457609</c:v>
                </c:pt>
                <c:pt idx="8150">
                  <c:v>-56673.256384594271</c:v>
                </c:pt>
                <c:pt idx="8151">
                  <c:v>-62502.375994299189</c:v>
                </c:pt>
                <c:pt idx="8152">
                  <c:v>-50044.261217415638</c:v>
                </c:pt>
                <c:pt idx="8153">
                  <c:v>-48903.155934651812</c:v>
                </c:pt>
                <c:pt idx="8154">
                  <c:v>-46921.282832066776</c:v>
                </c:pt>
                <c:pt idx="8155">
                  <c:v>-45847.572074931704</c:v>
                </c:pt>
                <c:pt idx="8156">
                  <c:v>-45929.411916085475</c:v>
                </c:pt>
                <c:pt idx="8157">
                  <c:v>-50579.530959607466</c:v>
                </c:pt>
                <c:pt idx="8158">
                  <c:v>-53395.60206512353</c:v>
                </c:pt>
                <c:pt idx="8159">
                  <c:v>-47597.33060663216</c:v>
                </c:pt>
                <c:pt idx="8160">
                  <c:v>-48761.515314379809</c:v>
                </c:pt>
                <c:pt idx="8161">
                  <c:v>-48767.040948439681</c:v>
                </c:pt>
                <c:pt idx="8162">
                  <c:v>-49335.105529262029</c:v>
                </c:pt>
                <c:pt idx="8163">
                  <c:v>-12353.590130024142</c:v>
                </c:pt>
                <c:pt idx="8164">
                  <c:v>7398.4262606403599</c:v>
                </c:pt>
                <c:pt idx="8165">
                  <c:v>8376.8681906421025</c:v>
                </c:pt>
                <c:pt idx="8166">
                  <c:v>14648.682768487446</c:v>
                </c:pt>
                <c:pt idx="8167">
                  <c:v>17063.078551924489</c:v>
                </c:pt>
                <c:pt idx="8168">
                  <c:v>9696.5938957935377</c:v>
                </c:pt>
                <c:pt idx="8169">
                  <c:v>-7169.517324213547</c:v>
                </c:pt>
                <c:pt idx="8170">
                  <c:v>-28831.658277662274</c:v>
                </c:pt>
                <c:pt idx="8171">
                  <c:v>-45565.579431727427</c:v>
                </c:pt>
                <c:pt idx="8172">
                  <c:v>-38580.467544961539</c:v>
                </c:pt>
                <c:pt idx="8173">
                  <c:v>-28242.159713164259</c:v>
                </c:pt>
                <c:pt idx="8174">
                  <c:v>-12668.914044451627</c:v>
                </c:pt>
                <c:pt idx="8175">
                  <c:v>-2896.156538001469</c:v>
                </c:pt>
                <c:pt idx="8176">
                  <c:v>8882.5981717827181</c:v>
                </c:pt>
                <c:pt idx="8177">
                  <c:v>22590.386629013286</c:v>
                </c:pt>
                <c:pt idx="8178">
                  <c:v>25074.532727212994</c:v>
                </c:pt>
                <c:pt idx="8179">
                  <c:v>21032.615971541509</c:v>
                </c:pt>
                <c:pt idx="8180">
                  <c:v>19604.169455079635</c:v>
                </c:pt>
                <c:pt idx="8181">
                  <c:v>17586.084791063939</c:v>
                </c:pt>
                <c:pt idx="8182">
                  <c:v>16145.741123985936</c:v>
                </c:pt>
                <c:pt idx="8183">
                  <c:v>15041.058199786217</c:v>
                </c:pt>
                <c:pt idx="8184">
                  <c:v>9227.6438662541914</c:v>
                </c:pt>
                <c:pt idx="8185">
                  <c:v>7987.681449540918</c:v>
                </c:pt>
                <c:pt idx="8186">
                  <c:v>7987.681449540918</c:v>
                </c:pt>
                <c:pt idx="8187">
                  <c:v>7660.3174557072743</c:v>
                </c:pt>
                <c:pt idx="8188">
                  <c:v>7660.3174557072743</c:v>
                </c:pt>
                <c:pt idx="8189">
                  <c:v>11323.363759169055</c:v>
                </c:pt>
                <c:pt idx="8190">
                  <c:v>11323.363759169055</c:v>
                </c:pt>
                <c:pt idx="8191">
                  <c:v>13019.463054802814</c:v>
                </c:pt>
                <c:pt idx="8192">
                  <c:v>-34175.220169722023</c:v>
                </c:pt>
                <c:pt idx="8193">
                  <c:v>-57270.543282313534</c:v>
                </c:pt>
                <c:pt idx="8194">
                  <c:v>-56577.46574788211</c:v>
                </c:pt>
                <c:pt idx="8195">
                  <c:v>-61079.032483065064</c:v>
                </c:pt>
                <c:pt idx="8196">
                  <c:v>-64418.755924207275</c:v>
                </c:pt>
                <c:pt idx="8197">
                  <c:v>-59977.486998877997</c:v>
                </c:pt>
                <c:pt idx="8198">
                  <c:v>-48755.841200324445</c:v>
                </c:pt>
                <c:pt idx="8199">
                  <c:v>-53736.564657086034</c:v>
                </c:pt>
                <c:pt idx="8200">
                  <c:v>-44924.072347022055</c:v>
                </c:pt>
                <c:pt idx="8201">
                  <c:v>16603.312734787156</c:v>
                </c:pt>
                <c:pt idx="8202">
                  <c:v>17520.709011171508</c:v>
                </c:pt>
                <c:pt idx="8203">
                  <c:v>17651.460570956369</c:v>
                </c:pt>
                <c:pt idx="8204">
                  <c:v>15295.965275355096</c:v>
                </c:pt>
                <c:pt idx="8205">
                  <c:v>11519.722668287595</c:v>
                </c:pt>
                <c:pt idx="8206">
                  <c:v>11257.910789462876</c:v>
                </c:pt>
                <c:pt idx="8207">
                  <c:v>13798.536000673445</c:v>
                </c:pt>
                <c:pt idx="8208">
                  <c:v>11192.457819756697</c:v>
                </c:pt>
                <c:pt idx="8209">
                  <c:v>6874.6438705065284</c:v>
                </c:pt>
                <c:pt idx="8210">
                  <c:v>4585.0920355846383</c:v>
                </c:pt>
                <c:pt idx="8211">
                  <c:v>5305.6064983193673</c:v>
                </c:pt>
                <c:pt idx="8212">
                  <c:v>5698.614387083765</c:v>
                </c:pt>
                <c:pt idx="8213">
                  <c:v>5895.1183314659647</c:v>
                </c:pt>
                <c:pt idx="8214">
                  <c:v>9423.9767144723646</c:v>
                </c:pt>
                <c:pt idx="8215">
                  <c:v>12430.643117650929</c:v>
                </c:pt>
                <c:pt idx="8216">
                  <c:v>8834.9781698178431</c:v>
                </c:pt>
                <c:pt idx="8217">
                  <c:v>10127.341148224135</c:v>
                </c:pt>
                <c:pt idx="8218">
                  <c:v>9969.219687627492</c:v>
                </c:pt>
                <c:pt idx="8219">
                  <c:v>7142.4565608818148</c:v>
                </c:pt>
                <c:pt idx="8220">
                  <c:v>6547.4818449397726</c:v>
                </c:pt>
                <c:pt idx="8221">
                  <c:v>6057.444401681536</c:v>
                </c:pt>
                <c:pt idx="8222">
                  <c:v>6268.4254345379622</c:v>
                </c:pt>
                <c:pt idx="8223">
                  <c:v>7491.4651543837972</c:v>
                </c:pt>
                <c:pt idx="8224">
                  <c:v>18307.476745064807</c:v>
                </c:pt>
                <c:pt idx="8225">
                  <c:v>25846.800364931867</c:v>
                </c:pt>
                <c:pt idx="8226">
                  <c:v>23713.638102866185</c:v>
                </c:pt>
                <c:pt idx="8227">
                  <c:v>17259.205891601781</c:v>
                </c:pt>
                <c:pt idx="8228">
                  <c:v>14779.474578920372</c:v>
                </c:pt>
                <c:pt idx="8229">
                  <c:v>12038.096492883004</c:v>
                </c:pt>
                <c:pt idx="8230">
                  <c:v>10930.645940931978</c:v>
                </c:pt>
                <c:pt idx="8231">
                  <c:v>9293.0881489935819</c:v>
                </c:pt>
                <c:pt idx="8232">
                  <c:v>8507.7567561208853</c:v>
                </c:pt>
                <c:pt idx="8233">
                  <c:v>7791.263053240732</c:v>
                </c:pt>
                <c:pt idx="8234">
                  <c:v>9363.8547789984841</c:v>
                </c:pt>
                <c:pt idx="8235">
                  <c:v>9625.7807868026357</c:v>
                </c:pt>
                <c:pt idx="8236">
                  <c:v>7529.3718581738176</c:v>
                </c:pt>
                <c:pt idx="8237">
                  <c:v>9494.8177829005599</c:v>
                </c:pt>
                <c:pt idx="8238">
                  <c:v>14198.934231624038</c:v>
                </c:pt>
                <c:pt idx="8239">
                  <c:v>15827.84744083903</c:v>
                </c:pt>
                <c:pt idx="8240">
                  <c:v>-13161.928342531673</c:v>
                </c:pt>
                <c:pt idx="8241">
                  <c:v>-33898.497739197956</c:v>
                </c:pt>
                <c:pt idx="8242">
                  <c:v>-46907.256189920983</c:v>
                </c:pt>
                <c:pt idx="8243">
                  <c:v>-61840.943036827026</c:v>
                </c:pt>
                <c:pt idx="8244">
                  <c:v>-58423.32024400153</c:v>
                </c:pt>
                <c:pt idx="8245">
                  <c:v>-64143.934334139238</c:v>
                </c:pt>
                <c:pt idx="8246">
                  <c:v>-57751.128644538629</c:v>
                </c:pt>
                <c:pt idx="8247">
                  <c:v>-47654.220106229026</c:v>
                </c:pt>
                <c:pt idx="8248">
                  <c:v>-49885.710233138234</c:v>
                </c:pt>
                <c:pt idx="8249">
                  <c:v>-47002.56212968949</c:v>
                </c:pt>
                <c:pt idx="8250">
                  <c:v>-3878.8609023430868</c:v>
                </c:pt>
                <c:pt idx="8251">
                  <c:v>13994.723716322829</c:v>
                </c:pt>
                <c:pt idx="8252">
                  <c:v>13215.736367186777</c:v>
                </c:pt>
                <c:pt idx="8253">
                  <c:v>13667.744190240519</c:v>
                </c:pt>
                <c:pt idx="8254">
                  <c:v>16801.575432354763</c:v>
                </c:pt>
                <c:pt idx="8255">
                  <c:v>12038.096492883004</c:v>
                </c:pt>
                <c:pt idx="8256">
                  <c:v>8376.8681906421025</c:v>
                </c:pt>
                <c:pt idx="8257">
                  <c:v>9293.0881489935819</c:v>
                </c:pt>
                <c:pt idx="8258">
                  <c:v>8245.9796251633197</c:v>
                </c:pt>
                <c:pt idx="8259">
                  <c:v>7267.4806631069014</c:v>
                </c:pt>
                <c:pt idx="8260">
                  <c:v>12168.945367805647</c:v>
                </c:pt>
                <c:pt idx="8261">
                  <c:v>15566.23012776731</c:v>
                </c:pt>
                <c:pt idx="8262">
                  <c:v>14722.397244771468</c:v>
                </c:pt>
                <c:pt idx="8263">
                  <c:v>12692.34086749621</c:v>
                </c:pt>
                <c:pt idx="8264">
                  <c:v>-12449.86919338406</c:v>
                </c:pt>
                <c:pt idx="8265">
                  <c:v>-52352.936207736871</c:v>
                </c:pt>
                <c:pt idx="8266">
                  <c:v>-63026.122375506959</c:v>
                </c:pt>
                <c:pt idx="8267">
                  <c:v>-59372.527550377825</c:v>
                </c:pt>
                <c:pt idx="8268">
                  <c:v>-60270.987133741</c:v>
                </c:pt>
                <c:pt idx="8269">
                  <c:v>-55012.336417032217</c:v>
                </c:pt>
                <c:pt idx="8270">
                  <c:v>-61421.682406068881</c:v>
                </c:pt>
                <c:pt idx="8271">
                  <c:v>-52352.936207736871</c:v>
                </c:pt>
                <c:pt idx="8272">
                  <c:v>-44745.799474195264</c:v>
                </c:pt>
                <c:pt idx="8273">
                  <c:v>-48280.626368298392</c:v>
                </c:pt>
                <c:pt idx="8274">
                  <c:v>-48568.785777531266</c:v>
                </c:pt>
                <c:pt idx="8275">
                  <c:v>-50073.432020929082</c:v>
                </c:pt>
                <c:pt idx="8276">
                  <c:v>14125.515526755755</c:v>
                </c:pt>
                <c:pt idx="8277">
                  <c:v>13084.887492264135</c:v>
                </c:pt>
                <c:pt idx="8278">
                  <c:v>11972.672055421684</c:v>
                </c:pt>
                <c:pt idx="8279">
                  <c:v>9877.7807735201532</c:v>
                </c:pt>
                <c:pt idx="8280">
                  <c:v>6874.6438705065284</c:v>
                </c:pt>
                <c:pt idx="8281">
                  <c:v>6350.8614803726969</c:v>
                </c:pt>
                <c:pt idx="8282">
                  <c:v>6157.1235906422289</c:v>
                </c:pt>
                <c:pt idx="8283">
                  <c:v>6743.6982729730717</c:v>
                </c:pt>
                <c:pt idx="8284">
                  <c:v>7071.0622668067153</c:v>
                </c:pt>
                <c:pt idx="8285">
                  <c:v>9489.4209972117569</c:v>
                </c:pt>
                <c:pt idx="8286">
                  <c:v>17782.212130741231</c:v>
                </c:pt>
                <c:pt idx="8287">
                  <c:v>9877.7807735201532</c:v>
                </c:pt>
                <c:pt idx="8288">
                  <c:v>-16996.223270982537</c:v>
                </c:pt>
                <c:pt idx="8289">
                  <c:v>-58942.430491166087</c:v>
                </c:pt>
                <c:pt idx="8290">
                  <c:v>-59095.319244529572</c:v>
                </c:pt>
                <c:pt idx="8291">
                  <c:v>-59636.874848749663</c:v>
                </c:pt>
                <c:pt idx="8292">
                  <c:v>-62395.236140807312</c:v>
                </c:pt>
                <c:pt idx="8293">
                  <c:v>-62158.709081703542</c:v>
                </c:pt>
                <c:pt idx="8294">
                  <c:v>-56442.305018684383</c:v>
                </c:pt>
                <c:pt idx="8295">
                  <c:v>-58722.48242289239</c:v>
                </c:pt>
                <c:pt idx="8296">
                  <c:v>-48256.60712577268</c:v>
                </c:pt>
                <c:pt idx="8297">
                  <c:v>-43340.871735166795</c:v>
                </c:pt>
                <c:pt idx="8298">
                  <c:v>-48868.174779063243</c:v>
                </c:pt>
                <c:pt idx="8299">
                  <c:v>-48349.796320115442</c:v>
                </c:pt>
                <c:pt idx="8300">
                  <c:v>-49086.975775980623</c:v>
                </c:pt>
                <c:pt idx="8301">
                  <c:v>-44761.212372973278</c:v>
                </c:pt>
                <c:pt idx="8302">
                  <c:v>13536.952379807597</c:v>
                </c:pt>
                <c:pt idx="8303">
                  <c:v>9096.7553007754068</c:v>
                </c:pt>
                <c:pt idx="8304">
                  <c:v>8376.8681906421025</c:v>
                </c:pt>
                <c:pt idx="8305">
                  <c:v>8180.5353424239283</c:v>
                </c:pt>
                <c:pt idx="8306">
                  <c:v>8049.6467769451465</c:v>
                </c:pt>
                <c:pt idx="8307">
                  <c:v>7660.3174557072743</c:v>
                </c:pt>
                <c:pt idx="8308">
                  <c:v>9096.7553007754068</c:v>
                </c:pt>
                <c:pt idx="8309">
                  <c:v>10996.098910638158</c:v>
                </c:pt>
                <c:pt idx="8310">
                  <c:v>16743.50803659005</c:v>
                </c:pt>
                <c:pt idx="8311">
                  <c:v>16612.699380054186</c:v>
                </c:pt>
                <c:pt idx="8312">
                  <c:v>-20802.974877259214</c:v>
                </c:pt>
                <c:pt idx="8313">
                  <c:v>-64928.6488324768</c:v>
                </c:pt>
                <c:pt idx="8314">
                  <c:v>-58091.036553621379</c:v>
                </c:pt>
                <c:pt idx="8315">
                  <c:v>-58099.799281166772</c:v>
                </c:pt>
                <c:pt idx="8316">
                  <c:v>-64241.541145321396</c:v>
                </c:pt>
                <c:pt idx="8317">
                  <c:v>-60748.686085601817</c:v>
                </c:pt>
                <c:pt idx="8318">
                  <c:v>-57515.90905741608</c:v>
                </c:pt>
                <c:pt idx="8319">
                  <c:v>-60227.335999499614</c:v>
                </c:pt>
                <c:pt idx="8320">
                  <c:v>-44700.66585483669</c:v>
                </c:pt>
                <c:pt idx="8321">
                  <c:v>-45807.794133979296</c:v>
                </c:pt>
                <c:pt idx="8322">
                  <c:v>-48130.758384527078</c:v>
                </c:pt>
                <c:pt idx="8323">
                  <c:v>-49993.651755146646</c:v>
                </c:pt>
                <c:pt idx="8324">
                  <c:v>-48729.7380233152</c:v>
                </c:pt>
                <c:pt idx="8325">
                  <c:v>-51392.331340277837</c:v>
                </c:pt>
                <c:pt idx="8326">
                  <c:v>-44007.809923443536</c:v>
                </c:pt>
                <c:pt idx="8327">
                  <c:v>-52355.158249454951</c:v>
                </c:pt>
                <c:pt idx="8328">
                  <c:v>-46591.0038089968</c:v>
                </c:pt>
                <c:pt idx="8329">
                  <c:v>-39441.351666697599</c:v>
                </c:pt>
                <c:pt idx="8330">
                  <c:v>8115.091059684536</c:v>
                </c:pt>
                <c:pt idx="8331">
                  <c:v>8311.4239079027102</c:v>
                </c:pt>
                <c:pt idx="8332">
                  <c:v>8245.9796251633197</c:v>
                </c:pt>
                <c:pt idx="8333">
                  <c:v>11388.816728875234</c:v>
                </c:pt>
                <c:pt idx="8334">
                  <c:v>14321.703242405138</c:v>
                </c:pt>
                <c:pt idx="8335">
                  <c:v>15099.863156440289</c:v>
                </c:pt>
                <c:pt idx="8336">
                  <c:v>13340.764664158211</c:v>
                </c:pt>
                <c:pt idx="8337">
                  <c:v>9105.1101843910528</c:v>
                </c:pt>
                <c:pt idx="8338">
                  <c:v>4016.4020229272605</c:v>
                </c:pt>
                <c:pt idx="8339">
                  <c:v>4472.3644108586595</c:v>
                </c:pt>
                <c:pt idx="8340">
                  <c:v>4025.4911408164326</c:v>
                </c:pt>
                <c:pt idx="8341">
                  <c:v>-61000.91616354794</c:v>
                </c:pt>
                <c:pt idx="8342">
                  <c:v>-62696.890420065072</c:v>
                </c:pt>
                <c:pt idx="8343">
                  <c:v>-66072.801999383359</c:v>
                </c:pt>
                <c:pt idx="8344">
                  <c:v>-47626.974654304628</c:v>
                </c:pt>
                <c:pt idx="8345">
                  <c:v>17435.554594922047</c:v>
                </c:pt>
                <c:pt idx="8346">
                  <c:v>19342.78052901191</c:v>
                </c:pt>
                <c:pt idx="8347">
                  <c:v>19146.738834461114</c:v>
                </c:pt>
                <c:pt idx="8348">
                  <c:v>16603.312734787156</c:v>
                </c:pt>
                <c:pt idx="8349">
                  <c:v>14910.266389353295</c:v>
                </c:pt>
                <c:pt idx="8350">
                  <c:v>15492.067394269907</c:v>
                </c:pt>
                <c:pt idx="8351">
                  <c:v>10341.569213576364</c:v>
                </c:pt>
                <c:pt idx="8352">
                  <c:v>9423.9767144723646</c:v>
                </c:pt>
                <c:pt idx="8353">
                  <c:v>8180.5353424239283</c:v>
                </c:pt>
                <c:pt idx="8354">
                  <c:v>8311.4239079027102</c:v>
                </c:pt>
                <c:pt idx="8355">
                  <c:v>8245.9796251633197</c:v>
                </c:pt>
                <c:pt idx="8356">
                  <c:v>8442.312473381493</c:v>
                </c:pt>
                <c:pt idx="8357">
                  <c:v>9883.3984256331059</c:v>
                </c:pt>
                <c:pt idx="8358">
                  <c:v>14060.11962153929</c:v>
                </c:pt>
                <c:pt idx="8359">
                  <c:v>17586.084791063939</c:v>
                </c:pt>
                <c:pt idx="8360">
                  <c:v>10668.834062107262</c:v>
                </c:pt>
                <c:pt idx="8361">
                  <c:v>6743.6982729730717</c:v>
                </c:pt>
                <c:pt idx="8362">
                  <c:v>6063.5176510704696</c:v>
                </c:pt>
                <c:pt idx="8363">
                  <c:v>7159.6076727753234</c:v>
                </c:pt>
                <c:pt idx="8364">
                  <c:v>6279.4289500141949</c:v>
                </c:pt>
                <c:pt idx="8365">
                  <c:v>-42145.752772223343</c:v>
                </c:pt>
                <c:pt idx="8366">
                  <c:v>-59051.31498702267</c:v>
                </c:pt>
                <c:pt idx="8367">
                  <c:v>-61701.18949324097</c:v>
                </c:pt>
                <c:pt idx="8368">
                  <c:v>-45685.497302056319</c:v>
                </c:pt>
                <c:pt idx="8369">
                  <c:v>-36165.773811802283</c:v>
                </c:pt>
                <c:pt idx="8370">
                  <c:v>20901.978605258639</c:v>
                </c:pt>
                <c:pt idx="8371">
                  <c:v>16668.680107758759</c:v>
                </c:pt>
                <c:pt idx="8372">
                  <c:v>15818.904259127923</c:v>
                </c:pt>
                <c:pt idx="8373">
                  <c:v>14321.703242405138</c:v>
                </c:pt>
                <c:pt idx="8374">
                  <c:v>13733.140095456982</c:v>
                </c:pt>
                <c:pt idx="8375">
                  <c:v>12888.614179880173</c:v>
                </c:pt>
                <c:pt idx="8376">
                  <c:v>10145.210304457823</c:v>
                </c:pt>
                <c:pt idx="8377">
                  <c:v>10074.028073656316</c:v>
                </c:pt>
                <c:pt idx="8378">
                  <c:v>10079.757334751645</c:v>
                </c:pt>
                <c:pt idx="8379">
                  <c:v>14321.703242405138</c:v>
                </c:pt>
                <c:pt idx="8380">
                  <c:v>16481.890723518329</c:v>
                </c:pt>
                <c:pt idx="8381">
                  <c:v>15034.495783468687</c:v>
                </c:pt>
                <c:pt idx="8382">
                  <c:v>11580.125430653759</c:v>
                </c:pt>
                <c:pt idx="8383">
                  <c:v>16866.951212247201</c:v>
                </c:pt>
                <c:pt idx="8384">
                  <c:v>3967.0986277621996</c:v>
                </c:pt>
                <c:pt idx="8385">
                  <c:v>-60776.514571712658</c:v>
                </c:pt>
                <c:pt idx="8386">
                  <c:v>-57220.512551042935</c:v>
                </c:pt>
                <c:pt idx="8387">
                  <c:v>-27199.888536782957</c:v>
                </c:pt>
                <c:pt idx="8388">
                  <c:v>-25718.879207400129</c:v>
                </c:pt>
                <c:pt idx="8389">
                  <c:v>-56012.50358689815</c:v>
                </c:pt>
                <c:pt idx="8390">
                  <c:v>-50334.323224554464</c:v>
                </c:pt>
                <c:pt idx="8391">
                  <c:v>-32197.960844917543</c:v>
                </c:pt>
                <c:pt idx="8392">
                  <c:v>-5340.5068624207033</c:v>
                </c:pt>
                <c:pt idx="8393">
                  <c:v>20540.320349040423</c:v>
                </c:pt>
                <c:pt idx="8394">
                  <c:v>22329.226089949552</c:v>
                </c:pt>
                <c:pt idx="8395">
                  <c:v>17445.470474040685</c:v>
                </c:pt>
                <c:pt idx="8396">
                  <c:v>17184.115111133713</c:v>
                </c:pt>
                <c:pt idx="8397">
                  <c:v>15492.067394269907</c:v>
                </c:pt>
                <c:pt idx="8398">
                  <c:v>13340.764664158211</c:v>
                </c:pt>
                <c:pt idx="8399">
                  <c:v>11710.974305576399</c:v>
                </c:pt>
                <c:pt idx="8400">
                  <c:v>9554.8652799511474</c:v>
                </c:pt>
                <c:pt idx="8401">
                  <c:v>8965.866735296624</c:v>
                </c:pt>
                <c:pt idx="8402">
                  <c:v>8638.6453215996662</c:v>
                </c:pt>
                <c:pt idx="8403">
                  <c:v>8573.2010388602775</c:v>
                </c:pt>
                <c:pt idx="8404">
                  <c:v>12626.916430034891</c:v>
                </c:pt>
                <c:pt idx="8405">
                  <c:v>13340.764664158211</c:v>
                </c:pt>
                <c:pt idx="8406">
                  <c:v>9227.6438662541914</c:v>
                </c:pt>
                <c:pt idx="8407">
                  <c:v>13863.931905889905</c:v>
                </c:pt>
                <c:pt idx="8408">
                  <c:v>-9634.2529936576229</c:v>
                </c:pt>
                <c:pt idx="8409">
                  <c:v>-47674.706591527902</c:v>
                </c:pt>
                <c:pt idx="8410">
                  <c:v>-62975.769764364886</c:v>
                </c:pt>
                <c:pt idx="8411">
                  <c:v>-55768.545629054031</c:v>
                </c:pt>
                <c:pt idx="8412">
                  <c:v>-56176.994397536233</c:v>
                </c:pt>
                <c:pt idx="8413">
                  <c:v>-56221.765742266391</c:v>
                </c:pt>
                <c:pt idx="8414">
                  <c:v>-61337.715692459511</c:v>
                </c:pt>
                <c:pt idx="8415">
                  <c:v>-57185.540780003772</c:v>
                </c:pt>
                <c:pt idx="8416">
                  <c:v>-50759.994833526915</c:v>
                </c:pt>
                <c:pt idx="8417">
                  <c:v>-50426.182843328817</c:v>
                </c:pt>
                <c:pt idx="8418">
                  <c:v>-43493.220557198147</c:v>
                </c:pt>
                <c:pt idx="8419">
                  <c:v>-46689.439877615514</c:v>
                </c:pt>
                <c:pt idx="8420">
                  <c:v>-50817.596975172157</c:v>
                </c:pt>
                <c:pt idx="8421">
                  <c:v>-50291.824590830343</c:v>
                </c:pt>
                <c:pt idx="8422">
                  <c:v>-26541.510489824814</c:v>
                </c:pt>
                <c:pt idx="8423">
                  <c:v>12823.189742418852</c:v>
                </c:pt>
                <c:pt idx="8424">
                  <c:v>7987.681449540918</c:v>
                </c:pt>
                <c:pt idx="8425">
                  <c:v>8311.4239079027102</c:v>
                </c:pt>
                <c:pt idx="8426">
                  <c:v>7987.681449540918</c:v>
                </c:pt>
                <c:pt idx="8427">
                  <c:v>9560.2992848515987</c:v>
                </c:pt>
                <c:pt idx="8428">
                  <c:v>9162.1995835147991</c:v>
                </c:pt>
                <c:pt idx="8429">
                  <c:v>16285.677738714536</c:v>
                </c:pt>
                <c:pt idx="8430">
                  <c:v>22995.043008839941</c:v>
                </c:pt>
                <c:pt idx="8431">
                  <c:v>11454.269698581415</c:v>
                </c:pt>
                <c:pt idx="8432">
                  <c:v>-19861.994330568206</c:v>
                </c:pt>
                <c:pt idx="8433">
                  <c:v>-57929.294430972819</c:v>
                </c:pt>
                <c:pt idx="8434">
                  <c:v>-63816.477748994803</c:v>
                </c:pt>
                <c:pt idx="8435">
                  <c:v>-59287.30348386836</c:v>
                </c:pt>
                <c:pt idx="8436">
                  <c:v>-59165.254533576343</c:v>
                </c:pt>
                <c:pt idx="8437">
                  <c:v>-65963.756009819612</c:v>
                </c:pt>
                <c:pt idx="8438">
                  <c:v>-59309.129087305904</c:v>
                </c:pt>
                <c:pt idx="8439">
                  <c:v>-60958.164313483205</c:v>
                </c:pt>
                <c:pt idx="8440">
                  <c:v>-50064.513653083377</c:v>
                </c:pt>
                <c:pt idx="8441">
                  <c:v>-42341.87710277419</c:v>
                </c:pt>
                <c:pt idx="8442">
                  <c:v>-48901.147381039198</c:v>
                </c:pt>
                <c:pt idx="8443">
                  <c:v>-47140.601959732638</c:v>
                </c:pt>
                <c:pt idx="8444">
                  <c:v>-47810.229362460865</c:v>
                </c:pt>
                <c:pt idx="8445">
                  <c:v>-50579.530959607466</c:v>
                </c:pt>
                <c:pt idx="8446">
                  <c:v>-52137.466174871101</c:v>
                </c:pt>
                <c:pt idx="8447">
                  <c:v>-6424.5469287636397</c:v>
                </c:pt>
                <c:pt idx="8448">
                  <c:v>11776.39874303772</c:v>
                </c:pt>
                <c:pt idx="8449">
                  <c:v>10537.928122694902</c:v>
                </c:pt>
                <c:pt idx="8450">
                  <c:v>10668.834062107262</c:v>
                </c:pt>
                <c:pt idx="8451">
                  <c:v>9817.945455926927</c:v>
                </c:pt>
                <c:pt idx="8452">
                  <c:v>10537.928122694902</c:v>
                </c:pt>
                <c:pt idx="8453">
                  <c:v>17651.460570956369</c:v>
                </c:pt>
                <c:pt idx="8454">
                  <c:v>22799.062528650964</c:v>
                </c:pt>
                <c:pt idx="8455">
                  <c:v>13019.463054802814</c:v>
                </c:pt>
                <c:pt idx="8456">
                  <c:v>-22697.287826448635</c:v>
                </c:pt>
                <c:pt idx="8457">
                  <c:v>-63336.561939333886</c:v>
                </c:pt>
                <c:pt idx="8458">
                  <c:v>-61709.36425556532</c:v>
                </c:pt>
                <c:pt idx="8459">
                  <c:v>-57295.470534567998</c:v>
                </c:pt>
                <c:pt idx="8460">
                  <c:v>-61504.932242637944</c:v>
                </c:pt>
                <c:pt idx="8461">
                  <c:v>-58595.215522245104</c:v>
                </c:pt>
                <c:pt idx="8462">
                  <c:v>-62309.812968489532</c:v>
                </c:pt>
                <c:pt idx="8463">
                  <c:v>-63939.962386308835</c:v>
                </c:pt>
                <c:pt idx="8464">
                  <c:v>-45205.414953140833</c:v>
                </c:pt>
                <c:pt idx="8465">
                  <c:v>-50666.138718614711</c:v>
                </c:pt>
                <c:pt idx="8466">
                  <c:v>-48280.626368298392</c:v>
                </c:pt>
                <c:pt idx="8467">
                  <c:v>-41860.218928535149</c:v>
                </c:pt>
                <c:pt idx="8468">
                  <c:v>-41875.633355121849</c:v>
                </c:pt>
                <c:pt idx="8469">
                  <c:v>-48718.522379490118</c:v>
                </c:pt>
                <c:pt idx="8470">
                  <c:v>-43938.506285768824</c:v>
                </c:pt>
                <c:pt idx="8471">
                  <c:v>-45123.817391993747</c:v>
                </c:pt>
                <c:pt idx="8472">
                  <c:v>-49409.933292138725</c:v>
                </c:pt>
                <c:pt idx="8473">
                  <c:v>-48981.442734616983</c:v>
                </c:pt>
                <c:pt idx="8474">
                  <c:v>-12200.554029869203</c:v>
                </c:pt>
                <c:pt idx="8475">
                  <c:v>7529.3718581738176</c:v>
                </c:pt>
                <c:pt idx="8476">
                  <c:v>7922.2086507741906</c:v>
                </c:pt>
                <c:pt idx="8477">
                  <c:v>14060.11962153929</c:v>
                </c:pt>
                <c:pt idx="8478">
                  <c:v>19996.252844181232</c:v>
                </c:pt>
                <c:pt idx="8479">
                  <c:v>14714.078673703909</c:v>
                </c:pt>
                <c:pt idx="8480">
                  <c:v>-16593.369707776888</c:v>
                </c:pt>
                <c:pt idx="8481">
                  <c:v>-44571.890676194511</c:v>
                </c:pt>
                <c:pt idx="8482">
                  <c:v>-64633.276854632168</c:v>
                </c:pt>
                <c:pt idx="8483">
                  <c:v>-64969.053717482639</c:v>
                </c:pt>
                <c:pt idx="8484">
                  <c:v>-64698.736617550145</c:v>
                </c:pt>
                <c:pt idx="8485">
                  <c:v>-58343.558410200341</c:v>
                </c:pt>
                <c:pt idx="8486">
                  <c:v>-52167.197563898117</c:v>
                </c:pt>
                <c:pt idx="8487">
                  <c:v>-52612.517143463752</c:v>
                </c:pt>
                <c:pt idx="8488">
                  <c:v>-46334.670612119349</c:v>
                </c:pt>
                <c:pt idx="8489">
                  <c:v>-48815.767153526263</c:v>
                </c:pt>
                <c:pt idx="8490">
                  <c:v>-14301.474290908665</c:v>
                </c:pt>
                <c:pt idx="8491">
                  <c:v>29997.781764299616</c:v>
                </c:pt>
                <c:pt idx="8492">
                  <c:v>24813.339677971191</c:v>
                </c:pt>
                <c:pt idx="8493">
                  <c:v>19996.252844181232</c:v>
                </c:pt>
                <c:pt idx="8494">
                  <c:v>15949.639005071127</c:v>
                </c:pt>
                <c:pt idx="8495">
                  <c:v>10799.74000151962</c:v>
                </c:pt>
                <c:pt idx="8496">
                  <c:v>8965.866735296624</c:v>
                </c:pt>
                <c:pt idx="8497">
                  <c:v>11127.004850050518</c:v>
                </c:pt>
                <c:pt idx="8498">
                  <c:v>9494.8177829005599</c:v>
                </c:pt>
                <c:pt idx="8499">
                  <c:v>8573.2010388602775</c:v>
                </c:pt>
                <c:pt idx="8500">
                  <c:v>10014.304365045466</c:v>
                </c:pt>
                <c:pt idx="8501">
                  <c:v>15697.038784303168</c:v>
                </c:pt>
                <c:pt idx="8502">
                  <c:v>18305.21836988068</c:v>
                </c:pt>
                <c:pt idx="8503">
                  <c:v>19277.433297494976</c:v>
                </c:pt>
                <c:pt idx="8504">
                  <c:v>11945.232800262709</c:v>
                </c:pt>
                <c:pt idx="8505">
                  <c:v>-113.23170750161673</c:v>
                </c:pt>
                <c:pt idx="8506">
                  <c:v>-18826.70246427953</c:v>
                </c:pt>
                <c:pt idx="8507">
                  <c:v>-8762.0770756344336</c:v>
                </c:pt>
                <c:pt idx="8508">
                  <c:v>-32108.531118758809</c:v>
                </c:pt>
                <c:pt idx="8509">
                  <c:v>-54395.211512854228</c:v>
                </c:pt>
                <c:pt idx="8510">
                  <c:v>-55949.602379533237</c:v>
                </c:pt>
                <c:pt idx="8511">
                  <c:v>-63362.256201468488</c:v>
                </c:pt>
                <c:pt idx="8512">
                  <c:v>-37192.768953722269</c:v>
                </c:pt>
                <c:pt idx="8513">
                  <c:v>17158.540997203585</c:v>
                </c:pt>
                <c:pt idx="8514">
                  <c:v>31892.784349149038</c:v>
                </c:pt>
                <c:pt idx="8515">
                  <c:v>30849.25766287831</c:v>
                </c:pt>
                <c:pt idx="8516">
                  <c:v>28706.098727694814</c:v>
                </c:pt>
                <c:pt idx="8517">
                  <c:v>19930.905612664297</c:v>
                </c:pt>
                <c:pt idx="8518">
                  <c:v>15688.169513184714</c:v>
                </c:pt>
                <c:pt idx="8519">
                  <c:v>12496.067555112251</c:v>
                </c:pt>
                <c:pt idx="8520">
                  <c:v>9883.3984256331059</c:v>
                </c:pt>
                <c:pt idx="8521">
                  <c:v>11645.549868115082</c:v>
                </c:pt>
                <c:pt idx="8522">
                  <c:v>11841.823180499045</c:v>
                </c:pt>
                <c:pt idx="8523">
                  <c:v>10603.381092401081</c:v>
                </c:pt>
                <c:pt idx="8524">
                  <c:v>8115.091059684536</c:v>
                </c:pt>
                <c:pt idx="8525">
                  <c:v>14321.703242405138</c:v>
                </c:pt>
                <c:pt idx="8526">
                  <c:v>16801.575432354763</c:v>
                </c:pt>
                <c:pt idx="8527">
                  <c:v>16743.50803659005</c:v>
                </c:pt>
                <c:pt idx="8528">
                  <c:v>-15630.620652002908</c:v>
                </c:pt>
                <c:pt idx="8529">
                  <c:v>-59925.902278243564</c:v>
                </c:pt>
                <c:pt idx="8530">
                  <c:v>-62245.222058485917</c:v>
                </c:pt>
                <c:pt idx="8531">
                  <c:v>-61136.139447382957</c:v>
                </c:pt>
                <c:pt idx="8532">
                  <c:v>-64055.143381051304</c:v>
                </c:pt>
                <c:pt idx="8533">
                  <c:v>-63069.971043736805</c:v>
                </c:pt>
                <c:pt idx="8534">
                  <c:v>-64442.986848987603</c:v>
                </c:pt>
                <c:pt idx="8535">
                  <c:v>-61927.432431017827</c:v>
                </c:pt>
                <c:pt idx="8536">
                  <c:v>-46560.309028752927</c:v>
                </c:pt>
                <c:pt idx="8537">
                  <c:v>-44500.488574133858</c:v>
                </c:pt>
                <c:pt idx="8538">
                  <c:v>-40695.273640106629</c:v>
                </c:pt>
                <c:pt idx="8539">
                  <c:v>-48747.301841950495</c:v>
                </c:pt>
                <c:pt idx="8540">
                  <c:v>-48131.400125617605</c:v>
                </c:pt>
                <c:pt idx="8541">
                  <c:v>-43644.614553375664</c:v>
                </c:pt>
                <c:pt idx="8542">
                  <c:v>-47810.229362460865</c:v>
                </c:pt>
                <c:pt idx="8543">
                  <c:v>-21679.960256667204</c:v>
                </c:pt>
                <c:pt idx="8544">
                  <c:v>10996.098910638158</c:v>
                </c:pt>
                <c:pt idx="8545">
                  <c:v>8834.9781698178431</c:v>
                </c:pt>
                <c:pt idx="8546">
                  <c:v>8769.5338870784508</c:v>
                </c:pt>
                <c:pt idx="8547">
                  <c:v>11061.551880344337</c:v>
                </c:pt>
                <c:pt idx="8548">
                  <c:v>11257.910789462876</c:v>
                </c:pt>
                <c:pt idx="8549">
                  <c:v>12103.520930344324</c:v>
                </c:pt>
                <c:pt idx="8550">
                  <c:v>21828.700643721695</c:v>
                </c:pt>
                <c:pt idx="8551">
                  <c:v>20444.747823268608</c:v>
                </c:pt>
                <c:pt idx="8552">
                  <c:v>-15009.466890478257</c:v>
                </c:pt>
                <c:pt idx="8553">
                  <c:v>-58922.932296888073</c:v>
                </c:pt>
                <c:pt idx="8554">
                  <c:v>-56454.782304646309</c:v>
                </c:pt>
                <c:pt idx="8555">
                  <c:v>-54547.529652485129</c:v>
                </c:pt>
                <c:pt idx="8556">
                  <c:v>-57523.601390921933</c:v>
                </c:pt>
                <c:pt idx="8557">
                  <c:v>-61156.210100332115</c:v>
                </c:pt>
                <c:pt idx="8558">
                  <c:v>-53772.106913976735</c:v>
                </c:pt>
                <c:pt idx="8559">
                  <c:v>-57097.198881837423</c:v>
                </c:pt>
                <c:pt idx="8560">
                  <c:v>-50875.385328154291</c:v>
                </c:pt>
                <c:pt idx="8561">
                  <c:v>-49153.455493720467</c:v>
                </c:pt>
                <c:pt idx="8562">
                  <c:v>-40865.490818221966</c:v>
                </c:pt>
                <c:pt idx="8563">
                  <c:v>-43309.856738280738</c:v>
                </c:pt>
                <c:pt idx="8564">
                  <c:v>-41959.146523900868</c:v>
                </c:pt>
                <c:pt idx="8565">
                  <c:v>-46852.280945549042</c:v>
                </c:pt>
                <c:pt idx="8566">
                  <c:v>-47741.139435636491</c:v>
                </c:pt>
                <c:pt idx="8567">
                  <c:v>-52137.466174871101</c:v>
                </c:pt>
                <c:pt idx="8568">
                  <c:v>-49409.933292138725</c:v>
                </c:pt>
                <c:pt idx="8569">
                  <c:v>-2784.9477473172301</c:v>
                </c:pt>
                <c:pt idx="8570">
                  <c:v>8704.0896043390603</c:v>
                </c:pt>
                <c:pt idx="8571">
                  <c:v>10930.645940931978</c:v>
                </c:pt>
                <c:pt idx="8572">
                  <c:v>10145.210304457823</c:v>
                </c:pt>
                <c:pt idx="8573">
                  <c:v>10668.834062107262</c:v>
                </c:pt>
                <c:pt idx="8574">
                  <c:v>13281.160804648098</c:v>
                </c:pt>
                <c:pt idx="8575">
                  <c:v>10996.098910638158</c:v>
                </c:pt>
                <c:pt idx="8576">
                  <c:v>-6367.5566664154412</c:v>
                </c:pt>
                <c:pt idx="8577">
                  <c:v>-61386.386195216102</c:v>
                </c:pt>
                <c:pt idx="8578">
                  <c:v>-54890.816746108554</c:v>
                </c:pt>
                <c:pt idx="8579">
                  <c:v>-60201.739532629828</c:v>
                </c:pt>
                <c:pt idx="8580">
                  <c:v>-60200.01071572888</c:v>
                </c:pt>
                <c:pt idx="8581">
                  <c:v>-59510.172671513385</c:v>
                </c:pt>
                <c:pt idx="8582">
                  <c:v>-60526.570135312963</c:v>
                </c:pt>
                <c:pt idx="8583">
                  <c:v>-48059.610001262459</c:v>
                </c:pt>
                <c:pt idx="8584">
                  <c:v>-52596.078452288129</c:v>
                </c:pt>
                <c:pt idx="8585">
                  <c:v>-18475.559250431485</c:v>
                </c:pt>
                <c:pt idx="8586">
                  <c:v>34862.342569923057</c:v>
                </c:pt>
                <c:pt idx="8587">
                  <c:v>28510.375327278718</c:v>
                </c:pt>
                <c:pt idx="8588">
                  <c:v>23504.448515736371</c:v>
                </c:pt>
                <c:pt idx="8589">
                  <c:v>19734.8639181135</c:v>
                </c:pt>
                <c:pt idx="8590">
                  <c:v>13019.463054802814</c:v>
                </c:pt>
                <c:pt idx="8591">
                  <c:v>14321.703242405138</c:v>
                </c:pt>
                <c:pt idx="8592">
                  <c:v>14452.495052838063</c:v>
                </c:pt>
                <c:pt idx="8593">
                  <c:v>10799.74000151962</c:v>
                </c:pt>
                <c:pt idx="8594">
                  <c:v>8376.8681906421025</c:v>
                </c:pt>
                <c:pt idx="8595">
                  <c:v>7332.9534618736297</c:v>
                </c:pt>
                <c:pt idx="8596">
                  <c:v>7594.844656940546</c:v>
                </c:pt>
                <c:pt idx="8597">
                  <c:v>11127.004850050518</c:v>
                </c:pt>
                <c:pt idx="8598">
                  <c:v>18174.466810095819</c:v>
                </c:pt>
                <c:pt idx="8599">
                  <c:v>15557.434767241512</c:v>
                </c:pt>
                <c:pt idx="8600">
                  <c:v>-12633.447240454578</c:v>
                </c:pt>
                <c:pt idx="8601">
                  <c:v>-63106.096084064287</c:v>
                </c:pt>
                <c:pt idx="8602">
                  <c:v>-59851.388493995451</c:v>
                </c:pt>
                <c:pt idx="8603">
                  <c:v>-63411.214781341499</c:v>
                </c:pt>
                <c:pt idx="8604">
                  <c:v>-64834.004399637008</c:v>
                </c:pt>
                <c:pt idx="8605">
                  <c:v>-63191.746966788916</c:v>
                </c:pt>
                <c:pt idx="8606">
                  <c:v>-57941.456554669399</c:v>
                </c:pt>
                <c:pt idx="8607">
                  <c:v>-61404.624262634417</c:v>
                </c:pt>
                <c:pt idx="8608">
                  <c:v>-53737.636394983754</c:v>
                </c:pt>
                <c:pt idx="8609">
                  <c:v>-50919.374072466904</c:v>
                </c:pt>
                <c:pt idx="8610">
                  <c:v>-44829.420655796472</c:v>
                </c:pt>
                <c:pt idx="8611">
                  <c:v>-42179.083400849224</c:v>
                </c:pt>
                <c:pt idx="8612">
                  <c:v>-49430.910243962833</c:v>
                </c:pt>
                <c:pt idx="8613">
                  <c:v>-47441.01959196708</c:v>
                </c:pt>
                <c:pt idx="8614">
                  <c:v>-50877.175412435041</c:v>
                </c:pt>
                <c:pt idx="8615">
                  <c:v>-44977.257946105274</c:v>
                </c:pt>
                <c:pt idx="8616">
                  <c:v>-19985.954322140522</c:v>
                </c:pt>
                <c:pt idx="8617">
                  <c:v>8049.6467769451465</c:v>
                </c:pt>
                <c:pt idx="8618">
                  <c:v>8115.091059684536</c:v>
                </c:pt>
                <c:pt idx="8619">
                  <c:v>7529.3718581738176</c:v>
                </c:pt>
                <c:pt idx="8620">
                  <c:v>7987.681449540918</c:v>
                </c:pt>
                <c:pt idx="8621">
                  <c:v>13019.463054802814</c:v>
                </c:pt>
                <c:pt idx="8622">
                  <c:v>22407.10156827301</c:v>
                </c:pt>
                <c:pt idx="8623">
                  <c:v>12168.945367805647</c:v>
                </c:pt>
                <c:pt idx="8624">
                  <c:v>-13088.811033291859</c:v>
                </c:pt>
                <c:pt idx="8625">
                  <c:v>-58161.531735891367</c:v>
                </c:pt>
                <c:pt idx="8626">
                  <c:v>-55410.167678764759</c:v>
                </c:pt>
                <c:pt idx="8627">
                  <c:v>-60124.312140111331</c:v>
                </c:pt>
                <c:pt idx="8628">
                  <c:v>-64375.229630391899</c:v>
                </c:pt>
                <c:pt idx="8629">
                  <c:v>-56260.519216141212</c:v>
                </c:pt>
                <c:pt idx="8630">
                  <c:v>-60764.128049139872</c:v>
                </c:pt>
                <c:pt idx="8631">
                  <c:v>-64251.350565058761</c:v>
                </c:pt>
                <c:pt idx="8632">
                  <c:v>-44963.485702246035</c:v>
                </c:pt>
                <c:pt idx="8633">
                  <c:v>-44590.101271659078</c:v>
                </c:pt>
                <c:pt idx="8634">
                  <c:v>-49738.134933298723</c:v>
                </c:pt>
                <c:pt idx="8635">
                  <c:v>-48948.507579151337</c:v>
                </c:pt>
                <c:pt idx="8636">
                  <c:v>-44181.144866099668</c:v>
                </c:pt>
                <c:pt idx="8637">
                  <c:v>-46401.021793219079</c:v>
                </c:pt>
                <c:pt idx="8638">
                  <c:v>-49305.72099265267</c:v>
                </c:pt>
                <c:pt idx="8639">
                  <c:v>-46229.574814451538</c:v>
                </c:pt>
                <c:pt idx="8640">
                  <c:v>-48552.537391603895</c:v>
                </c:pt>
                <c:pt idx="8641">
                  <c:v>-39948.704508427065</c:v>
                </c:pt>
                <c:pt idx="8642">
                  <c:v>7856.7358520074604</c:v>
                </c:pt>
                <c:pt idx="8643">
                  <c:v>7398.4262606403599</c:v>
                </c:pt>
                <c:pt idx="8644">
                  <c:v>8180.5353424239283</c:v>
                </c:pt>
                <c:pt idx="8645">
                  <c:v>13150.311929725456</c:v>
                </c:pt>
                <c:pt idx="8646">
                  <c:v>19212.086065978041</c:v>
                </c:pt>
                <c:pt idx="8647">
                  <c:v>15361.332648326701</c:v>
                </c:pt>
                <c:pt idx="8648">
                  <c:v>-5629.4559563360526</c:v>
                </c:pt>
                <c:pt idx="8649">
                  <c:v>-28402.24328780279</c:v>
                </c:pt>
                <c:pt idx="8650">
                  <c:v>-56266.378637363763</c:v>
                </c:pt>
                <c:pt idx="8651">
                  <c:v>-63036.133671554235</c:v>
                </c:pt>
                <c:pt idx="8652">
                  <c:v>-64748.503232130955</c:v>
                </c:pt>
                <c:pt idx="8653">
                  <c:v>-64877.165682814062</c:v>
                </c:pt>
                <c:pt idx="8654">
                  <c:v>-58251.906981844404</c:v>
                </c:pt>
                <c:pt idx="8655">
                  <c:v>-58336.792587960183</c:v>
                </c:pt>
                <c:pt idx="8656">
                  <c:v>-46745.754495991881</c:v>
                </c:pt>
                <c:pt idx="8657">
                  <c:v>-46087.729508965807</c:v>
                </c:pt>
                <c:pt idx="8658">
                  <c:v>-37854.710998302202</c:v>
                </c:pt>
                <c:pt idx="8659">
                  <c:v>26368.957948061805</c:v>
                </c:pt>
                <c:pt idx="8660">
                  <c:v>20575.385189551474</c:v>
                </c:pt>
                <c:pt idx="8661">
                  <c:v>16276.475869929141</c:v>
                </c:pt>
                <c:pt idx="8662">
                  <c:v>14910.266389353295</c:v>
                </c:pt>
                <c:pt idx="8663">
                  <c:v>14779.474578920372</c:v>
                </c:pt>
                <c:pt idx="8664">
                  <c:v>11192.457819756697</c:v>
                </c:pt>
                <c:pt idx="8665">
                  <c:v>8180.5353424239283</c:v>
                </c:pt>
                <c:pt idx="8666">
                  <c:v>10139.443840368371</c:v>
                </c:pt>
                <c:pt idx="8667">
                  <c:v>9877.7807735201532</c:v>
                </c:pt>
                <c:pt idx="8668">
                  <c:v>10728.185740776855</c:v>
                </c:pt>
                <c:pt idx="8669">
                  <c:v>11710.974305576399</c:v>
                </c:pt>
                <c:pt idx="8670">
                  <c:v>15295.965275355096</c:v>
                </c:pt>
                <c:pt idx="8671">
                  <c:v>17847.587910633665</c:v>
                </c:pt>
                <c:pt idx="8672">
                  <c:v>-849.79452840859801</c:v>
                </c:pt>
                <c:pt idx="8673">
                  <c:v>-56451.250284262911</c:v>
                </c:pt>
                <c:pt idx="8674">
                  <c:v>-63781.873792206694</c:v>
                </c:pt>
                <c:pt idx="8675">
                  <c:v>-62245.905104762438</c:v>
                </c:pt>
                <c:pt idx="8676">
                  <c:v>-55480.629933326942</c:v>
                </c:pt>
                <c:pt idx="8677">
                  <c:v>-58656.966084276835</c:v>
                </c:pt>
                <c:pt idx="8678">
                  <c:v>-59216.124851801658</c:v>
                </c:pt>
                <c:pt idx="8679">
                  <c:v>-61544.180226867677</c:v>
                </c:pt>
                <c:pt idx="8680">
                  <c:v>-50849.583139825729</c:v>
                </c:pt>
                <c:pt idx="8681">
                  <c:v>-45163.890617994737</c:v>
                </c:pt>
                <c:pt idx="8682">
                  <c:v>-45998.67094834931</c:v>
                </c:pt>
                <c:pt idx="8683">
                  <c:v>-40391.314786678333</c:v>
                </c:pt>
                <c:pt idx="8684">
                  <c:v>-42887.242024261839</c:v>
                </c:pt>
                <c:pt idx="8685">
                  <c:v>-48130.758384527078</c:v>
                </c:pt>
                <c:pt idx="8686">
                  <c:v>-52572.763112457105</c:v>
                </c:pt>
                <c:pt idx="8687">
                  <c:v>-45339.71960234236</c:v>
                </c:pt>
                <c:pt idx="8688">
                  <c:v>-37624.434568731129</c:v>
                </c:pt>
                <c:pt idx="8689">
                  <c:v>7529.3718581738176</c:v>
                </c:pt>
                <c:pt idx="8690">
                  <c:v>8376.8681906421025</c:v>
                </c:pt>
                <c:pt idx="8691">
                  <c:v>8507.7567561208853</c:v>
                </c:pt>
                <c:pt idx="8692">
                  <c:v>7725.7902544740045</c:v>
                </c:pt>
                <c:pt idx="8693">
                  <c:v>8376.8681906421025</c:v>
                </c:pt>
                <c:pt idx="8694">
                  <c:v>13150.311929725456</c:v>
                </c:pt>
                <c:pt idx="8695">
                  <c:v>16997.702772032058</c:v>
                </c:pt>
                <c:pt idx="8696">
                  <c:v>15884.271632099526</c:v>
                </c:pt>
                <c:pt idx="8697">
                  <c:v>8719.2286414385053</c:v>
                </c:pt>
                <c:pt idx="8698">
                  <c:v>-731.76751057407046</c:v>
                </c:pt>
                <c:pt idx="8699">
                  <c:v>-4049.0498085708273</c:v>
                </c:pt>
                <c:pt idx="8700">
                  <c:v>-4671.6721239404942</c:v>
                </c:pt>
                <c:pt idx="8701">
                  <c:v>-5580.1513426897991</c:v>
                </c:pt>
                <c:pt idx="8702">
                  <c:v>-2797.1162760431398</c:v>
                </c:pt>
                <c:pt idx="8703">
                  <c:v>6392.6023167553149</c:v>
                </c:pt>
                <c:pt idx="8704">
                  <c:v>18592.094091546245</c:v>
                </c:pt>
                <c:pt idx="8705">
                  <c:v>22198.645820417682</c:v>
                </c:pt>
                <c:pt idx="8706">
                  <c:v>25270.427514144347</c:v>
                </c:pt>
                <c:pt idx="8707">
                  <c:v>22590.386629013286</c:v>
                </c:pt>
                <c:pt idx="8708">
                  <c:v>21097.934654682937</c:v>
                </c:pt>
                <c:pt idx="8709">
                  <c:v>20575.385189551474</c:v>
                </c:pt>
                <c:pt idx="8710">
                  <c:v>19800.211149630435</c:v>
                </c:pt>
                <c:pt idx="8711">
                  <c:v>17314.792792587199</c:v>
                </c:pt>
                <c:pt idx="8712">
                  <c:v>17847.587910633665</c:v>
                </c:pt>
                <c:pt idx="8713">
                  <c:v>13994.723716322829</c:v>
                </c:pt>
                <c:pt idx="8714">
                  <c:v>11257.910789462876</c:v>
                </c:pt>
                <c:pt idx="8715">
                  <c:v>8311.4239079027102</c:v>
                </c:pt>
                <c:pt idx="8716">
                  <c:v>10270.275373792478</c:v>
                </c:pt>
                <c:pt idx="8717">
                  <c:v>10537.928122694902</c:v>
                </c:pt>
                <c:pt idx="8718">
                  <c:v>12954.038617341494</c:v>
                </c:pt>
                <c:pt idx="8719">
                  <c:v>12299.794242728287</c:v>
                </c:pt>
                <c:pt idx="8720">
                  <c:v>-10594.643859791835</c:v>
                </c:pt>
                <c:pt idx="8721">
                  <c:v>-63446.034501934802</c:v>
                </c:pt>
                <c:pt idx="8722">
                  <c:v>-53897.482415169761</c:v>
                </c:pt>
                <c:pt idx="8723">
                  <c:v>-58708.206367945706</c:v>
                </c:pt>
                <c:pt idx="8724">
                  <c:v>-56267.066104597397</c:v>
                </c:pt>
                <c:pt idx="8725">
                  <c:v>-58301.007831181269</c:v>
                </c:pt>
                <c:pt idx="8726">
                  <c:v>-55750.642932815812</c:v>
                </c:pt>
                <c:pt idx="8727">
                  <c:v>-62865.254323073481</c:v>
                </c:pt>
                <c:pt idx="8728">
                  <c:v>-45925.391397742307</c:v>
                </c:pt>
                <c:pt idx="8729">
                  <c:v>-41199.230460118422</c:v>
                </c:pt>
                <c:pt idx="8730">
                  <c:v>-43727.427416691455</c:v>
                </c:pt>
                <c:pt idx="8731">
                  <c:v>-45408.38944730119</c:v>
                </c:pt>
                <c:pt idx="8732">
                  <c:v>-48361.22686395207</c:v>
                </c:pt>
                <c:pt idx="8733">
                  <c:v>-50589.611176813858</c:v>
                </c:pt>
                <c:pt idx="8734">
                  <c:v>-46229.574814451538</c:v>
                </c:pt>
                <c:pt idx="8735">
                  <c:v>-45632.40513572791</c:v>
                </c:pt>
                <c:pt idx="8736">
                  <c:v>-47978.069710905307</c:v>
                </c:pt>
                <c:pt idx="8737">
                  <c:v>-38128.731686619169</c:v>
                </c:pt>
                <c:pt idx="8738">
                  <c:v>11192.457819756697</c:v>
                </c:pt>
                <c:pt idx="8739">
                  <c:v>7725.7902544740045</c:v>
                </c:pt>
                <c:pt idx="8740">
                  <c:v>8376.8681906421025</c:v>
                </c:pt>
                <c:pt idx="8741">
                  <c:v>11061.551880344337</c:v>
                </c:pt>
                <c:pt idx="8742">
                  <c:v>11580.125430653759</c:v>
                </c:pt>
                <c:pt idx="8743">
                  <c:v>9625.7807868026357</c:v>
                </c:pt>
                <c:pt idx="8744">
                  <c:v>15622.802140213111</c:v>
                </c:pt>
                <c:pt idx="8745">
                  <c:v>12335.951412306265</c:v>
                </c:pt>
                <c:pt idx="8746">
                  <c:v>-25311.479123205445</c:v>
                </c:pt>
                <c:pt idx="8747">
                  <c:v>-28539.513345843516</c:v>
                </c:pt>
                <c:pt idx="8748">
                  <c:v>-40672.452950822983</c:v>
                </c:pt>
                <c:pt idx="8749">
                  <c:v>-43480.3291760227</c:v>
                </c:pt>
                <c:pt idx="8750">
                  <c:v>-11124.19816638842</c:v>
                </c:pt>
                <c:pt idx="8751">
                  <c:v>13746.83937972541</c:v>
                </c:pt>
                <c:pt idx="8752">
                  <c:v>18643.006880740551</c:v>
                </c:pt>
                <c:pt idx="8753">
                  <c:v>29084.805797560064</c:v>
                </c:pt>
                <c:pt idx="8754">
                  <c:v>23308.578111438568</c:v>
                </c:pt>
                <c:pt idx="8755">
                  <c:v>18809.368842782969</c:v>
                </c:pt>
                <c:pt idx="8756">
                  <c:v>22394.516224715484</c:v>
                </c:pt>
                <c:pt idx="8757">
                  <c:v>17445.470474040685</c:v>
                </c:pt>
                <c:pt idx="8758">
                  <c:v>12823.189742418852</c:v>
                </c:pt>
                <c:pt idx="8759">
                  <c:v>13340.764664158211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084736"/>
        <c:axId val="98086272"/>
      </c:lineChart>
      <c:dateAx>
        <c:axId val="98084736"/>
        <c:scaling>
          <c:orientation val="minMax"/>
        </c:scaling>
        <c:delete val="0"/>
        <c:axPos val="b"/>
        <c:majorTickMark val="none"/>
        <c:minorTickMark val="none"/>
        <c:tickLblPos val="nextTo"/>
        <c:crossAx val="98086272"/>
        <c:crossesAt val="-80000"/>
        <c:auto val="0"/>
        <c:lblOffset val="100"/>
        <c:baseTimeUnit val="days"/>
      </c:dateAx>
      <c:valAx>
        <c:axId val="98086272"/>
        <c:scaling>
          <c:orientation val="minMax"/>
          <c:max val="4000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980847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3DDDC-1AE0-4EE6-A100-D3B86F4833DE}" type="datetimeFigureOut">
              <a:rPr lang="el-GR" smtClean="0"/>
              <a:t>3/4/2018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DE068-7834-4FAD-A0A0-453168BD3E2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531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0137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56453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7931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596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9095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2164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4655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82060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82060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3956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8206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4701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21478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8417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56453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23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3981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24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6921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074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80136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910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13736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85204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5184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DE068-7834-4FAD-A0A0-453168BD3E27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5543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FBBB-EB42-483A-A34B-8E2A2E79082F}" type="datetime1">
              <a:rPr lang="el-GR" smtClean="0"/>
              <a:t>3/4/2018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60092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00A8-0488-474B-B568-F5699665B4FA}" type="datetime1">
              <a:rPr lang="el-GR" smtClean="0"/>
              <a:t>3/4/2018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262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7B1B-6848-4D93-87D0-BCD7844756C4}" type="datetime1">
              <a:rPr lang="el-GR" smtClean="0"/>
              <a:t>3/4/2018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03099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97FB-1A7D-40C7-A591-DF7263CF9853}" type="datetime1">
              <a:rPr lang="el-GR" smtClean="0"/>
              <a:t>3/4/2018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3723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E2F7-8D60-4241-A8F3-BB5CE6F8309B}" type="datetime1">
              <a:rPr lang="el-GR" smtClean="0"/>
              <a:t>3/4/2018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7989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DA00-EB0A-4F6F-9F36-65DBECD64BF6}" type="datetime1">
              <a:rPr lang="el-GR" smtClean="0"/>
              <a:t>3/4/2018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9364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B156-CA54-4AEB-9104-309E7E385506}" type="datetime1">
              <a:rPr lang="el-GR" smtClean="0"/>
              <a:t>3/4/2018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47305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8368-231C-43B7-B00D-61874A0D6740}" type="datetime1">
              <a:rPr lang="el-GR" smtClean="0"/>
              <a:t>3/4/2018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588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DB40-5885-4F26-82F4-EE0854684BEC}" type="datetime1">
              <a:rPr lang="el-GR" smtClean="0"/>
              <a:t>3/4/2018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86543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1CCA-7C2C-434E-8D77-B2B780D76A78}" type="datetime1">
              <a:rPr lang="el-GR" smtClean="0"/>
              <a:t>3/4/2018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118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9A4B-81FB-4561-8492-8AD3418610EA}" type="datetime1">
              <a:rPr lang="el-GR" smtClean="0"/>
              <a:t>3/4/2018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1980923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B0F1-050A-4C4A-AE61-6DF01DB90E93}" type="datetime1">
              <a:rPr lang="el-GR" smtClean="0"/>
              <a:t>3/4/2018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3627245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5850-5337-4EF8-AE36-3E4FABD1A65B}" type="datetime1">
              <a:rPr lang="el-GR" smtClean="0"/>
              <a:t>3/4/2018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845539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EB7-0330-4A2A-8246-1DDA2465C4CF}" type="datetime1">
              <a:rPr lang="el-GR" smtClean="0"/>
              <a:t>3/4/2018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398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34D7-5149-402C-8A39-87061671B5F7}" type="datetime1">
              <a:rPr lang="el-GR" smtClean="0"/>
              <a:t>3/4/2018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662664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2F27-4F1B-406F-8B8B-CB97ECC0F2DC}" type="datetime1">
              <a:rPr lang="el-GR" smtClean="0"/>
              <a:t>3/4/2018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3345198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5F88-AB2B-411B-B8A1-294C97FA6A26}" type="datetime1">
              <a:rPr lang="el-GR" smtClean="0"/>
              <a:t>3/4/2018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0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AF6A1F-849E-4DE7-B4ED-EDB81BCC73CB}" type="datetime1">
              <a:rPr lang="el-GR" smtClean="0"/>
              <a:t>3/4/2018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79213B5-5807-40C3-A611-C7D3539F779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1214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  <p:sldLayoutId id="2147484057" r:id="rId14"/>
    <p:sldLayoutId id="2147484058" r:id="rId15"/>
    <p:sldLayoutId id="2147484059" r:id="rId16"/>
    <p:sldLayoutId id="2147484060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108580"/>
            <a:ext cx="12192000" cy="1135874"/>
          </a:xfrm>
        </p:spPr>
        <p:txBody>
          <a:bodyPr>
            <a:normAutofit fontScale="90000"/>
          </a:bodyPr>
          <a:lstStyle/>
          <a:p>
            <a:pPr algn="ctr"/>
            <a:r>
              <a:rPr lang="el-GR" sz="4000" spc="0" dirty="0">
                <a:solidFill>
                  <a:schemeClr val="tx1"/>
                </a:solidFill>
                <a:effectLst/>
              </a:rPr>
              <a:t>Χρήση Μπαταριών για αύξηση Φ/Β Διείσδυσης </a:t>
            </a:r>
            <a:br>
              <a:rPr lang="el-GR" sz="4000" spc="0" dirty="0">
                <a:solidFill>
                  <a:schemeClr val="tx1"/>
                </a:solidFill>
                <a:effectLst/>
              </a:rPr>
            </a:br>
            <a:r>
              <a:rPr lang="el-GR" sz="4000" spc="0" dirty="0">
                <a:solidFill>
                  <a:schemeClr val="tx1"/>
                </a:solidFill>
                <a:effectLst/>
              </a:rPr>
              <a:t>σε δίκτυο ΧΤ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754112" y="4837540"/>
            <a:ext cx="4084320" cy="1709729"/>
          </a:xfrm>
        </p:spPr>
        <p:txBody>
          <a:bodyPr>
            <a:noAutofit/>
          </a:bodyPr>
          <a:lstStyle/>
          <a:p>
            <a:r>
              <a:rPr lang="el-GR" sz="1800" dirty="0">
                <a:solidFill>
                  <a:schemeClr val="tx1"/>
                </a:solidFill>
              </a:rPr>
              <a:t>Γιδάς Παναγιώτης</a:t>
            </a:r>
          </a:p>
          <a:p>
            <a:r>
              <a:rPr lang="el-GR" sz="1800" dirty="0">
                <a:solidFill>
                  <a:schemeClr val="tx1"/>
                </a:solidFill>
              </a:rPr>
              <a:t>Δεληγιάννης Ιωάννης</a:t>
            </a:r>
          </a:p>
          <a:p>
            <a:endParaRPr lang="el-GR" sz="1800" dirty="0">
              <a:solidFill>
                <a:schemeClr val="tx1"/>
              </a:solidFill>
            </a:endParaRPr>
          </a:p>
          <a:p>
            <a:r>
              <a:rPr lang="el-GR" sz="1800" dirty="0">
                <a:solidFill>
                  <a:schemeClr val="tx1"/>
                </a:solidFill>
              </a:rPr>
              <a:t>Θεσσαλονίκη, Απρίλιος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5745" y="196184"/>
            <a:ext cx="6111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ΑΡΙΣΤΟΤΕΛΕΙΟ ΠΑΝΕΠΙΣΤΗΜΙΟ ΘΕΣΣΑΛΟΝΙΚΗΣ</a:t>
            </a:r>
          </a:p>
          <a:p>
            <a:r>
              <a:rPr lang="el-GR" dirty="0"/>
              <a:t>ΤΜΗΜΑ ΗΛΕΚΤΡΟΛΟΓΩΝ ΜΗΧΑΝΙΚΩΝ &amp; ΜΗΧΑΝΙΚΩΝ Η/Υ</a:t>
            </a:r>
          </a:p>
          <a:p>
            <a:r>
              <a:rPr lang="el-GR" dirty="0"/>
              <a:t>ΤΟΜΕΑΣ ΕΝΕΡΓΕΙΑΣ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220" y="5900938"/>
            <a:ext cx="2449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Επιβλέπων Καθηγητής:</a:t>
            </a:r>
          </a:p>
          <a:p>
            <a:r>
              <a:rPr lang="el-GR" dirty="0"/>
              <a:t>Αλεξιάδης Μηνάς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5" y="196184"/>
            <a:ext cx="917340" cy="91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6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9AAE430D-2036-44E3-9617-631D25D3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600" dirty="0"/>
              <a:t>Μπαταρίες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B080DA7F-263F-4C23-882F-01287010D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933" y="1512358"/>
            <a:ext cx="10233800" cy="4351338"/>
          </a:xfrm>
        </p:spPr>
        <p:txBody>
          <a:bodyPr>
            <a:normAutofit/>
          </a:bodyPr>
          <a:lstStyle/>
          <a:p>
            <a:r>
              <a:rPr lang="el-GR" sz="2400" dirty="0"/>
              <a:t>Πότε φορτίζουν;</a:t>
            </a:r>
          </a:p>
          <a:p>
            <a:pPr lvl="1"/>
            <a:r>
              <a:rPr lang="el-GR" dirty="0" smtClean="0">
                <a:solidFill>
                  <a:srgbClr val="FFFF00"/>
                </a:solidFill>
              </a:rPr>
              <a:t>Κατά </a:t>
            </a:r>
            <a:r>
              <a:rPr lang="el-GR" dirty="0">
                <a:solidFill>
                  <a:srgbClr val="FFFF00"/>
                </a:solidFill>
              </a:rPr>
              <a:t>τη διάρκεια της ημέρας </a:t>
            </a:r>
            <a:r>
              <a:rPr lang="el-GR" dirty="0" smtClean="0">
                <a:solidFill>
                  <a:srgbClr val="FFFF00"/>
                </a:solidFill>
              </a:rPr>
              <a:t>ακριβώς όσο χρειάζεται για </a:t>
            </a:r>
            <a:r>
              <a:rPr lang="el-GR" dirty="0">
                <a:solidFill>
                  <a:srgbClr val="FFFF00"/>
                </a:solidFill>
              </a:rPr>
              <a:t>την αποφυγή </a:t>
            </a:r>
            <a:r>
              <a:rPr lang="el-GR" dirty="0" smtClean="0">
                <a:solidFill>
                  <a:srgbClr val="FFFF00"/>
                </a:solidFill>
              </a:rPr>
              <a:t>υπερτάσεων</a:t>
            </a:r>
            <a:endParaRPr lang="el-GR" dirty="0">
              <a:solidFill>
                <a:srgbClr val="FFFF00"/>
              </a:solidFill>
            </a:endParaRPr>
          </a:p>
          <a:p>
            <a:r>
              <a:rPr lang="el-GR" sz="2400" dirty="0"/>
              <a:t>Πότε </a:t>
            </a:r>
            <a:r>
              <a:rPr lang="el-GR" sz="2400" dirty="0" err="1"/>
              <a:t>εκφορτίζουν</a:t>
            </a:r>
            <a:r>
              <a:rPr lang="el-GR" sz="2400" dirty="0"/>
              <a:t>;</a:t>
            </a:r>
          </a:p>
          <a:p>
            <a:pPr lvl="1"/>
            <a:r>
              <a:rPr lang="el-GR" dirty="0" err="1">
                <a:solidFill>
                  <a:srgbClr val="FFFF00"/>
                </a:solidFill>
              </a:rPr>
              <a:t>Εκφορτίζουν</a:t>
            </a:r>
            <a:r>
              <a:rPr lang="el-GR" dirty="0">
                <a:solidFill>
                  <a:srgbClr val="FFFF00"/>
                </a:solidFill>
              </a:rPr>
              <a:t> κατά τη διάρκεια της νύχτας αποδίδοντας την αποθηκευμένη ενέργεια</a:t>
            </a:r>
            <a:r>
              <a:rPr lang="el-GR" dirty="0" smtClean="0">
                <a:solidFill>
                  <a:srgbClr val="FFFF00"/>
                </a:solidFill>
              </a:rPr>
              <a:t>.</a:t>
            </a:r>
          </a:p>
          <a:p>
            <a:pPr lvl="1"/>
            <a:r>
              <a:rPr lang="el-GR" dirty="0" smtClean="0">
                <a:solidFill>
                  <a:srgbClr val="FFFF00"/>
                </a:solidFill>
              </a:rPr>
              <a:t>Ρυθμός εκφόρτισης ώστε να μην προκαλεί υπέρταση άνω +7%</a:t>
            </a:r>
          </a:p>
          <a:p>
            <a:pPr lvl="1"/>
            <a:r>
              <a:rPr lang="el-GR" dirty="0" smtClean="0">
                <a:solidFill>
                  <a:srgbClr val="FFFF00"/>
                </a:solidFill>
              </a:rPr>
              <a:t>Πρέπει να είναι άδειες για την φόρτιση της επόμενης ημέρας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xmlns="" id="{7FA054A1-D5E5-4555-A09C-19F80B7C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0713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FF1ACA99-B0D0-45FA-834E-7AC7B0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200" dirty="0" smtClean="0"/>
              <a:t>Φ/Β 150 </a:t>
            </a:r>
            <a:r>
              <a:rPr lang="en-US" sz="3200" dirty="0" smtClean="0"/>
              <a:t>kW  </a:t>
            </a:r>
            <a:r>
              <a:rPr lang="el-GR" sz="3200" dirty="0" smtClean="0"/>
              <a:t>Μια μπαταρία (400</a:t>
            </a:r>
            <a:r>
              <a:rPr lang="en-US" sz="3200" dirty="0" smtClean="0"/>
              <a:t>kWh, 50 kW) </a:t>
            </a:r>
            <a:r>
              <a:rPr lang="el-GR" sz="3200" dirty="0" smtClean="0"/>
              <a:t>στον κόμβο 17</a:t>
            </a:r>
            <a:endParaRPr lang="el-GR" sz="3200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xmlns="" id="{61D2A304-A045-49AF-BEE2-D1FB87A1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11</a:t>
            </a:fld>
            <a:endParaRPr lang="el-GR"/>
          </a:p>
        </p:txBody>
      </p:sp>
      <p:graphicFrame>
        <p:nvGraphicFramePr>
          <p:cNvPr id="5" name="Θέση περιεχομένου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0986"/>
              </p:ext>
            </p:extLst>
          </p:nvPr>
        </p:nvGraphicFramePr>
        <p:xfrm>
          <a:off x="602397" y="1466376"/>
          <a:ext cx="10726003" cy="481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Θέση περιεχομένου 4">
            <a:extLst>
              <a:ext uri="{FF2B5EF4-FFF2-40B4-BE49-F238E27FC236}">
                <a16:creationId xmlns:a16="http://schemas.microsoft.com/office/drawing/2014/main" xmlns="" id="{3956625B-51B4-450A-B9D6-DB3CB794F9BC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67" y="5808133"/>
            <a:ext cx="2203733" cy="861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25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600" dirty="0"/>
              <a:t>Αύξηση </a:t>
            </a:r>
            <a:r>
              <a:rPr lang="el-GR" sz="3600" dirty="0" smtClean="0"/>
              <a:t>χωρητικότητας και/ή </a:t>
            </a:r>
            <a:r>
              <a:rPr lang="el-GR" sz="3600" dirty="0" smtClean="0"/>
              <a:t>ισχύος (κόμβος 13)</a:t>
            </a:r>
            <a:endParaRPr lang="el-GR" sz="360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12</a:t>
            </a:fld>
            <a:endParaRPr lang="el-GR"/>
          </a:p>
        </p:txBody>
      </p:sp>
      <p:pic>
        <p:nvPicPr>
          <p:cNvPr id="5" name="Θέση περιεχομένου 4" descr="C:\Users\Panagiotis\AppData\Local\Microsoft\Windows\INetCache\Content.Word\soc_13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46" y="1508039"/>
            <a:ext cx="4300561" cy="2727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Θέση περιεχομένου 4" descr="C:\Users\Panagiotis\AppData\Local\Microsoft\Windows\INetCache\Content.Word\solarcalc_13.jp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04" y="1523961"/>
            <a:ext cx="4822199" cy="26844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871133" y="4851400"/>
            <a:ext cx="8204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Βέλτιστη Επιλογή:</a:t>
            </a:r>
          </a:p>
          <a:p>
            <a:r>
              <a:rPr lang="el-GR" sz="2000" dirty="0" smtClean="0"/>
              <a:t>Η μικρότερη απαιτούμενη μπαταρία που εξαλείφει </a:t>
            </a:r>
            <a:r>
              <a:rPr lang="el-GR" sz="2000" u="sng" dirty="0" smtClean="0"/>
              <a:t>πλήρως</a:t>
            </a:r>
            <a:r>
              <a:rPr lang="el-GR" sz="2000" dirty="0" smtClean="0"/>
              <a:t> τις υπερτάσεις</a:t>
            </a:r>
            <a:endParaRPr lang="el-G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547257" y="1523961"/>
            <a:ext cx="2146135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l-GR" sz="105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Στάθμη Φόρτισης  </a:t>
            </a:r>
            <a:r>
              <a:rPr lang="en-US" sz="105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(kWh)</a:t>
            </a:r>
            <a:endParaRPr lang="el-GR" sz="105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138385" y="2623233"/>
            <a:ext cx="728506" cy="18466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SoC (kWh)</a:t>
            </a:r>
            <a:endParaRPr lang="el-GR" sz="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42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FF1ACA99-B0D0-45FA-834E-7AC7B0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600" dirty="0"/>
              <a:t>Φ/Β 150 </a:t>
            </a:r>
            <a:r>
              <a:rPr lang="en-US" sz="3600" dirty="0"/>
              <a:t>kW  </a:t>
            </a:r>
            <a:r>
              <a:rPr lang="el-GR" sz="3600" dirty="0"/>
              <a:t>Μια μπαταρία</a:t>
            </a:r>
          </a:p>
        </p:txBody>
      </p:sp>
      <p:graphicFrame>
        <p:nvGraphicFramePr>
          <p:cNvPr id="5" name="Θέση περιεχομένου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198617"/>
              </p:ext>
            </p:extLst>
          </p:nvPr>
        </p:nvGraphicFramePr>
        <p:xfrm>
          <a:off x="1023455" y="1444892"/>
          <a:ext cx="6325612" cy="43739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13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47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095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989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2000" dirty="0">
                          <a:effectLst/>
                        </a:rPr>
                        <a:t>Μπαταρίες</a:t>
                      </a:r>
                      <a:endParaRPr lang="el-GR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2000" dirty="0">
                          <a:effectLst/>
                        </a:rPr>
                        <a:t>Κόμβοι</a:t>
                      </a:r>
                      <a:endParaRPr lang="el-GR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2000" dirty="0" smtClean="0">
                          <a:effectLst/>
                        </a:rPr>
                        <a:t>Ισχύς &amp;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2000" dirty="0" smtClean="0">
                          <a:effectLst/>
                        </a:rPr>
                        <a:t>Χωρητικότητα </a:t>
                      </a:r>
                      <a:r>
                        <a:rPr lang="el-GR" sz="2000" dirty="0">
                          <a:effectLst/>
                        </a:rPr>
                        <a:t>Μπαταρίας</a:t>
                      </a:r>
                      <a:endParaRPr lang="el-GR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90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2000" dirty="0">
                          <a:effectLst/>
                        </a:rPr>
                        <a:t>1</a:t>
                      </a:r>
                      <a:endParaRPr lang="el-GR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2000" dirty="0">
                          <a:effectLst/>
                        </a:rPr>
                        <a:t>17</a:t>
                      </a:r>
                      <a:endParaRPr lang="el-GR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2000" b="1" dirty="0">
                          <a:effectLst/>
                        </a:rPr>
                        <a:t>75</a:t>
                      </a:r>
                      <a:r>
                        <a:rPr lang="en-US" sz="2000" b="1" dirty="0">
                          <a:effectLst/>
                        </a:rPr>
                        <a:t> kW</a:t>
                      </a:r>
                      <a:endParaRPr lang="el-GR" sz="20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</a:rPr>
                        <a:t>54</a:t>
                      </a:r>
                      <a:r>
                        <a:rPr lang="el-GR" sz="2000" b="1" dirty="0">
                          <a:effectLst/>
                        </a:rPr>
                        <a:t>5</a:t>
                      </a:r>
                      <a:r>
                        <a:rPr lang="en-US" sz="2000" b="1" dirty="0">
                          <a:effectLst/>
                        </a:rPr>
                        <a:t> kWh</a:t>
                      </a:r>
                      <a:endParaRPr lang="el-GR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90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2000">
                          <a:effectLst/>
                        </a:rPr>
                        <a:t>1</a:t>
                      </a:r>
                      <a:endParaRPr lang="el-GR" sz="2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2000" dirty="0">
                          <a:effectLst/>
                        </a:rPr>
                        <a:t>18</a:t>
                      </a:r>
                      <a:endParaRPr lang="el-GR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2000" dirty="0">
                          <a:effectLst/>
                        </a:rPr>
                        <a:t>80 </a:t>
                      </a:r>
                      <a:r>
                        <a:rPr lang="en-US" sz="2000" dirty="0">
                          <a:effectLst/>
                        </a:rPr>
                        <a:t>kW</a:t>
                      </a:r>
                      <a:endParaRPr lang="el-G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565 kWh</a:t>
                      </a:r>
                      <a:endParaRPr lang="el-GR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90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2000">
                          <a:effectLst/>
                        </a:rPr>
                        <a:t>1</a:t>
                      </a:r>
                      <a:endParaRPr lang="el-GR" sz="2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2000" dirty="0">
                          <a:effectLst/>
                        </a:rPr>
                        <a:t>13</a:t>
                      </a:r>
                      <a:endParaRPr lang="el-GR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80 kW</a:t>
                      </a:r>
                      <a:endParaRPr lang="el-G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570 kWh</a:t>
                      </a:r>
                      <a:endParaRPr lang="el-GR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90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2000">
                          <a:effectLst/>
                        </a:rPr>
                        <a:t>1</a:t>
                      </a:r>
                      <a:endParaRPr lang="el-GR" sz="2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el-GR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2000" dirty="0">
                          <a:effectLst/>
                        </a:rPr>
                        <a:t>105 </a:t>
                      </a:r>
                      <a:r>
                        <a:rPr lang="en-US" sz="2000" dirty="0">
                          <a:effectLst/>
                        </a:rPr>
                        <a:t>kW</a:t>
                      </a:r>
                      <a:endParaRPr lang="el-G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800 kWh</a:t>
                      </a:r>
                      <a:endParaRPr lang="el-GR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90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2000" dirty="0">
                          <a:effectLst/>
                        </a:rPr>
                        <a:t>1</a:t>
                      </a:r>
                      <a:endParaRPr lang="el-GR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25</a:t>
                      </a:r>
                      <a:endParaRPr lang="el-GR" sz="2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100 kW</a:t>
                      </a:r>
                      <a:endParaRPr lang="el-G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770 kWh</a:t>
                      </a:r>
                      <a:endParaRPr lang="el-GR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xmlns="" id="{61D2A304-A045-49AF-BEE2-D1FB87A1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13</a:t>
            </a:fld>
            <a:endParaRPr lang="el-GR"/>
          </a:p>
        </p:txBody>
      </p:sp>
      <p:pic>
        <p:nvPicPr>
          <p:cNvPr id="6" name="Θέση περιεχομένου 4">
            <a:extLst>
              <a:ext uri="{FF2B5EF4-FFF2-40B4-BE49-F238E27FC236}">
                <a16:creationId xmlns:a16="http://schemas.microsoft.com/office/drawing/2014/main" xmlns="" id="{3956625B-51B4-450A-B9D6-DB3CB794F9BC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866" y="3080669"/>
            <a:ext cx="4259810" cy="2184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33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Θέση περιεχομένου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849433"/>
              </p:ext>
            </p:extLst>
          </p:nvPr>
        </p:nvGraphicFramePr>
        <p:xfrm>
          <a:off x="671047" y="3683479"/>
          <a:ext cx="10579871" cy="2989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0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1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219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27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227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20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 i="1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Times New Roman"/>
                          <a:cs typeface="Times New Roman"/>
                        </a:rPr>
                        <a:t>Μπαταρίες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 i="1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Times New Roman"/>
                          <a:cs typeface="Times New Roman"/>
                        </a:rPr>
                        <a:t>Κόμβοι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 i="1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Times New Roman"/>
                          <a:cs typeface="Times New Roman"/>
                        </a:rPr>
                        <a:t>Ισχύς/Χωρητικότητα Μπαταρίας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 i="1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Times New Roman"/>
                          <a:cs typeface="Times New Roman"/>
                        </a:rPr>
                        <a:t>Συνολική. Χωρητικότητα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 i="1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Times New Roman"/>
                          <a:cs typeface="Times New Roman"/>
                        </a:rPr>
                        <a:t>% Βελτίωση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66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 i="1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Times New Roman"/>
                          <a:cs typeface="Times New Roman"/>
                        </a:rPr>
                        <a:t>1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17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 dirty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75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kW</a:t>
                      </a:r>
                      <a:r>
                        <a:rPr lang="el-GR" sz="1400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    545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kWh</a:t>
                      </a:r>
                      <a:endParaRPr lang="el-GR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545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kWh</a:t>
                      </a:r>
                      <a:endParaRPr lang="el-GR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-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66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 i="1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Times New Roman"/>
                          <a:cs typeface="Times New Roman"/>
                        </a:rPr>
                        <a:t>2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 dirty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11, 17</a:t>
                      </a:r>
                      <a:endParaRPr lang="el-GR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 dirty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35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kW</a:t>
                      </a:r>
                      <a:r>
                        <a:rPr lang="el-GR" sz="1400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   265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kWh</a:t>
                      </a:r>
                      <a:endParaRPr lang="el-GR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530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kWh</a:t>
                      </a:r>
                      <a:endParaRPr lang="el-GR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2,75%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66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 i="1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Times New Roman"/>
                          <a:cs typeface="Times New Roman"/>
                        </a:rPr>
                        <a:t>3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 dirty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11, 13, 17</a:t>
                      </a:r>
                      <a:endParaRPr lang="el-GR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 dirty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25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kW</a:t>
                      </a:r>
                      <a:r>
                        <a:rPr lang="el-GR" sz="1400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   175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kWh</a:t>
                      </a:r>
                      <a:endParaRPr lang="el-GR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525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kWh</a:t>
                      </a:r>
                      <a:endParaRPr lang="el-GR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3,66%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66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 i="1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Times New Roman"/>
                          <a:cs typeface="Times New Roman"/>
                        </a:rPr>
                        <a:t>4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11,13, 17,18</a:t>
                      </a:r>
                      <a:endParaRPr lang="el-GR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 b="1" dirty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20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kW</a:t>
                      </a:r>
                      <a:r>
                        <a:rPr lang="el-GR" sz="1400" b="1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   125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kWh</a:t>
                      </a:r>
                      <a:endParaRPr lang="el-GR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 b="1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500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kWh</a:t>
                      </a:r>
                      <a:endParaRPr lang="el-GR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 b="1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8,25%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66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600" i="1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Times New Roman"/>
                          <a:cs typeface="Times New Roman"/>
                        </a:rPr>
                        <a:t>10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 dirty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5, 9, 11, 12, 13, 14, 17, 18, 22, 25</a:t>
                      </a:r>
                      <a:endParaRPr lang="el-GR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 dirty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8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kW</a:t>
                      </a:r>
                      <a:r>
                        <a:rPr lang="el-GR" sz="1400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    65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kWh</a:t>
                      </a:r>
                      <a:endParaRPr lang="el-GR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650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kWh</a:t>
                      </a:r>
                      <a:endParaRPr lang="el-GR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 dirty="0">
                          <a:solidFill>
                            <a:srgbClr val="000000"/>
                          </a:solidFill>
                          <a:effectLst/>
                          <a:latin typeface="Bookman Old Style"/>
                          <a:ea typeface="Calibri"/>
                          <a:cs typeface="Times New Roman"/>
                        </a:rPr>
                        <a:t>-19,2%</a:t>
                      </a:r>
                      <a:endParaRPr lang="el-GR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14</a:t>
            </a:fld>
            <a:endParaRPr lang="el-GR"/>
          </a:p>
        </p:txBody>
      </p:sp>
      <p:sp>
        <p:nvSpPr>
          <p:cNvPr id="6" name="Τίτλος 1">
            <a:extLst>
              <a:ext uri="{FF2B5EF4-FFF2-40B4-BE49-F238E27FC236}">
                <a16:creationId xmlns:a16="http://schemas.microsoft.com/office/drawing/2014/main" xmlns="" id="{FF1ACA99-B0D0-45FA-834E-7AC7B06E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sz="3600" dirty="0"/>
              <a:t>Φ/Β 150 </a:t>
            </a:r>
            <a:r>
              <a:rPr lang="en-US" sz="3600" dirty="0"/>
              <a:t>kW  </a:t>
            </a:r>
            <a:r>
              <a:rPr lang="el-GR" sz="3600" dirty="0" smtClean="0"/>
              <a:t>πολλές μπαταρίες</a:t>
            </a:r>
            <a:endParaRPr lang="el-GR" sz="3600" dirty="0"/>
          </a:p>
        </p:txBody>
      </p:sp>
      <p:pic>
        <p:nvPicPr>
          <p:cNvPr id="7" name="Θέση περιεχομένου 4">
            <a:extLst>
              <a:ext uri="{FF2B5EF4-FFF2-40B4-BE49-F238E27FC236}">
                <a16:creationId xmlns:a16="http://schemas.microsoft.com/office/drawing/2014/main" xmlns="" id="{3956625B-51B4-450A-B9D6-DB3CB794F9BC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860" y="1664900"/>
            <a:ext cx="4606246" cy="1865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650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AB17C296-4158-4576-AD8E-C45184E9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941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sz="3600" dirty="0"/>
              <a:t>Αύξηση </a:t>
            </a:r>
            <a:r>
              <a:rPr lang="el-GR" sz="3600" dirty="0" smtClean="0"/>
              <a:t>Φ/Β, 200</a:t>
            </a:r>
            <a:r>
              <a:rPr lang="en-US" sz="3600" dirty="0" smtClean="0"/>
              <a:t>kW, 250kW, 300kW</a:t>
            </a:r>
            <a:endParaRPr lang="el-GR" sz="3600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xmlns="" id="{7D9A5CB0-15E3-4228-A1F6-B1DCF4E8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15</a:t>
            </a:fld>
            <a:endParaRPr lang="el-GR"/>
          </a:p>
        </p:txBody>
      </p:sp>
      <p:graphicFrame>
        <p:nvGraphicFramePr>
          <p:cNvPr id="6" name="Πίνακας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238423"/>
              </p:ext>
            </p:extLst>
          </p:nvPr>
        </p:nvGraphicFramePr>
        <p:xfrm>
          <a:off x="711180" y="1590254"/>
          <a:ext cx="4958292" cy="27574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8359"/>
                <a:gridCol w="798733"/>
                <a:gridCol w="1227667"/>
                <a:gridCol w="1142941"/>
                <a:gridCol w="880592"/>
              </a:tblGrid>
              <a:tr h="5686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 dirty="0">
                          <a:effectLst/>
                        </a:rPr>
                        <a:t>Μπαταρίες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 dirty="0">
                          <a:effectLst/>
                        </a:rPr>
                        <a:t>Κόμβοι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 dirty="0" smtClean="0">
                          <a:effectLst/>
                        </a:rPr>
                        <a:t>Ισχύς &amp; Χωρητικότητα </a:t>
                      </a:r>
                      <a:r>
                        <a:rPr lang="el-GR" sz="1100" dirty="0">
                          <a:effectLst/>
                        </a:rPr>
                        <a:t>Μπαταρίας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 dirty="0" smtClean="0">
                          <a:effectLst/>
                        </a:rPr>
                        <a:t>Συνολική </a:t>
                      </a:r>
                      <a:r>
                        <a:rPr lang="el-GR" sz="1100" dirty="0">
                          <a:effectLst/>
                        </a:rPr>
                        <a:t>Χωρητικότητα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>
                          <a:effectLst/>
                        </a:rPr>
                        <a:t>% Βελτίωση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1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>
                          <a:effectLst/>
                        </a:rPr>
                        <a:t>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 dirty="0">
                          <a:effectLst/>
                        </a:rPr>
                        <a:t>Υπέρβαση θερμικών </a:t>
                      </a:r>
                      <a:r>
                        <a:rPr lang="el-GR" sz="1400" dirty="0" smtClean="0">
                          <a:effectLst/>
                        </a:rPr>
                        <a:t>ορίων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4596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r>
                        <a:rPr lang="el-GR" sz="1100">
                          <a:effectLst/>
                        </a:rPr>
                        <a:t>1</a:t>
                      </a:r>
                      <a:r>
                        <a:rPr lang="en-US" sz="1100">
                          <a:effectLst/>
                        </a:rPr>
                        <a:t>, 17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>
                          <a:effectLst/>
                        </a:rPr>
                        <a:t>60 </a:t>
                      </a:r>
                      <a:r>
                        <a:rPr lang="en-US" sz="1100">
                          <a:effectLst/>
                        </a:rPr>
                        <a:t>kW</a:t>
                      </a:r>
                      <a:endParaRPr lang="el-G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52</a:t>
                      </a:r>
                      <a:r>
                        <a:rPr lang="el-GR" sz="1100">
                          <a:effectLst/>
                        </a:rPr>
                        <a:t>5</a:t>
                      </a:r>
                      <a:r>
                        <a:rPr lang="en-US" sz="1100">
                          <a:effectLst/>
                        </a:rPr>
                        <a:t> kWh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1050</a:t>
                      </a:r>
                      <a:r>
                        <a:rPr lang="el-GR" sz="110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kWh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>
                          <a:effectLst/>
                        </a:rPr>
                        <a:t>39,4%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96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11, 13, 17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>
                          <a:effectLst/>
                        </a:rPr>
                        <a:t>40 </a:t>
                      </a:r>
                      <a:r>
                        <a:rPr lang="en-US" sz="1100">
                          <a:effectLst/>
                        </a:rPr>
                        <a:t>kW</a:t>
                      </a:r>
                      <a:endParaRPr lang="el-G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>
                          <a:effectLst/>
                        </a:rPr>
                        <a:t>330 </a:t>
                      </a:r>
                      <a:r>
                        <a:rPr lang="en-US" sz="1100">
                          <a:effectLst/>
                        </a:rPr>
                        <a:t>kWh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 dirty="0" smtClean="0">
                          <a:effectLst/>
                        </a:rPr>
                        <a:t>990 </a:t>
                      </a:r>
                      <a:r>
                        <a:rPr lang="en-US" sz="1100" dirty="0" smtClean="0">
                          <a:effectLst/>
                        </a:rPr>
                        <a:t>kWh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>
                          <a:effectLst/>
                        </a:rPr>
                        <a:t>42,9%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96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 b="1" dirty="0">
                          <a:effectLst/>
                        </a:rPr>
                        <a:t>4</a:t>
                      </a:r>
                      <a:endParaRPr lang="el-GR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 b="1" dirty="0">
                          <a:effectLst/>
                        </a:rPr>
                        <a:t>11,13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 b="1" dirty="0">
                          <a:effectLst/>
                        </a:rPr>
                        <a:t>17,18</a:t>
                      </a:r>
                      <a:endParaRPr lang="el-GR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 b="1" dirty="0">
                          <a:effectLst/>
                        </a:rPr>
                        <a:t>30 </a:t>
                      </a:r>
                      <a:r>
                        <a:rPr lang="en-US" sz="1100" b="1" dirty="0">
                          <a:effectLst/>
                        </a:rPr>
                        <a:t>kW</a:t>
                      </a:r>
                      <a:endParaRPr lang="el-GR" sz="11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 b="1" dirty="0">
                          <a:effectLst/>
                        </a:rPr>
                        <a:t>245 </a:t>
                      </a:r>
                      <a:r>
                        <a:rPr lang="en-US" sz="1100" b="1" dirty="0">
                          <a:effectLst/>
                        </a:rPr>
                        <a:t>kWh</a:t>
                      </a:r>
                      <a:endParaRPr lang="el-GR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 b="1" dirty="0" smtClean="0">
                          <a:effectLst/>
                        </a:rPr>
                        <a:t>980 </a:t>
                      </a:r>
                      <a:r>
                        <a:rPr lang="en-US" sz="1100" b="1" dirty="0" smtClean="0">
                          <a:effectLst/>
                        </a:rPr>
                        <a:t>kWh</a:t>
                      </a:r>
                      <a:endParaRPr lang="el-GR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 b="1" dirty="0">
                          <a:effectLst/>
                        </a:rPr>
                        <a:t>43,5%</a:t>
                      </a:r>
                      <a:endParaRPr lang="el-GR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686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>
                          <a:effectLst/>
                        </a:rPr>
                        <a:t>5, 9, 11, 12, 13, 14, 17, 18, 22, 25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15 kW</a:t>
                      </a:r>
                      <a:endParaRPr lang="el-G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115 kWh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1150</a:t>
                      </a:r>
                      <a:r>
                        <a:rPr lang="el-GR" sz="110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kWh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 dirty="0">
                          <a:effectLst/>
                        </a:rPr>
                        <a:t>33,7%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Πίνακας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66309"/>
              </p:ext>
            </p:extLst>
          </p:nvPr>
        </p:nvGraphicFramePr>
        <p:xfrm>
          <a:off x="6146799" y="1595861"/>
          <a:ext cx="5005387" cy="2788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201"/>
                <a:gridCol w="721182"/>
                <a:gridCol w="1340669"/>
                <a:gridCol w="1237156"/>
                <a:gridCol w="86817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 dirty="0">
                          <a:effectLst/>
                        </a:rPr>
                        <a:t>Μπαταρίες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>
                          <a:effectLst/>
                        </a:rPr>
                        <a:t>Κόμβοι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 dirty="0" smtClean="0">
                          <a:effectLst/>
                        </a:rPr>
                        <a:t>Ισχύς &amp; Χωρητικότητα </a:t>
                      </a:r>
                      <a:r>
                        <a:rPr lang="el-GR" sz="1100" dirty="0">
                          <a:effectLst/>
                        </a:rPr>
                        <a:t>Μπαταρίας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 dirty="0" smtClean="0">
                          <a:effectLst/>
                        </a:rPr>
                        <a:t>Συνολική </a:t>
                      </a:r>
                      <a:r>
                        <a:rPr lang="el-GR" sz="1100" dirty="0">
                          <a:effectLst/>
                        </a:rPr>
                        <a:t>Χωρητικότητα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>
                          <a:effectLst/>
                        </a:rPr>
                        <a:t>% Βελτίωση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>
                          <a:effectLst/>
                        </a:rPr>
                        <a:t>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 dirty="0">
                          <a:effectLst/>
                        </a:rPr>
                        <a:t>Δεν υπάρχει λύση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11, 17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>
                          <a:effectLst/>
                        </a:rPr>
                        <a:t>85</a:t>
                      </a:r>
                      <a:r>
                        <a:rPr lang="en-US" sz="1100">
                          <a:effectLst/>
                        </a:rPr>
                        <a:t> kW</a:t>
                      </a:r>
                      <a:endParaRPr lang="el-G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1720 kWh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 dirty="0" smtClean="0">
                          <a:effectLst/>
                        </a:rPr>
                        <a:t>3440 </a:t>
                      </a:r>
                      <a:r>
                        <a:rPr lang="en-US" sz="1100" dirty="0" smtClean="0">
                          <a:effectLst/>
                        </a:rPr>
                        <a:t>KWh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11, 13, 17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>
                          <a:effectLst/>
                        </a:rPr>
                        <a:t>60 </a:t>
                      </a:r>
                      <a:r>
                        <a:rPr lang="en-US" sz="1100">
                          <a:effectLst/>
                        </a:rPr>
                        <a:t>kW</a:t>
                      </a:r>
                      <a:endParaRPr lang="el-G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>
                          <a:effectLst/>
                        </a:rPr>
                        <a:t>1035 </a:t>
                      </a:r>
                      <a:r>
                        <a:rPr lang="en-US" sz="1100">
                          <a:effectLst/>
                        </a:rPr>
                        <a:t>kWh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3105</a:t>
                      </a:r>
                      <a:r>
                        <a:rPr lang="el-GR" sz="110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kWh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9.7 %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>
                          <a:effectLst/>
                        </a:rPr>
                        <a:t>4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>
                          <a:effectLst/>
                        </a:rPr>
                        <a:t>11,13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>
                          <a:effectLst/>
                        </a:rPr>
                        <a:t>17,18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 dirty="0">
                          <a:effectLst/>
                        </a:rPr>
                        <a:t>45 </a:t>
                      </a:r>
                      <a:r>
                        <a:rPr lang="en-US" sz="1100" dirty="0">
                          <a:effectLst/>
                        </a:rPr>
                        <a:t>kW</a:t>
                      </a:r>
                      <a:endParaRPr lang="el-GR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 dirty="0">
                          <a:effectLst/>
                        </a:rPr>
                        <a:t>765 </a:t>
                      </a:r>
                      <a:r>
                        <a:rPr lang="en-US" sz="1100" dirty="0">
                          <a:effectLst/>
                        </a:rPr>
                        <a:t>kWh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lnSpc>
                          <a:spcPct val="107000"/>
                        </a:lnSpc>
                        <a:spcAft>
                          <a:spcPts val="600"/>
                        </a:spcAft>
                        <a:buAutoNum type="arabicPlain" startAt="3060"/>
                      </a:pPr>
                      <a:r>
                        <a:rPr lang="en-US" sz="1100" dirty="0" smtClean="0">
                          <a:effectLst/>
                        </a:rPr>
                        <a:t>kWh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11 %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300" b="1" dirty="0">
                          <a:effectLst/>
                        </a:rPr>
                        <a:t>10</a:t>
                      </a:r>
                      <a:endParaRPr lang="el-GR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 b="1" dirty="0">
                          <a:effectLst/>
                        </a:rPr>
                        <a:t>5, 9, 11, 12, 13, 14, 17, 18, 22, 25</a:t>
                      </a:r>
                      <a:endParaRPr lang="el-GR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effectLst/>
                        </a:rPr>
                        <a:t>20 kW</a:t>
                      </a:r>
                      <a:endParaRPr lang="el-GR" sz="11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effectLst/>
                        </a:rPr>
                        <a:t>235 kWh</a:t>
                      </a:r>
                      <a:endParaRPr lang="el-GR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2350</a:t>
                      </a:r>
                      <a:r>
                        <a:rPr lang="el-GR" sz="1100" b="1" dirty="0" smtClean="0">
                          <a:effectLst/>
                        </a:rPr>
                        <a:t> </a:t>
                      </a:r>
                      <a:r>
                        <a:rPr lang="en-US" sz="1100" b="1" dirty="0" smtClean="0">
                          <a:effectLst/>
                        </a:rPr>
                        <a:t>kWh</a:t>
                      </a:r>
                      <a:endParaRPr lang="el-GR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effectLst/>
                        </a:rPr>
                        <a:t>31.7 %</a:t>
                      </a:r>
                      <a:endParaRPr lang="el-GR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8" name="Πίνακας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041969"/>
              </p:ext>
            </p:extLst>
          </p:nvPr>
        </p:nvGraphicFramePr>
        <p:xfrm>
          <a:off x="2816524" y="4665134"/>
          <a:ext cx="6166610" cy="19557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9723"/>
                <a:gridCol w="1129723"/>
                <a:gridCol w="1648951"/>
                <a:gridCol w="1163023"/>
                <a:gridCol w="1095190"/>
              </a:tblGrid>
              <a:tr h="544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 dirty="0">
                          <a:effectLst/>
                        </a:rPr>
                        <a:t>Μπαταρίες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>
                          <a:effectLst/>
                        </a:rPr>
                        <a:t>Κόμβοι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 dirty="0">
                          <a:effectLst/>
                        </a:rPr>
                        <a:t>Ισχύς/Χωρητικότητα Μπαταρίας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>
                          <a:effectLst/>
                        </a:rPr>
                        <a:t>Συνολική. Χωρητικότητα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>
                          <a:effectLst/>
                        </a:rPr>
                        <a:t>% Βελτίωση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23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>
                          <a:effectLst/>
                        </a:rPr>
                        <a:t>1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 dirty="0">
                          <a:effectLst/>
                        </a:rPr>
                        <a:t>Δεν υπάρχει </a:t>
                      </a:r>
                      <a:r>
                        <a:rPr lang="el-GR" sz="1100" dirty="0" smtClean="0">
                          <a:effectLst/>
                        </a:rPr>
                        <a:t>λύση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2723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</a:rPr>
                        <a:t>Δεν υπάρχει </a:t>
                      </a:r>
                      <a:r>
                        <a:rPr lang="el-GR" sz="1100" dirty="0" smtClean="0">
                          <a:effectLst/>
                        </a:rPr>
                        <a:t>λύση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2723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 dirty="0">
                          <a:effectLst/>
                        </a:rPr>
                        <a:t>Δεν υπάρχει </a:t>
                      </a:r>
                      <a:r>
                        <a:rPr lang="el-GR" sz="1100" dirty="0" smtClean="0">
                          <a:effectLst/>
                        </a:rPr>
                        <a:t>λύση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2723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>
                          <a:effectLst/>
                        </a:rPr>
                        <a:t>4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 dirty="0">
                          <a:effectLst/>
                        </a:rPr>
                        <a:t>Δεν υπάρχει </a:t>
                      </a:r>
                      <a:r>
                        <a:rPr lang="el-GR" sz="1100" dirty="0" smtClean="0">
                          <a:effectLst/>
                        </a:rPr>
                        <a:t>λύση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217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l-G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100" dirty="0">
                          <a:effectLst/>
                        </a:rPr>
                        <a:t>Δεν υπάρχει </a:t>
                      </a:r>
                      <a:r>
                        <a:rPr lang="el-GR" sz="1100" dirty="0" smtClean="0">
                          <a:effectLst/>
                        </a:rPr>
                        <a:t>λύση</a:t>
                      </a:r>
                      <a:endParaRPr lang="el-GR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21766" y="1121435"/>
            <a:ext cx="238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200kW</a:t>
            </a:r>
            <a:endParaRPr lang="el-GR" dirty="0"/>
          </a:p>
        </p:txBody>
      </p:sp>
      <p:sp>
        <p:nvSpPr>
          <p:cNvPr id="9" name="TextBox 8"/>
          <p:cNvSpPr txBox="1"/>
          <p:nvPr/>
        </p:nvSpPr>
        <p:spPr>
          <a:xfrm>
            <a:off x="7674634" y="1121435"/>
            <a:ext cx="238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250kW</a:t>
            </a:r>
            <a:endParaRPr lang="el-GR" dirty="0"/>
          </a:p>
        </p:txBody>
      </p:sp>
      <p:sp>
        <p:nvSpPr>
          <p:cNvPr id="10" name="TextBox 9"/>
          <p:cNvSpPr txBox="1"/>
          <p:nvPr/>
        </p:nvSpPr>
        <p:spPr>
          <a:xfrm>
            <a:off x="9159815" y="5509404"/>
            <a:ext cx="238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300kW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2570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xmlns="" id="{F3204E70-0920-4A62-A84F-105B6015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16</a:t>
            </a:fld>
            <a:endParaRPr lang="el-GR"/>
          </a:p>
        </p:txBody>
      </p:sp>
      <p:graphicFrame>
        <p:nvGraphicFramePr>
          <p:cNvPr id="6" name="Γράφημα 5"/>
          <p:cNvGraphicFramePr/>
          <p:nvPr>
            <p:extLst>
              <p:ext uri="{D42A27DB-BD31-4B8C-83A1-F6EECF244321}">
                <p14:modId xmlns:p14="http://schemas.microsoft.com/office/powerpoint/2010/main" val="3039338410"/>
              </p:ext>
            </p:extLst>
          </p:nvPr>
        </p:nvGraphicFramePr>
        <p:xfrm>
          <a:off x="1613110" y="1458488"/>
          <a:ext cx="9054889" cy="4298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643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xmlns="" id="{F3204E70-0920-4A62-A84F-105B6015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17</a:t>
            </a:fld>
            <a:endParaRPr lang="el-GR"/>
          </a:p>
        </p:txBody>
      </p:sp>
      <p:graphicFrame>
        <p:nvGraphicFramePr>
          <p:cNvPr id="5" name="Θέση περιεχομένου 4">
            <a:extLst>
              <a:ext uri="{FF2B5EF4-FFF2-40B4-BE49-F238E27FC236}">
                <a16:creationId xmlns:a16="http://schemas.microsoft.com/office/drawing/2014/main" xmlns="" id="{9F1E2AFA-94C3-480C-85D5-31D83B9BCB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368568"/>
              </p:ext>
            </p:extLst>
          </p:nvPr>
        </p:nvGraphicFramePr>
        <p:xfrm>
          <a:off x="1021821" y="1598612"/>
          <a:ext cx="102330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Θέση περιεχομένου 4">
            <a:extLst>
              <a:ext uri="{FF2B5EF4-FFF2-40B4-BE49-F238E27FC236}">
                <a16:creationId xmlns:a16="http://schemas.microsoft.com/office/drawing/2014/main" xmlns="" id="{3956625B-51B4-450A-B9D6-DB3CB794F9BC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6" y="577971"/>
            <a:ext cx="3303917" cy="13728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90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xmlns="" id="{DA992E0B-C566-4AFA-8D74-E0FEF8A2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18</a:t>
            </a:fld>
            <a:endParaRPr lang="el-GR"/>
          </a:p>
        </p:txBody>
      </p:sp>
      <p:graphicFrame>
        <p:nvGraphicFramePr>
          <p:cNvPr id="6" name="Θέση περιεχομένου 5">
            <a:extLst>
              <a:ext uri="{FF2B5EF4-FFF2-40B4-BE49-F238E27FC236}">
                <a16:creationId xmlns:a16="http://schemas.microsoft.com/office/drawing/2014/main" xmlns="" id="{35E2598A-DDBB-4AEE-B0BB-7BCD8B6EAD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039566"/>
              </p:ext>
            </p:extLst>
          </p:nvPr>
        </p:nvGraphicFramePr>
        <p:xfrm>
          <a:off x="979487" y="1407583"/>
          <a:ext cx="102330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76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xmlns="" id="{F3204E70-0920-4A62-A84F-105B6015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19</a:t>
            </a:fld>
            <a:endParaRPr lang="el-GR"/>
          </a:p>
        </p:txBody>
      </p:sp>
      <p:graphicFrame>
        <p:nvGraphicFramePr>
          <p:cNvPr id="6" name="Γράφημα 5"/>
          <p:cNvGraphicFramePr/>
          <p:nvPr>
            <p:extLst>
              <p:ext uri="{D42A27DB-BD31-4B8C-83A1-F6EECF244321}">
                <p14:modId xmlns:p14="http://schemas.microsoft.com/office/powerpoint/2010/main" val="2616715262"/>
              </p:ext>
            </p:extLst>
          </p:nvPr>
        </p:nvGraphicFramePr>
        <p:xfrm>
          <a:off x="1401445" y="1247668"/>
          <a:ext cx="9495155" cy="4661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643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EC2D8BD2-7717-4F50-8432-D23F47E6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600" dirty="0" smtClean="0">
                <a:solidFill>
                  <a:schemeClr val="tx1"/>
                </a:solidFill>
              </a:rPr>
              <a:t>Διανεμημένη Παραγωγή</a:t>
            </a:r>
            <a:endParaRPr lang="el-GR" sz="3600" dirty="0">
              <a:solidFill>
                <a:schemeClr val="tx1"/>
              </a:solidFill>
            </a:endParaRPr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xmlns="" id="{B2A886F2-9F21-4F03-96FD-9B5756D90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467" y="1684867"/>
            <a:ext cx="5577133" cy="4783666"/>
          </a:xfrm>
        </p:spPr>
        <p:txBody>
          <a:bodyPr>
            <a:normAutofit/>
          </a:bodyPr>
          <a:lstStyle/>
          <a:p>
            <a:r>
              <a:rPr lang="el-GR" sz="1800" dirty="0" smtClean="0">
                <a:solidFill>
                  <a:schemeClr val="tx1"/>
                </a:solidFill>
              </a:rPr>
              <a:t>Συγκεντρωτικό </a:t>
            </a:r>
            <a:r>
              <a:rPr lang="el-GR" sz="1800" dirty="0" err="1" smtClean="0">
                <a:solidFill>
                  <a:schemeClr val="tx1"/>
                </a:solidFill>
              </a:rPr>
              <a:t>μονοκατευθυντικό</a:t>
            </a:r>
            <a:r>
              <a:rPr lang="el-GR" sz="1800" dirty="0" smtClean="0">
                <a:solidFill>
                  <a:schemeClr val="tx1"/>
                </a:solidFill>
              </a:rPr>
              <a:t> δίκτυο</a:t>
            </a:r>
          </a:p>
          <a:p>
            <a:r>
              <a:rPr lang="el-GR" sz="1800" dirty="0" smtClean="0">
                <a:solidFill>
                  <a:schemeClr val="tx1"/>
                </a:solidFill>
              </a:rPr>
              <a:t>Αυξημένη Διείσδυση Διανεμημένης Παραγωγής</a:t>
            </a:r>
          </a:p>
          <a:p>
            <a:r>
              <a:rPr lang="el-GR" sz="1800" dirty="0" smtClean="0">
                <a:solidFill>
                  <a:schemeClr val="tx1"/>
                </a:solidFill>
              </a:rPr>
              <a:t>Μικρές Μονάδες συνδεδεμένες σε ΧΤ και ΜΤ</a:t>
            </a:r>
          </a:p>
          <a:p>
            <a:r>
              <a:rPr lang="el-GR" sz="1800" dirty="0">
                <a:solidFill>
                  <a:schemeClr val="tx1"/>
                </a:solidFill>
              </a:rPr>
              <a:t>Ανανεώσιμες (Ανεμογεννήτριες (Α/Γ), μικροστρόβιλους, φωτοβολταϊκά, κυψέλες καυσίμου, </a:t>
            </a:r>
            <a:r>
              <a:rPr lang="el-GR" sz="1800" dirty="0" smtClean="0">
                <a:solidFill>
                  <a:schemeClr val="tx1"/>
                </a:solidFill>
              </a:rPr>
              <a:t>βιομάζα</a:t>
            </a:r>
          </a:p>
          <a:p>
            <a:r>
              <a:rPr lang="el-GR" sz="1800" dirty="0" smtClean="0">
                <a:solidFill>
                  <a:schemeClr val="tx1"/>
                </a:solidFill>
              </a:rPr>
              <a:t>Συμβατικές (μηχανές </a:t>
            </a:r>
            <a:r>
              <a:rPr lang="el-GR" sz="1800" dirty="0">
                <a:solidFill>
                  <a:schemeClr val="tx1"/>
                </a:solidFill>
              </a:rPr>
              <a:t>εσωτερικής καύσης, μονάδες Συμπαραγωγής </a:t>
            </a:r>
            <a:r>
              <a:rPr lang="el-GR" sz="1800" dirty="0" smtClean="0">
                <a:solidFill>
                  <a:schemeClr val="tx1"/>
                </a:solidFill>
              </a:rPr>
              <a:t>Ηλεκτρισμού- Θερμότητας, ΣΗΘ)</a:t>
            </a:r>
          </a:p>
          <a:p>
            <a:r>
              <a:rPr lang="el-GR" sz="1800" dirty="0" smtClean="0">
                <a:solidFill>
                  <a:schemeClr val="tx1"/>
                </a:solidFill>
              </a:rPr>
              <a:t>Μπαταρίες </a:t>
            </a:r>
          </a:p>
          <a:p>
            <a:r>
              <a:rPr lang="el-GR" sz="1800" dirty="0" smtClean="0">
                <a:solidFill>
                  <a:schemeClr val="tx1"/>
                </a:solidFill>
              </a:rPr>
              <a:t>Ενεργοί Καταναλωτές-Παραγωγοί</a:t>
            </a:r>
          </a:p>
          <a:p>
            <a:r>
              <a:rPr lang="el-GR" sz="1800" dirty="0" smtClean="0">
                <a:solidFill>
                  <a:schemeClr val="tx1"/>
                </a:solidFill>
              </a:rPr>
              <a:t>Αλλαγή Ροής Ισχύος στο δίκτυο</a:t>
            </a:r>
          </a:p>
          <a:p>
            <a:r>
              <a:rPr lang="el-GR" sz="1800" dirty="0" smtClean="0">
                <a:solidFill>
                  <a:schemeClr val="tx1"/>
                </a:solidFill>
              </a:rPr>
              <a:t>Διαχείριση &amp; Έλεγχος </a:t>
            </a:r>
            <a:r>
              <a:rPr lang="el-GR" sz="1800" dirty="0">
                <a:solidFill>
                  <a:schemeClr val="tx1"/>
                </a:solidFill>
              </a:rPr>
              <a:t>του </a:t>
            </a:r>
            <a:r>
              <a:rPr lang="el-GR" sz="1800" dirty="0" smtClean="0">
                <a:solidFill>
                  <a:schemeClr val="tx1"/>
                </a:solidFill>
              </a:rPr>
              <a:t>Δικτύου Διανομής Ηλεκτρικής Ενέργειας</a:t>
            </a:r>
            <a:endParaRPr lang="el-GR" sz="1800" dirty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xmlns="" id="{B658506A-85D4-4D53-BD21-8A144469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2</a:t>
            </a:fld>
            <a:endParaRPr lang="el-GR"/>
          </a:p>
        </p:txBody>
      </p:sp>
      <p:pic>
        <p:nvPicPr>
          <p:cNvPr id="6" name="Εικόνα 5" descr="C:\Users\Giannis\Desktop\Typical vs. Smart Grid (GREEK).jpg">
            <a:extLst>
              <a:ext uri="{FF2B5EF4-FFF2-40B4-BE49-F238E27FC236}">
                <a16:creationId xmlns:a16="http://schemas.microsoft.com/office/drawing/2014/main" xmlns="" id="{BD261E98-4410-4C27-83C1-11EA66CB4602}"/>
              </a:ext>
            </a:extLst>
          </p:cNvPr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1" t="2695" b="6046"/>
          <a:stretch/>
        </p:blipFill>
        <p:spPr bwMode="auto">
          <a:xfrm>
            <a:off x="6324600" y="2598220"/>
            <a:ext cx="5359399" cy="26235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0125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20</a:t>
            </a:fld>
            <a:endParaRPr lang="el-GR"/>
          </a:p>
        </p:txBody>
      </p:sp>
      <p:graphicFrame>
        <p:nvGraphicFramePr>
          <p:cNvPr id="5" name="Θέση περιεχομένου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63638"/>
              </p:ext>
            </p:extLst>
          </p:nvPr>
        </p:nvGraphicFramePr>
        <p:xfrm>
          <a:off x="728133" y="1456267"/>
          <a:ext cx="10625667" cy="4720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433978" y="914399"/>
            <a:ext cx="3072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 smtClean="0"/>
              <a:t>Φ/Β 250 </a:t>
            </a:r>
            <a:r>
              <a:rPr lang="en-US" sz="2000" b="1" dirty="0" smtClean="0"/>
              <a:t>kW, 10 </a:t>
            </a:r>
            <a:r>
              <a:rPr lang="el-GR" sz="2000" b="1" dirty="0" smtClean="0"/>
              <a:t>μπαταρίες</a:t>
            </a:r>
            <a:endParaRPr lang="el-GR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54043" y="6041696"/>
            <a:ext cx="42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Φ/Β: 250</a:t>
            </a:r>
            <a:r>
              <a:rPr lang="en-US" dirty="0" smtClean="0"/>
              <a:t>kW	</a:t>
            </a:r>
            <a:r>
              <a:rPr lang="el-GR" dirty="0" smtClean="0"/>
              <a:t>Θερμικό Όριο: </a:t>
            </a:r>
            <a:r>
              <a:rPr lang="en-US" dirty="0" smtClean="0"/>
              <a:t>-</a:t>
            </a:r>
            <a:r>
              <a:rPr lang="el-GR" dirty="0" smtClean="0"/>
              <a:t>100</a:t>
            </a:r>
            <a:r>
              <a:rPr lang="en-US" dirty="0" smtClean="0"/>
              <a:t>kW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987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8D8D3341-5F76-4FF2-9E37-F26ED82C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sz="3600" dirty="0" smtClean="0"/>
              <a:t>Μπαταρίες &amp; Περικοπή Φ/Β Ισχύος, 300</a:t>
            </a:r>
            <a:r>
              <a:rPr lang="en-US" sz="3600" dirty="0" smtClean="0"/>
              <a:t>kW </a:t>
            </a:r>
            <a:r>
              <a:rPr lang="el-GR" sz="3600" dirty="0" smtClean="0"/>
              <a:t>Φ/Β</a:t>
            </a:r>
            <a:endParaRPr lang="el-GR" sz="3600" dirty="0"/>
          </a:p>
        </p:txBody>
      </p:sp>
      <p:graphicFrame>
        <p:nvGraphicFramePr>
          <p:cNvPr id="6" name="Θέση περιεχομένου 5">
            <a:extLst>
              <a:ext uri="{FF2B5EF4-FFF2-40B4-BE49-F238E27FC236}">
                <a16:creationId xmlns:a16="http://schemas.microsoft.com/office/drawing/2014/main" xmlns="" id="{446ABDEB-F1F1-4359-ADD3-84657579F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945699"/>
              </p:ext>
            </p:extLst>
          </p:nvPr>
        </p:nvGraphicFramePr>
        <p:xfrm>
          <a:off x="275585" y="2363643"/>
          <a:ext cx="5875049" cy="28465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5910">
                  <a:extLst>
                    <a:ext uri="{9D8B030D-6E8A-4147-A177-3AD203B41FA5}">
                      <a16:colId xmlns:a16="http://schemas.microsoft.com/office/drawing/2014/main" xmlns="" val="1346825224"/>
                    </a:ext>
                  </a:extLst>
                </a:gridCol>
                <a:gridCol w="1920643">
                  <a:extLst>
                    <a:ext uri="{9D8B030D-6E8A-4147-A177-3AD203B41FA5}">
                      <a16:colId xmlns:a16="http://schemas.microsoft.com/office/drawing/2014/main" xmlns="" val="3527360380"/>
                    </a:ext>
                  </a:extLst>
                </a:gridCol>
                <a:gridCol w="2348496">
                  <a:extLst>
                    <a:ext uri="{9D8B030D-6E8A-4147-A177-3AD203B41FA5}">
                      <a16:colId xmlns:a16="http://schemas.microsoft.com/office/drawing/2014/main" xmlns="" val="3426044008"/>
                    </a:ext>
                  </a:extLst>
                </a:gridCol>
              </a:tblGrid>
              <a:tr h="8812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 dirty="0">
                          <a:effectLst/>
                        </a:rPr>
                        <a:t>Μπαταρίες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 dirty="0">
                          <a:effectLst/>
                        </a:rPr>
                        <a:t>Ενέργεια περικοπής Φ/Β (</a:t>
                      </a:r>
                      <a:r>
                        <a:rPr lang="en-US" sz="1400" dirty="0">
                          <a:effectLst/>
                        </a:rPr>
                        <a:t>MWh</a:t>
                      </a:r>
                      <a:r>
                        <a:rPr lang="el-GR" sz="1400" dirty="0">
                          <a:effectLst/>
                        </a:rPr>
                        <a:t>)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 dirty="0">
                          <a:effectLst/>
                        </a:rPr>
                        <a:t>Αξιοποιούμενη Φ/Β ενέργεια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2349515"/>
                  </a:ext>
                </a:extLst>
              </a:tr>
              <a:tr h="3275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241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250,7</a:t>
                      </a:r>
                      <a:r>
                        <a:rPr lang="el-GR" sz="1400" dirty="0" smtClean="0">
                          <a:effectLst/>
                        </a:rPr>
                        <a:t> (5</a:t>
                      </a:r>
                      <a:r>
                        <a:rPr lang="en-US" sz="1400" dirty="0" smtClean="0">
                          <a:effectLst/>
                        </a:rPr>
                        <a:t>1,0</a:t>
                      </a:r>
                      <a:r>
                        <a:rPr lang="el-GR" sz="1400" dirty="0" smtClean="0">
                          <a:effectLst/>
                        </a:rPr>
                        <a:t>%)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662431712"/>
                  </a:ext>
                </a:extLst>
              </a:tr>
              <a:tr h="3275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l-GR" sz="1400">
                          <a:effectLst/>
                        </a:rPr>
                        <a:t>10*100</a:t>
                      </a:r>
                      <a:r>
                        <a:rPr lang="en-US" sz="1400">
                          <a:effectLst/>
                        </a:rPr>
                        <a:t>kWh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95,4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394,3</a:t>
                      </a:r>
                      <a:r>
                        <a:rPr lang="el-GR" sz="1400" dirty="0" smtClean="0">
                          <a:effectLst/>
                        </a:rPr>
                        <a:t> (80</a:t>
                      </a:r>
                      <a:r>
                        <a:rPr lang="en-US" sz="1400" dirty="0" smtClean="0">
                          <a:effectLst/>
                        </a:rPr>
                        <a:t>,2</a:t>
                      </a:r>
                      <a:r>
                        <a:rPr lang="el-GR" sz="1400" dirty="0" smtClean="0">
                          <a:effectLst/>
                        </a:rPr>
                        <a:t>%)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536279905"/>
                  </a:ext>
                </a:extLst>
              </a:tr>
              <a:tr h="3275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10*200kWh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34,49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454,4</a:t>
                      </a:r>
                      <a:r>
                        <a:rPr lang="el-GR" sz="1400" b="1" dirty="0" smtClean="0">
                          <a:effectLst/>
                        </a:rPr>
                        <a:t> (92</a:t>
                      </a:r>
                      <a:r>
                        <a:rPr lang="en-US" sz="1400" b="1" dirty="0" smtClean="0">
                          <a:effectLst/>
                        </a:rPr>
                        <a:t>,4</a:t>
                      </a:r>
                      <a:r>
                        <a:rPr lang="el-GR" sz="1400" b="1" dirty="0" smtClean="0">
                          <a:effectLst/>
                        </a:rPr>
                        <a:t>%)</a:t>
                      </a:r>
                      <a:endParaRPr lang="el-G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888725774"/>
                  </a:ext>
                </a:extLst>
              </a:tr>
              <a:tr h="3275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10*300kWh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22,46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466,2  (94,8%)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115263982"/>
                  </a:ext>
                </a:extLst>
              </a:tr>
              <a:tr h="3275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10*400kWh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16,68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471,9 (96,0%)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3702191"/>
                  </a:ext>
                </a:extLst>
              </a:tr>
              <a:tr h="3275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10*500kWh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13,81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474,8 (96,6%)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929313698"/>
                  </a:ext>
                </a:extLst>
              </a:tr>
            </a:tbl>
          </a:graphicData>
        </a:graphic>
      </p:graphicFrame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xmlns="" id="{23BFEA6E-2A6F-4CFD-A4F2-784D5A61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21</a:t>
            </a:fld>
            <a:endParaRPr lang="el-GR"/>
          </a:p>
        </p:txBody>
      </p:sp>
      <p:graphicFrame>
        <p:nvGraphicFramePr>
          <p:cNvPr id="8" name="Γράφημα 7">
            <a:extLst>
              <a:ext uri="{FF2B5EF4-FFF2-40B4-BE49-F238E27FC236}">
                <a16:creationId xmlns:a16="http://schemas.microsoft.com/office/drawing/2014/main" xmlns="" id="{D8182D8C-17D3-4BB7-BB1C-1BD366DD37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8439488"/>
              </p:ext>
            </p:extLst>
          </p:nvPr>
        </p:nvGraphicFramePr>
        <p:xfrm>
          <a:off x="6463102" y="2113476"/>
          <a:ext cx="5044536" cy="284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Έλλειψη 2"/>
          <p:cNvSpPr/>
          <p:nvPr/>
        </p:nvSpPr>
        <p:spPr>
          <a:xfrm>
            <a:off x="8065697" y="2587928"/>
            <a:ext cx="483079" cy="448574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TextBox 4"/>
          <p:cNvSpPr txBox="1"/>
          <p:nvPr/>
        </p:nvSpPr>
        <p:spPr>
          <a:xfrm>
            <a:off x="2130725" y="1345721"/>
            <a:ext cx="5993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Η μπαταρία ενεργοποιείται για αντιμετώπιση υπερτάσεων</a:t>
            </a:r>
          </a:p>
          <a:p>
            <a:r>
              <a:rPr lang="el-GR" dirty="0" smtClean="0"/>
              <a:t>Όταν δεν αρκεί γίνεται η απαιτούμενη περικοπή Φ/Β ισχύος</a:t>
            </a:r>
            <a:endParaRPr lang="el-GR" dirty="0"/>
          </a:p>
        </p:txBody>
      </p:sp>
      <p:sp>
        <p:nvSpPr>
          <p:cNvPr id="9" name="TextBox 8"/>
          <p:cNvSpPr txBox="1"/>
          <p:nvPr/>
        </p:nvSpPr>
        <p:spPr>
          <a:xfrm>
            <a:off x="2314121" y="5733691"/>
            <a:ext cx="6168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Όλες οι λύσεις με μπαταρίες δεν είναι οικονομικά ρεαλιστικές</a:t>
            </a:r>
          </a:p>
          <a:p>
            <a:r>
              <a:rPr lang="el-GR" dirty="0" smtClean="0"/>
              <a:t>Μελλοντική Πτώση Τιμής Μπαταριών</a:t>
            </a:r>
          </a:p>
          <a:p>
            <a:r>
              <a:rPr lang="el-GR" dirty="0" smtClean="0"/>
              <a:t>Άλλη κερδοφόρα χρήση μπαταρίας, όχι μόνο για υπερτάσεις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1321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9AAE430D-2036-44E3-9617-631D25D3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600" dirty="0" smtClean="0"/>
              <a:t>Περικοπή Φ/Β Ισχύος</a:t>
            </a:r>
            <a:endParaRPr lang="el-GR" sz="36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B080DA7F-263F-4C23-882F-01287010D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93" y="1474977"/>
            <a:ext cx="6704478" cy="2199876"/>
          </a:xfrm>
        </p:spPr>
        <p:txBody>
          <a:bodyPr>
            <a:normAutofit lnSpcReduction="10000"/>
          </a:bodyPr>
          <a:lstStyle/>
          <a:p>
            <a:r>
              <a:rPr lang="el-GR" sz="2000" dirty="0" smtClean="0"/>
              <a:t>Περικοπή Φ/Β Ισχύος αντί Μπαταριών</a:t>
            </a:r>
            <a:endParaRPr lang="el-GR" sz="2000" dirty="0"/>
          </a:p>
          <a:p>
            <a:pPr lvl="1"/>
            <a:r>
              <a:rPr lang="el-GR" sz="2000" dirty="0" smtClean="0">
                <a:solidFill>
                  <a:srgbClr val="FFFF00"/>
                </a:solidFill>
              </a:rPr>
              <a:t>για αντιμετώπιση υπερτάσεων </a:t>
            </a:r>
          </a:p>
          <a:p>
            <a:pPr lvl="1"/>
            <a:r>
              <a:rPr lang="el-GR" sz="2000" dirty="0" smtClean="0">
                <a:solidFill>
                  <a:srgbClr val="FFFF00"/>
                </a:solidFill>
              </a:rPr>
              <a:t>ή παραβιάσεων θερμικού ορίου γραμμών</a:t>
            </a:r>
            <a:endParaRPr lang="el-GR" sz="2000" dirty="0">
              <a:solidFill>
                <a:srgbClr val="FFFF00"/>
              </a:solidFill>
            </a:endParaRPr>
          </a:p>
          <a:p>
            <a:r>
              <a:rPr lang="el-GR" sz="2000" dirty="0" smtClean="0"/>
              <a:t>Δεν υπάρχει αρχικό κόστος</a:t>
            </a:r>
          </a:p>
          <a:p>
            <a:r>
              <a:rPr lang="el-GR" sz="2000" dirty="0" smtClean="0"/>
              <a:t>Απώλειες </a:t>
            </a:r>
            <a:r>
              <a:rPr lang="el-GR" sz="2000" dirty="0" smtClean="0"/>
              <a:t>Ενέργειας</a:t>
            </a:r>
            <a:endParaRPr lang="en-US" sz="2000" dirty="0" smtClean="0"/>
          </a:p>
          <a:p>
            <a:r>
              <a:rPr lang="en-US" sz="2000" dirty="0" smtClean="0"/>
              <a:t>Zero Energy: ~</a:t>
            </a:r>
            <a:r>
              <a:rPr lang="el-GR" sz="2000" dirty="0" smtClean="0"/>
              <a:t>Φ/Β Ισχύς </a:t>
            </a:r>
            <a:r>
              <a:rPr lang="en-US" sz="2000" dirty="0" smtClean="0"/>
              <a:t>54kW </a:t>
            </a:r>
            <a:endParaRPr lang="el-GR" sz="2000" dirty="0" smtClean="0"/>
          </a:p>
          <a:p>
            <a:endParaRPr lang="el-GR" sz="2000" dirty="0" smtClean="0"/>
          </a:p>
          <a:p>
            <a:endParaRPr lang="el-GR" sz="2000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xmlns="" id="{7FA054A1-D5E5-4555-A09C-19F80B7C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22</a:t>
            </a:fld>
            <a:endParaRPr lang="el-GR"/>
          </a:p>
        </p:txBody>
      </p:sp>
      <p:graphicFrame>
        <p:nvGraphicFramePr>
          <p:cNvPr id="5" name="Πίνακας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05452"/>
              </p:ext>
            </p:extLst>
          </p:nvPr>
        </p:nvGraphicFramePr>
        <p:xfrm>
          <a:off x="5011949" y="3761117"/>
          <a:ext cx="6841385" cy="2989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2817"/>
                <a:gridCol w="1902371"/>
                <a:gridCol w="1902371"/>
                <a:gridCol w="1653826"/>
              </a:tblGrid>
              <a:tr h="858229"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Φ/Β Ισχύς (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kW)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Ενέργεια </a:t>
                      </a:r>
                      <a:r>
                        <a:rPr lang="el-G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περικοπής</a:t>
                      </a:r>
                    </a:p>
                    <a:p>
                      <a:pPr algn="ctr" fontAlgn="b"/>
                      <a:r>
                        <a:rPr lang="el-G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Φ/Β (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MWh)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Παραγόμενη Φ/Β Ενέργεια (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MWh)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Μη αξιοποιούμενη Φ/Β ενέργεια (%)</a:t>
                      </a:r>
                    </a:p>
                  </a:txBody>
                  <a:tcPr marL="9525" marR="9525" marT="9525" marB="0" anchor="ctr"/>
                </a:tc>
              </a:tr>
              <a:tr h="426313"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5,0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163,9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3,05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26313"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45,53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245,9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18,5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26313"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104,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327,8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31,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26313"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170,5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409,8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41,6</a:t>
                      </a:r>
                    </a:p>
                  </a:txBody>
                  <a:tcPr marL="9525" marR="9525" marT="9525" marB="0" anchor="ctr"/>
                </a:tc>
              </a:tr>
              <a:tr h="426313"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491,7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49,0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42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E26035F7-960C-4C8A-9683-B62E4F70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600" dirty="0" smtClean="0"/>
              <a:t>Σύνοψη - Συμπεράσματα</a:t>
            </a:r>
            <a:endParaRPr lang="el-GR" sz="3600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xmlns="" id="{D6641244-5E7F-470D-8339-44056EFF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23</a:t>
            </a:fld>
            <a:endParaRPr lang="el-GR"/>
          </a:p>
        </p:txBody>
      </p:sp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xmlns="" id="{B080DA7F-263F-4C23-882F-01287010D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400" y="1622425"/>
            <a:ext cx="10233800" cy="4351338"/>
          </a:xfrm>
        </p:spPr>
        <p:txBody>
          <a:bodyPr>
            <a:normAutofit/>
          </a:bodyPr>
          <a:lstStyle/>
          <a:p>
            <a:r>
              <a:rPr lang="el-GR" sz="2400" dirty="0" smtClean="0"/>
              <a:t>Οι μπαταρίες μπορούν να βοηθήσουν σε αύξηση της Φ/Β ισχύος</a:t>
            </a:r>
          </a:p>
          <a:p>
            <a:pPr lvl="1"/>
            <a:r>
              <a:rPr lang="el-GR" sz="2000" dirty="0" smtClean="0"/>
              <a:t>Αντιμετωπίζουν τις υπερτάσεις</a:t>
            </a:r>
          </a:p>
          <a:p>
            <a:pPr lvl="1"/>
            <a:r>
              <a:rPr lang="el-GR" sz="2000" dirty="0"/>
              <a:t>Δεν παραβιάζονται τα θερμικά όρια </a:t>
            </a:r>
          </a:p>
          <a:p>
            <a:pPr lvl="1"/>
            <a:r>
              <a:rPr lang="el-GR" sz="2000" dirty="0" smtClean="0"/>
              <a:t>Διασπορά </a:t>
            </a:r>
            <a:r>
              <a:rPr lang="el-GR" sz="2000" dirty="0"/>
              <a:t>πολλών μικρών μπαταριών</a:t>
            </a:r>
          </a:p>
          <a:p>
            <a:pPr lvl="1"/>
            <a:r>
              <a:rPr lang="el-GR" sz="2000" dirty="0" smtClean="0"/>
              <a:t>Δεν έχουμε περικοπές Φ/Β ισχύος, απώλειες ενέργειας</a:t>
            </a:r>
          </a:p>
          <a:p>
            <a:r>
              <a:rPr lang="el-GR" sz="2400" dirty="0" smtClean="0"/>
              <a:t>Η Φ/Β ισχύς μπορεί να ξεπερνά την ονομαστική ισχύ του Μ/Σ</a:t>
            </a:r>
            <a:endParaRPr lang="en-US" sz="2400" dirty="0" smtClean="0"/>
          </a:p>
          <a:p>
            <a:pPr lvl="1"/>
            <a:r>
              <a:rPr lang="el-GR" sz="2000" dirty="0" smtClean="0"/>
              <a:t>Συνδυασμός Μπαταριών με Περικοπή </a:t>
            </a:r>
            <a:r>
              <a:rPr lang="el-GR" sz="2000" dirty="0" smtClean="0"/>
              <a:t>Ισχύος</a:t>
            </a:r>
          </a:p>
          <a:p>
            <a:r>
              <a:rPr lang="el-GR" sz="2400" dirty="0" smtClean="0"/>
              <a:t>Όλα τα σενάρια είναι προβληματικά από οικονομικής απόψεως</a:t>
            </a:r>
          </a:p>
          <a:p>
            <a:pPr lvl="1"/>
            <a:endParaRPr lang="el-GR" sz="2000" dirty="0" smtClean="0"/>
          </a:p>
          <a:p>
            <a:pPr lvl="1"/>
            <a:endParaRPr lang="el-GR" sz="2000" dirty="0" smtClean="0"/>
          </a:p>
        </p:txBody>
      </p:sp>
    </p:spTree>
    <p:extLst>
      <p:ext uri="{BB962C8B-B14F-4D97-AF65-F5344CB8AC3E}">
        <p14:creationId xmlns:p14="http://schemas.microsoft.com/office/powerpoint/2010/main" val="371738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2248" y="285229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l-GR" dirty="0"/>
              <a:t>Ευχαριστούμε για την προσοχή σας!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24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7030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765D0A39-F183-4A6F-8C16-E1E84E5F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7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sz="3600" dirty="0" smtClean="0"/>
              <a:t>Φωτοβολταϊκά</a:t>
            </a:r>
            <a:r>
              <a:rPr lang="en-US" sz="3600" dirty="0" smtClean="0"/>
              <a:t> </a:t>
            </a:r>
            <a:r>
              <a:rPr lang="el-GR" sz="3600" dirty="0" smtClean="0"/>
              <a:t>Συστήματα</a:t>
            </a:r>
            <a:endParaRPr lang="el-GR" sz="3600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xmlns="" id="{212E6FB4-C4D0-4696-8F67-A4D79D9D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3</a:t>
            </a:fld>
            <a:endParaRPr lang="el-GR"/>
          </a:p>
        </p:txBody>
      </p:sp>
      <p:graphicFrame>
        <p:nvGraphicFramePr>
          <p:cNvPr id="5" name="Γράφημα 4">
            <a:extLst>
              <a:ext uri="{FF2B5EF4-FFF2-40B4-BE49-F238E27FC236}">
                <a16:creationId xmlns:a16="http://schemas.microsoft.com/office/drawing/2014/main" xmlns="" id="{DCCE24A2-D3A5-4A59-87A7-9ED3A61F38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6502318"/>
              </p:ext>
            </p:extLst>
          </p:nvPr>
        </p:nvGraphicFramePr>
        <p:xfrm>
          <a:off x="5706533" y="1955800"/>
          <a:ext cx="5664200" cy="3862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050" name="Picture 2" descr="C:\Users\Minas\Desktop\Solar-PV-System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61" y="2196062"/>
            <a:ext cx="4838699" cy="32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57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79A48995-15EB-4CCE-A953-168AA88E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600" dirty="0">
                <a:solidFill>
                  <a:schemeClr val="tx1"/>
                </a:solidFill>
              </a:rPr>
              <a:t>Μπαταρίες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xmlns="" id="{24559EFC-7228-4C10-84BC-3ACC6B2E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4</a:t>
            </a:fld>
            <a:endParaRPr lang="el-GR"/>
          </a:p>
        </p:txBody>
      </p:sp>
      <p:pic>
        <p:nvPicPr>
          <p:cNvPr id="5" name="Εικόνα 4" descr="C:\Users\Giannis\Desktop\efarmoges mpatariwn.jpg">
            <a:extLst>
              <a:ext uri="{FF2B5EF4-FFF2-40B4-BE49-F238E27FC236}">
                <a16:creationId xmlns:a16="http://schemas.microsoft.com/office/drawing/2014/main" xmlns="" id="{D2C168D7-074B-4427-8BE4-A34D73FA46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81" y="1690688"/>
            <a:ext cx="5727638" cy="43077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F708DEF3-0F40-41E6-A513-0B42DDC876A8}"/>
              </a:ext>
            </a:extLst>
          </p:cNvPr>
          <p:cNvSpPr txBox="1">
            <a:spLocks/>
          </p:cNvSpPr>
          <p:nvPr/>
        </p:nvSpPr>
        <p:spPr>
          <a:xfrm>
            <a:off x="1138695" y="1288352"/>
            <a:ext cx="3932237" cy="107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400" dirty="0">
                <a:solidFill>
                  <a:schemeClr val="tx1"/>
                </a:solidFill>
              </a:rPr>
              <a:t>Βασικές Παράμετροι Μέσων Αποθήκευσης</a:t>
            </a:r>
            <a:r>
              <a:rPr lang="el-GR" sz="2400" dirty="0"/>
              <a:t>	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6662D608-DCFA-4F92-B681-FB8762731C32}"/>
              </a:ext>
            </a:extLst>
          </p:cNvPr>
          <p:cNvSpPr txBox="1">
            <a:spLocks/>
          </p:cNvSpPr>
          <p:nvPr/>
        </p:nvSpPr>
        <p:spPr>
          <a:xfrm>
            <a:off x="1016330" y="2367344"/>
            <a:ext cx="4550664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800" dirty="0">
                <a:solidFill>
                  <a:schemeClr val="tx1"/>
                </a:solidFill>
              </a:rPr>
              <a:t>Χωρητικότητα (</a:t>
            </a:r>
            <a:r>
              <a:rPr lang="en-US" sz="1800" dirty="0">
                <a:solidFill>
                  <a:schemeClr val="tx1"/>
                </a:solidFill>
              </a:rPr>
              <a:t>kWh)</a:t>
            </a:r>
          </a:p>
          <a:p>
            <a:r>
              <a:rPr lang="el-GR" sz="1800" dirty="0" err="1">
                <a:solidFill>
                  <a:schemeClr val="tx1"/>
                </a:solidFill>
              </a:rPr>
              <a:t>Μέγ</a:t>
            </a:r>
            <a:r>
              <a:rPr lang="el-GR" sz="1800" dirty="0">
                <a:solidFill>
                  <a:schemeClr val="tx1"/>
                </a:solidFill>
              </a:rPr>
              <a:t>. Ισχύς Φόρτισης</a:t>
            </a:r>
            <a:r>
              <a:rPr lang="el-GR" sz="1800" dirty="0" smtClean="0">
                <a:solidFill>
                  <a:schemeClr val="tx1"/>
                </a:solidFill>
              </a:rPr>
              <a:t>/ Εκφόρτισης </a:t>
            </a:r>
            <a:r>
              <a:rPr lang="el-GR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chemeClr val="tx1"/>
                </a:solidFill>
              </a:rPr>
              <a:t>kW)</a:t>
            </a:r>
            <a:endParaRPr lang="el-GR" sz="1800" dirty="0">
              <a:solidFill>
                <a:schemeClr val="tx1"/>
              </a:solidFill>
            </a:endParaRPr>
          </a:p>
          <a:p>
            <a:r>
              <a:rPr lang="el-GR" sz="1800" dirty="0" smtClean="0">
                <a:solidFill>
                  <a:schemeClr val="tx1"/>
                </a:solidFill>
              </a:rPr>
              <a:t>Κόστος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l-GR" sz="1800" dirty="0">
                <a:solidFill>
                  <a:schemeClr val="tx1"/>
                </a:solidFill>
              </a:rPr>
              <a:t>Βαθμός Απόδοσης</a:t>
            </a:r>
          </a:p>
          <a:p>
            <a:r>
              <a:rPr lang="el-GR" sz="1800" dirty="0">
                <a:solidFill>
                  <a:schemeClr val="tx1"/>
                </a:solidFill>
              </a:rPr>
              <a:t>Διάρκεια </a:t>
            </a:r>
            <a:r>
              <a:rPr lang="el-GR" sz="1800" dirty="0" smtClean="0">
                <a:solidFill>
                  <a:schemeClr val="tx1"/>
                </a:solidFill>
              </a:rPr>
              <a:t>Ζωής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l-GR" sz="1800" dirty="0" smtClean="0">
                <a:solidFill>
                  <a:schemeClr val="tx1"/>
                </a:solidFill>
              </a:rPr>
              <a:t>Βάρος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l-GR" sz="1800" dirty="0" smtClean="0">
                <a:solidFill>
                  <a:schemeClr val="tx1"/>
                </a:solidFill>
              </a:rPr>
              <a:t>Όγκος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l-GR" sz="1800" dirty="0" smtClean="0">
                <a:solidFill>
                  <a:schemeClr val="tx1"/>
                </a:solidFill>
              </a:rPr>
              <a:t>Πεδίο </a:t>
            </a:r>
            <a:r>
              <a:rPr lang="el-GR" sz="1800" dirty="0">
                <a:solidFill>
                  <a:schemeClr val="tx1"/>
                </a:solidFill>
              </a:rPr>
              <a:t>Εφαρμογής</a:t>
            </a:r>
          </a:p>
        </p:txBody>
      </p:sp>
    </p:spTree>
    <p:extLst>
      <p:ext uri="{BB962C8B-B14F-4D97-AF65-F5344CB8AC3E}">
        <p14:creationId xmlns:p14="http://schemas.microsoft.com/office/powerpoint/2010/main" val="419331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Τίτλος 5">
            <a:extLst>
              <a:ext uri="{FF2B5EF4-FFF2-40B4-BE49-F238E27FC236}">
                <a16:creationId xmlns:a16="http://schemas.microsoft.com/office/drawing/2014/main" xmlns="" id="{5F40CA77-6885-45DF-9A28-AA927977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600" dirty="0"/>
              <a:t>Τύποι Μπαταριών</a:t>
            </a:r>
          </a:p>
        </p:txBody>
      </p:sp>
      <p:sp>
        <p:nvSpPr>
          <p:cNvPr id="7" name="Θέση κειμένου 6">
            <a:extLst>
              <a:ext uri="{FF2B5EF4-FFF2-40B4-BE49-F238E27FC236}">
                <a16:creationId xmlns:a16="http://schemas.microsoft.com/office/drawing/2014/main" xmlns="" id="{D6B82FA7-35EC-45A0-A429-C7454B399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350" y="1555735"/>
            <a:ext cx="9692650" cy="576262"/>
          </a:xfrm>
        </p:spPr>
        <p:txBody>
          <a:bodyPr/>
          <a:lstStyle/>
          <a:p>
            <a:pPr algn="ctr"/>
            <a:r>
              <a:rPr lang="el-GR" sz="2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Μολύβδου Οξέος                                                            Ιόντων Λιθίου</a:t>
            </a:r>
          </a:p>
        </p:txBody>
      </p:sp>
      <p:sp>
        <p:nvSpPr>
          <p:cNvPr id="10" name="Θέση κειμένου 9">
            <a:extLst>
              <a:ext uri="{FF2B5EF4-FFF2-40B4-BE49-F238E27FC236}">
                <a16:creationId xmlns:a16="http://schemas.microsoft.com/office/drawing/2014/main" xmlns="" id="{DB1557E2-B932-428B-924C-5EF2E558BE52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39802" y="2182268"/>
            <a:ext cx="4419597" cy="3589338"/>
          </a:xfrm>
        </p:spPr>
        <p:txBody>
          <a:bodyPr/>
          <a:lstStyle/>
          <a:p>
            <a:r>
              <a:rPr lang="el-GR" sz="1800" dirty="0">
                <a:solidFill>
                  <a:schemeClr val="tx1"/>
                </a:solidFill>
              </a:rPr>
              <a:t>Πλεονεκτήματα: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l-GR" sz="1800" dirty="0">
                <a:solidFill>
                  <a:schemeClr val="tx1"/>
                </a:solidFill>
              </a:rPr>
              <a:t>Διαθέσιμες σε ποικίλες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l-GR" sz="1800" dirty="0">
                <a:solidFill>
                  <a:schemeClr val="tx1"/>
                </a:solidFill>
              </a:rPr>
              <a:t>ποσότητες </a:t>
            </a:r>
            <a:r>
              <a:rPr lang="en-US" sz="1800" dirty="0">
                <a:solidFill>
                  <a:schemeClr val="tx1"/>
                </a:solidFill>
              </a:rPr>
              <a:t>/ </a:t>
            </a:r>
            <a:r>
              <a:rPr lang="el-GR" sz="1800" dirty="0">
                <a:solidFill>
                  <a:schemeClr val="tx1"/>
                </a:solidFill>
              </a:rPr>
              <a:t>χωρητικότητες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l-GR" sz="1800" dirty="0">
                <a:solidFill>
                  <a:schemeClr val="tx1"/>
                </a:solidFill>
              </a:rPr>
              <a:t>Καλή απόδοση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l-GR" sz="1800" dirty="0">
                <a:solidFill>
                  <a:schemeClr val="tx1"/>
                </a:solidFill>
              </a:rPr>
              <a:t>Χαμηλό κόστος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l-GR" sz="1800" dirty="0">
                <a:solidFill>
                  <a:schemeClr val="tx1"/>
                </a:solidFill>
              </a:rPr>
              <a:t>Μειονεκτήματα: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l-GR" sz="1800" dirty="0">
                <a:solidFill>
                  <a:schemeClr val="tx1"/>
                </a:solidFill>
              </a:rPr>
              <a:t>Λίγους κύκλους ζωής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l-GR" sz="1800" dirty="0">
                <a:solidFill>
                  <a:schemeClr val="tx1"/>
                </a:solidFill>
              </a:rPr>
              <a:t>Περιορισμένη ενεργειακή πυκνότητα</a:t>
            </a:r>
          </a:p>
          <a:p>
            <a:r>
              <a:rPr lang="el-GR" sz="1800" dirty="0">
                <a:solidFill>
                  <a:schemeClr val="tx1"/>
                </a:solidFill>
              </a:rPr>
              <a:t>Αρχικό Κόστος €/</a:t>
            </a:r>
            <a:r>
              <a:rPr lang="en-US" sz="1800" dirty="0">
                <a:solidFill>
                  <a:schemeClr val="tx1"/>
                </a:solidFill>
              </a:rPr>
              <a:t>kWh</a:t>
            </a:r>
            <a:r>
              <a:rPr lang="el-GR" sz="1800" dirty="0">
                <a:solidFill>
                  <a:schemeClr val="tx1"/>
                </a:solidFill>
              </a:rPr>
              <a:t>: 260</a:t>
            </a:r>
          </a:p>
          <a:p>
            <a:r>
              <a:rPr lang="el-GR" sz="1800" dirty="0">
                <a:solidFill>
                  <a:schemeClr val="tx1"/>
                </a:solidFill>
              </a:rPr>
              <a:t>Κύκλοι Ζωής: 250</a:t>
            </a:r>
          </a:p>
          <a:p>
            <a:r>
              <a:rPr lang="el-GR" sz="1800" dirty="0">
                <a:solidFill>
                  <a:schemeClr val="tx1"/>
                </a:solidFill>
              </a:rPr>
              <a:t>Ισοσταθμισμένο Κόστος </a:t>
            </a:r>
            <a:r>
              <a:rPr lang="en-US" sz="1800" dirty="0">
                <a:solidFill>
                  <a:schemeClr val="tx1"/>
                </a:solidFill>
              </a:rPr>
              <a:t>Life</a:t>
            </a:r>
            <a:r>
              <a:rPr lang="el-GR" sz="1800" dirty="0">
                <a:solidFill>
                  <a:schemeClr val="tx1"/>
                </a:solidFill>
              </a:rPr>
              <a:t> €/</a:t>
            </a:r>
            <a:r>
              <a:rPr lang="en-US" sz="1800" dirty="0">
                <a:solidFill>
                  <a:schemeClr val="tx1"/>
                </a:solidFill>
              </a:rPr>
              <a:t>kWh</a:t>
            </a:r>
            <a:r>
              <a:rPr lang="el-GR" sz="1800" dirty="0">
                <a:solidFill>
                  <a:schemeClr val="tx1"/>
                </a:solidFill>
              </a:rPr>
              <a:t>: 0,25</a:t>
            </a:r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l-GR" sz="1800" dirty="0"/>
          </a:p>
        </p:txBody>
      </p:sp>
      <p:sp>
        <p:nvSpPr>
          <p:cNvPr id="11" name="Θέση κειμένου 10">
            <a:extLst>
              <a:ext uri="{FF2B5EF4-FFF2-40B4-BE49-F238E27FC236}">
                <a16:creationId xmlns:a16="http://schemas.microsoft.com/office/drawing/2014/main" xmlns="" id="{8E1D11B9-82D2-4107-A941-8D5C7E4C0178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6206067" y="2156867"/>
            <a:ext cx="4893733" cy="4176200"/>
          </a:xfrm>
        </p:spPr>
        <p:txBody>
          <a:bodyPr>
            <a:normAutofit/>
          </a:bodyPr>
          <a:lstStyle/>
          <a:p>
            <a:r>
              <a:rPr lang="el-GR" sz="1800" dirty="0">
                <a:solidFill>
                  <a:schemeClr val="tx1"/>
                </a:solidFill>
              </a:rPr>
              <a:t>Πλεονεκτήματα: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l-GR" sz="1800" dirty="0">
                <a:solidFill>
                  <a:schemeClr val="tx1"/>
                </a:solidFill>
              </a:rPr>
              <a:t>Δεν απαιτείται συντήρηση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l-GR" sz="1800" dirty="0">
                <a:solidFill>
                  <a:schemeClr val="tx1"/>
                </a:solidFill>
              </a:rPr>
              <a:t>Πολλούς κύκλους ζωής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l-GR" sz="1800" dirty="0">
                <a:solidFill>
                  <a:schemeClr val="tx1"/>
                </a:solidFill>
              </a:rPr>
              <a:t>Μεγάλο χρόνο αποθήκευσης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l-GR" sz="1800" dirty="0">
                <a:solidFill>
                  <a:schemeClr val="tx1"/>
                </a:solidFill>
              </a:rPr>
              <a:t>Γρήγορους χρόνους φόρτισης και </a:t>
            </a:r>
            <a:r>
              <a:rPr lang="el-GR" sz="1800" dirty="0" err="1">
                <a:solidFill>
                  <a:schemeClr val="tx1"/>
                </a:solidFill>
              </a:rPr>
              <a:t>εκφόρτισης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l-GR" sz="1800" dirty="0">
                <a:solidFill>
                  <a:schemeClr val="tx1"/>
                </a:solidFill>
              </a:rPr>
              <a:t>Υψηλή απόδοση ενέργειας</a:t>
            </a:r>
          </a:p>
          <a:p>
            <a:r>
              <a:rPr lang="el-GR" sz="1800" dirty="0">
                <a:solidFill>
                  <a:schemeClr val="tx1"/>
                </a:solidFill>
              </a:rPr>
              <a:t>Μειονεκτήματα: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l-GR" sz="1800" dirty="0">
                <a:solidFill>
                  <a:schemeClr val="tx1"/>
                </a:solidFill>
              </a:rPr>
              <a:t>Υψηλό αρχικό κόστος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l-GR" sz="1800" dirty="0">
                <a:solidFill>
                  <a:schemeClr val="tx1"/>
                </a:solidFill>
              </a:rPr>
              <a:t>Χρειάζονται κύκλωμα προστασίας</a:t>
            </a:r>
          </a:p>
          <a:p>
            <a:r>
              <a:rPr lang="el-GR" sz="1800" dirty="0">
                <a:solidFill>
                  <a:schemeClr val="tx1"/>
                </a:solidFill>
              </a:rPr>
              <a:t>Αρχικό Κόστος €/</a:t>
            </a:r>
            <a:r>
              <a:rPr lang="en-US" sz="1800" dirty="0">
                <a:solidFill>
                  <a:schemeClr val="tx1"/>
                </a:solidFill>
              </a:rPr>
              <a:t>kWh</a:t>
            </a:r>
            <a:r>
              <a:rPr lang="el-GR" sz="1800" dirty="0">
                <a:solidFill>
                  <a:schemeClr val="tx1"/>
                </a:solidFill>
              </a:rPr>
              <a:t>: 800</a:t>
            </a:r>
          </a:p>
          <a:p>
            <a:r>
              <a:rPr lang="el-GR" sz="1800" dirty="0">
                <a:solidFill>
                  <a:schemeClr val="tx1"/>
                </a:solidFill>
              </a:rPr>
              <a:t>Κύκλοι Ζωής: 2500</a:t>
            </a:r>
          </a:p>
          <a:p>
            <a:r>
              <a:rPr lang="el-GR" sz="1800" dirty="0">
                <a:solidFill>
                  <a:schemeClr val="tx1"/>
                </a:solidFill>
              </a:rPr>
              <a:t>Ισοσταθμισμένο Κόστος </a:t>
            </a:r>
            <a:r>
              <a:rPr lang="en-US" sz="1800" dirty="0">
                <a:solidFill>
                  <a:schemeClr val="tx1"/>
                </a:solidFill>
              </a:rPr>
              <a:t>Life</a:t>
            </a:r>
            <a:r>
              <a:rPr lang="el-GR" sz="1800" dirty="0">
                <a:solidFill>
                  <a:schemeClr val="tx1"/>
                </a:solidFill>
              </a:rPr>
              <a:t> €/</a:t>
            </a:r>
            <a:r>
              <a:rPr lang="en-US" sz="1800" dirty="0">
                <a:solidFill>
                  <a:schemeClr val="tx1"/>
                </a:solidFill>
              </a:rPr>
              <a:t>kWh</a:t>
            </a:r>
            <a:r>
              <a:rPr lang="el-GR" sz="1800" dirty="0">
                <a:solidFill>
                  <a:schemeClr val="tx1"/>
                </a:solidFill>
              </a:rPr>
              <a:t>: 0,30</a:t>
            </a:r>
            <a:endParaRPr lang="en-US" sz="1800" dirty="0">
              <a:solidFill>
                <a:schemeClr val="tx1"/>
              </a:solidFill>
            </a:endParaRPr>
          </a:p>
          <a:p>
            <a:endParaRPr lang="el-GR" sz="1800" dirty="0">
              <a:solidFill>
                <a:schemeClr val="tx1"/>
              </a:solidFill>
            </a:endParaRP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xmlns="" id="{DA1E7C3D-C6B3-42B3-9FE6-ECDC84D2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4404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45772942-26C5-47EF-8F3A-417C37DB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600" dirty="0" smtClean="0"/>
              <a:t>Τοπολογία Δικτύου</a:t>
            </a:r>
            <a:r>
              <a:rPr lang="en-US" sz="3600" dirty="0" smtClean="0"/>
              <a:t> XT</a:t>
            </a:r>
            <a:endParaRPr lang="el-GR" sz="3600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xmlns="" id="{1C2D1F3F-88C9-4EC5-B024-36C75506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6</a:t>
            </a:fld>
            <a:endParaRPr lang="el-GR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xmlns="" id="{3956625B-51B4-450A-B9D6-DB3CB794F9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196" y="2057661"/>
            <a:ext cx="6431634" cy="28892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Θέση περιεχομένου 2"/>
          <p:cNvSpPr txBox="1">
            <a:spLocks/>
          </p:cNvSpPr>
          <p:nvPr/>
        </p:nvSpPr>
        <p:spPr>
          <a:xfrm>
            <a:off x="335598" y="1757032"/>
            <a:ext cx="5049202" cy="3980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400" dirty="0"/>
              <a:t>Υπόγειο Δίκτυο  Ακτινικό</a:t>
            </a:r>
          </a:p>
          <a:p>
            <a:r>
              <a:rPr lang="el-GR" sz="2400" dirty="0"/>
              <a:t>10 Φ/Β </a:t>
            </a:r>
            <a:r>
              <a:rPr lang="el-GR" sz="2400" dirty="0" smtClean="0"/>
              <a:t>μονάδες </a:t>
            </a:r>
            <a:endParaRPr lang="el-GR" sz="2400" dirty="0"/>
          </a:p>
          <a:p>
            <a:r>
              <a:rPr lang="el-GR" sz="2400" dirty="0"/>
              <a:t>14 φορτία</a:t>
            </a:r>
            <a:endParaRPr lang="en-US" sz="2400" dirty="0"/>
          </a:p>
          <a:p>
            <a:r>
              <a:rPr lang="el-GR" sz="2400" dirty="0"/>
              <a:t>Μ/Σ 250 </a:t>
            </a:r>
            <a:r>
              <a:rPr lang="en-US" sz="2400" dirty="0"/>
              <a:t>kVA  </a:t>
            </a:r>
            <a:endParaRPr lang="el-GR" sz="2400" dirty="0"/>
          </a:p>
          <a:p>
            <a:r>
              <a:rPr lang="el-GR" sz="2400" dirty="0" smtClean="0"/>
              <a:t>25-100</a:t>
            </a:r>
            <a:r>
              <a:rPr lang="en-US" sz="2400" dirty="0" smtClean="0"/>
              <a:t>m</a:t>
            </a:r>
            <a:r>
              <a:rPr lang="el-GR" sz="2400" dirty="0" smtClean="0"/>
              <a:t>  </a:t>
            </a:r>
          </a:p>
          <a:p>
            <a:r>
              <a:rPr lang="en-US" sz="2400" dirty="0" smtClean="0"/>
              <a:t>R</a:t>
            </a:r>
            <a:r>
              <a:rPr lang="el-GR" sz="2400" dirty="0" smtClean="0"/>
              <a:t>=0.6538 </a:t>
            </a:r>
            <a:r>
              <a:rPr lang="el-GR" sz="2400" dirty="0"/>
              <a:t>Ω/</a:t>
            </a:r>
            <a:r>
              <a:rPr lang="en-US" sz="2400" dirty="0"/>
              <a:t>km</a:t>
            </a:r>
            <a:r>
              <a:rPr lang="el-GR" sz="2400" dirty="0"/>
              <a:t> </a:t>
            </a:r>
            <a:r>
              <a:rPr lang="el-GR" sz="2400" dirty="0" smtClean="0"/>
              <a:t>Χ=0.0769 </a:t>
            </a:r>
            <a:r>
              <a:rPr lang="el-GR" sz="2400" dirty="0"/>
              <a:t>Ω/</a:t>
            </a:r>
            <a:r>
              <a:rPr lang="en-US" sz="2400" dirty="0" smtClean="0"/>
              <a:t>km</a:t>
            </a:r>
            <a:endParaRPr lang="el-GR" sz="2400" dirty="0" smtClean="0"/>
          </a:p>
          <a:p>
            <a:r>
              <a:rPr lang="en-US" sz="2400" dirty="0" smtClean="0"/>
              <a:t>R</a:t>
            </a:r>
            <a:r>
              <a:rPr lang="el-GR" sz="2400" dirty="0" smtClean="0"/>
              <a:t>=</a:t>
            </a:r>
            <a:r>
              <a:rPr lang="el-GR" sz="2400" dirty="0"/>
              <a:t> 0.9393 Ω/</a:t>
            </a:r>
            <a:r>
              <a:rPr lang="en-US" sz="2400" dirty="0"/>
              <a:t>km</a:t>
            </a:r>
            <a:r>
              <a:rPr lang="el-GR" sz="2400" dirty="0" smtClean="0"/>
              <a:t> Χ=</a:t>
            </a:r>
            <a:r>
              <a:rPr lang="el-GR" sz="2400" dirty="0"/>
              <a:t>0.0909 Ω/</a:t>
            </a:r>
            <a:r>
              <a:rPr lang="en-US" sz="2400" dirty="0" smtClean="0"/>
              <a:t>km </a:t>
            </a:r>
            <a:endParaRPr lang="el-GR" sz="2400" dirty="0" smtClean="0"/>
          </a:p>
          <a:p>
            <a:r>
              <a:rPr lang="el-GR" sz="2400" dirty="0" smtClean="0"/>
              <a:t>Θερμικό Όριο 145Α και 120Α</a:t>
            </a:r>
          </a:p>
        </p:txBody>
      </p:sp>
      <p:sp>
        <p:nvSpPr>
          <p:cNvPr id="3" name="Έλλειψη 2"/>
          <p:cNvSpPr/>
          <p:nvPr/>
        </p:nvSpPr>
        <p:spPr>
          <a:xfrm>
            <a:off x="2895575" y="2285987"/>
            <a:ext cx="313267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Έλλειψη 6"/>
          <p:cNvSpPr/>
          <p:nvPr/>
        </p:nvSpPr>
        <p:spPr>
          <a:xfrm>
            <a:off x="2285945" y="2734732"/>
            <a:ext cx="313267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351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988B0468-12B7-452D-8EAD-728DE57B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600" dirty="0"/>
              <a:t>Φορτία </a:t>
            </a:r>
            <a:r>
              <a:rPr lang="el-GR" sz="3600" dirty="0" smtClean="0"/>
              <a:t>Καταναλωτών</a:t>
            </a:r>
            <a:r>
              <a:rPr lang="en-US" sz="3600" dirty="0" smtClean="0"/>
              <a:t> </a:t>
            </a:r>
            <a:endParaRPr lang="el-GR" sz="3600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xmlns="" id="{4F7CDFE7-25F6-4909-8E2E-AE4A1C26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7</a:t>
            </a:fld>
            <a:endParaRPr lang="el-GR"/>
          </a:p>
        </p:txBody>
      </p:sp>
      <p:graphicFrame>
        <p:nvGraphicFramePr>
          <p:cNvPr id="5" name="Θέση περιεχομένου 4">
            <a:extLst>
              <a:ext uri="{FF2B5EF4-FFF2-40B4-BE49-F238E27FC236}">
                <a16:creationId xmlns:a16="http://schemas.microsoft.com/office/drawing/2014/main" xmlns="" id="{456C7389-6398-49BD-AF81-6382D2F297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294270"/>
              </p:ext>
            </p:extLst>
          </p:nvPr>
        </p:nvGraphicFramePr>
        <p:xfrm>
          <a:off x="575733" y="2628498"/>
          <a:ext cx="5257800" cy="3795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Γράφημα 5">
            <a:extLst>
              <a:ext uri="{FF2B5EF4-FFF2-40B4-BE49-F238E27FC236}">
                <a16:creationId xmlns:a16="http://schemas.microsoft.com/office/drawing/2014/main" xmlns="" id="{00000000-0008-0000-00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7440135"/>
              </p:ext>
            </p:extLst>
          </p:nvPr>
        </p:nvGraphicFramePr>
        <p:xfrm>
          <a:off x="6079067" y="2670830"/>
          <a:ext cx="5452533" cy="3795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58495" y="1744922"/>
            <a:ext cx="980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solidFill>
                  <a:srgbClr val="FFFF00"/>
                </a:solidFill>
              </a:rPr>
              <a:t>14 κόμβοι με οικιακά φορτία</a:t>
            </a:r>
          </a:p>
          <a:p>
            <a:r>
              <a:rPr lang="el-GR" sz="2000" dirty="0" smtClean="0">
                <a:solidFill>
                  <a:srgbClr val="FFFF00"/>
                </a:solidFill>
              </a:rPr>
              <a:t>Ετήσιες Προσομοιώσεις (ωριαίο βήμα): Φορτία Καταναλωτών, Ηλιακή Ακτινοβολία</a:t>
            </a:r>
            <a:endParaRPr lang="el-G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0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8070446A-506B-4307-A2DF-8D83CF89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600" dirty="0"/>
              <a:t>Παρουσίαση Αλγορίθμου Ροής Φορτίου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D1A03213-5083-4232-9DB9-E42040BE0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7" y="1583267"/>
            <a:ext cx="10761133" cy="4593696"/>
          </a:xfrm>
        </p:spPr>
        <p:txBody>
          <a:bodyPr>
            <a:normAutofit fontScale="92500" lnSpcReduction="20000"/>
          </a:bodyPr>
          <a:lstStyle/>
          <a:p>
            <a:r>
              <a:rPr lang="el-GR" b="1" dirty="0"/>
              <a:t>Βήμα 1:</a:t>
            </a:r>
            <a:r>
              <a:rPr lang="el-GR" dirty="0"/>
              <a:t> </a:t>
            </a:r>
            <a:r>
              <a:rPr lang="en-US" dirty="0" smtClean="0"/>
              <a:t>V</a:t>
            </a:r>
            <a:r>
              <a:rPr lang="el-GR" baseline="-25000" dirty="0" err="1" smtClean="0"/>
              <a:t>φασ</a:t>
            </a:r>
            <a:r>
              <a:rPr lang="en-US" dirty="0" smtClean="0"/>
              <a:t>=</a:t>
            </a:r>
            <a:r>
              <a:rPr lang="el-GR" dirty="0" smtClean="0"/>
              <a:t> </a:t>
            </a:r>
            <a:r>
              <a:rPr lang="el-GR" dirty="0"/>
              <a:t>230</a:t>
            </a:r>
            <a:r>
              <a:rPr lang="de-DE" dirty="0" smtClean="0"/>
              <a:t>V&lt;0</a:t>
            </a:r>
            <a:r>
              <a:rPr lang="de-DE" baseline="30000" dirty="0" smtClean="0"/>
              <a:t>o</a:t>
            </a:r>
            <a:r>
              <a:rPr lang="de-DE" dirty="0" smtClean="0"/>
              <a:t>  </a:t>
            </a:r>
            <a:r>
              <a:rPr lang="el-GR" dirty="0" smtClean="0"/>
              <a:t>σε κάθε κόμβο</a:t>
            </a:r>
          </a:p>
          <a:p>
            <a:r>
              <a:rPr lang="el-GR" b="1" dirty="0" smtClean="0"/>
              <a:t>Βήμα </a:t>
            </a:r>
            <a:r>
              <a:rPr lang="el-GR" b="1" dirty="0"/>
              <a:t>2:</a:t>
            </a:r>
            <a:r>
              <a:rPr lang="el-GR" dirty="0"/>
              <a:t> </a:t>
            </a:r>
            <a:r>
              <a:rPr lang="el-GR" dirty="0" smtClean="0"/>
              <a:t> </a:t>
            </a:r>
            <a:r>
              <a:rPr lang="el-GR" dirty="0"/>
              <a:t>R</a:t>
            </a:r>
            <a:r>
              <a:rPr lang="en-US" dirty="0"/>
              <a:t>e</a:t>
            </a:r>
            <a:r>
              <a:rPr lang="el-GR" dirty="0"/>
              <a:t>{</a:t>
            </a:r>
            <a:r>
              <a:rPr lang="en-US" dirty="0"/>
              <a:t>I</a:t>
            </a:r>
            <a:r>
              <a:rPr lang="el-GR" dirty="0"/>
              <a:t>}= (P</a:t>
            </a:r>
            <a:r>
              <a:rPr lang="el-GR" baseline="-25000" dirty="0"/>
              <a:t>FORT</a:t>
            </a:r>
            <a:r>
              <a:rPr lang="el-GR" dirty="0"/>
              <a:t>-</a:t>
            </a:r>
            <a:r>
              <a:rPr lang="el-GR" dirty="0" err="1"/>
              <a:t>P</a:t>
            </a:r>
            <a:r>
              <a:rPr lang="el-GR" baseline="-25000" dirty="0" err="1"/>
              <a:t>pv</a:t>
            </a:r>
            <a:r>
              <a:rPr lang="el-GR" dirty="0"/>
              <a:t>)/</a:t>
            </a:r>
            <a:r>
              <a:rPr lang="el-GR" dirty="0" smtClean="0"/>
              <a:t>V</a:t>
            </a:r>
            <a:r>
              <a:rPr lang="en-US" dirty="0" smtClean="0"/>
              <a:t>,  </a:t>
            </a:r>
            <a:r>
              <a:rPr lang="en-US" dirty="0" err="1" smtClean="0"/>
              <a:t>Im</a:t>
            </a:r>
            <a:r>
              <a:rPr lang="el-GR" dirty="0"/>
              <a:t>{</a:t>
            </a:r>
            <a:r>
              <a:rPr lang="en-US" dirty="0"/>
              <a:t>I</a:t>
            </a:r>
            <a:r>
              <a:rPr lang="el-GR" dirty="0"/>
              <a:t>}=(</a:t>
            </a:r>
            <a:r>
              <a:rPr lang="en-US" dirty="0"/>
              <a:t>Q</a:t>
            </a:r>
            <a:r>
              <a:rPr lang="en-US" baseline="-25000" dirty="0"/>
              <a:t>FORT</a:t>
            </a:r>
            <a:r>
              <a:rPr lang="el-GR" dirty="0"/>
              <a:t>)/</a:t>
            </a:r>
            <a:r>
              <a:rPr lang="en-US" dirty="0" smtClean="0"/>
              <a:t>V </a:t>
            </a:r>
            <a:endParaRPr lang="el-GR" dirty="0" smtClean="0"/>
          </a:p>
          <a:p>
            <a:r>
              <a:rPr lang="el-GR" b="1" dirty="0" smtClean="0"/>
              <a:t>Βήμα </a:t>
            </a:r>
            <a:r>
              <a:rPr lang="el-GR" b="1" dirty="0"/>
              <a:t>3:</a:t>
            </a:r>
            <a:r>
              <a:rPr lang="el-GR" dirty="0"/>
              <a:t> </a:t>
            </a:r>
            <a:r>
              <a:rPr lang="el-GR" dirty="0" smtClean="0"/>
              <a:t>Μετασχηματισμός ρευμάτων κάθε κόμβου στο </a:t>
            </a:r>
            <a:r>
              <a:rPr lang="el-GR" dirty="0"/>
              <a:t>ίδιο σύστημα συντεταγμένων. </a:t>
            </a:r>
            <a:endParaRPr lang="el-GR" dirty="0" smtClean="0"/>
          </a:p>
          <a:p>
            <a:r>
              <a:rPr lang="el-GR" b="1" dirty="0"/>
              <a:t>Βήμα 4:</a:t>
            </a:r>
            <a:r>
              <a:rPr lang="el-GR" dirty="0"/>
              <a:t> </a:t>
            </a:r>
            <a:r>
              <a:rPr lang="el-GR" dirty="0" smtClean="0"/>
              <a:t>Υπολογισμός ρευμάτων κλάδων</a:t>
            </a:r>
            <a:r>
              <a:rPr lang="en-US" dirty="0" smtClean="0"/>
              <a:t> </a:t>
            </a:r>
            <a:r>
              <a:rPr lang="el-GR" dirty="0" smtClean="0"/>
              <a:t>(από δεξιά προς τα αριστερά)</a:t>
            </a:r>
          </a:p>
          <a:p>
            <a:r>
              <a:rPr lang="el-GR" b="1" dirty="0" smtClean="0"/>
              <a:t>Βήμα 5: </a:t>
            </a:r>
            <a:r>
              <a:rPr lang="el-GR" dirty="0" smtClean="0"/>
              <a:t>Εκ νέου υπολογισμός τάσεων στους κόμβους </a:t>
            </a:r>
            <a:r>
              <a:rPr lang="el-GR" dirty="0"/>
              <a:t>από αριστερά προς τα δεξιά, </a:t>
            </a:r>
            <a:r>
              <a:rPr lang="el-GR" dirty="0" smtClean="0"/>
              <a:t>για τάση ζυγού 230&lt;0</a:t>
            </a:r>
            <a:r>
              <a:rPr lang="el-GR" baseline="30000" dirty="0" smtClean="0"/>
              <a:t>ο</a:t>
            </a:r>
          </a:p>
          <a:p>
            <a:pPr marL="0" indent="0">
              <a:buNone/>
            </a:pPr>
            <a:r>
              <a:rPr lang="el-GR" sz="2200" dirty="0" smtClean="0">
                <a:solidFill>
                  <a:srgbClr val="FFFF00"/>
                </a:solidFill>
              </a:rPr>
              <a:t>Στο </a:t>
            </a:r>
            <a:r>
              <a:rPr lang="el-GR" sz="2200" dirty="0">
                <a:solidFill>
                  <a:srgbClr val="FFFF00"/>
                </a:solidFill>
              </a:rPr>
              <a:t>τέλος αυτού του βήματος θα είναι πλέον ορατή η διαφοροποίηση των τάσεων και θα φαίνεται η ανύψωση ή πτώση τάσης από αριστερά προς τα δεξιά καθώς και οι διαφοροποιήσεις των φάσεών τους</a:t>
            </a:r>
            <a:r>
              <a:rPr lang="el-GR" sz="2200" dirty="0" smtClean="0">
                <a:solidFill>
                  <a:srgbClr val="FFFF00"/>
                </a:solidFill>
              </a:rPr>
              <a:t>.</a:t>
            </a:r>
          </a:p>
          <a:p>
            <a:r>
              <a:rPr lang="el-GR" b="1" dirty="0"/>
              <a:t>Βήμα 6:</a:t>
            </a:r>
            <a:r>
              <a:rPr lang="el-GR" dirty="0"/>
              <a:t> </a:t>
            </a:r>
            <a:r>
              <a:rPr lang="el-GR" dirty="0" smtClean="0"/>
              <a:t> Επιστροφή στο Βήμα 2</a:t>
            </a:r>
          </a:p>
          <a:p>
            <a:pPr marL="0" indent="0">
              <a:buNone/>
            </a:pPr>
            <a:r>
              <a:rPr lang="el-GR" sz="2200" dirty="0" smtClean="0">
                <a:solidFill>
                  <a:srgbClr val="FFFF00"/>
                </a:solidFill>
              </a:rPr>
              <a:t>Σύγκλιση σε 4-5 επαναλήψεις</a:t>
            </a:r>
            <a:endParaRPr lang="en-US" sz="22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l-GR" sz="2200" dirty="0" smtClean="0">
                <a:solidFill>
                  <a:srgbClr val="FFFF00"/>
                </a:solidFill>
              </a:rPr>
              <a:t>Μονοφασικό Ισοδύναμο</a:t>
            </a:r>
            <a:endParaRPr lang="en-US" sz="2200" dirty="0"/>
          </a:p>
          <a:p>
            <a:pPr marL="0" indent="0">
              <a:buNone/>
            </a:pPr>
            <a:endParaRPr lang="en-US" sz="2200" dirty="0">
              <a:solidFill>
                <a:srgbClr val="FFFF00"/>
              </a:solidFill>
            </a:endParaRPr>
          </a:p>
          <a:p>
            <a:endParaRPr lang="el-GR" dirty="0"/>
          </a:p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xmlns="" id="{8A7D93B5-9EEF-4647-828E-C53AA458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03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2F436B05-78AB-4EE4-9FDE-C9DD1F1A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600" dirty="0"/>
              <a:t>Παρουσίαση Σεναρίων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FD09987D-B0D3-426F-A062-270482990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933" y="1503890"/>
            <a:ext cx="10233800" cy="442505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l-GR" sz="2400" b="1" dirty="0" smtClean="0"/>
              <a:t>Σταδιακή Αύξηση Φ/Β Ισχύος: </a:t>
            </a:r>
            <a:r>
              <a:rPr lang="el-GR" sz="2400" dirty="0" smtClean="0"/>
              <a:t>150</a:t>
            </a:r>
            <a:r>
              <a:rPr lang="en-US" sz="2400" dirty="0" smtClean="0"/>
              <a:t>kW, 200 kW, </a:t>
            </a:r>
            <a:r>
              <a:rPr lang="en-US" sz="2400" dirty="0" smtClean="0">
                <a:solidFill>
                  <a:srgbClr val="FFFF00"/>
                </a:solidFill>
              </a:rPr>
              <a:t>250 kW</a:t>
            </a:r>
            <a:r>
              <a:rPr lang="en-US" sz="2400" dirty="0" smtClean="0"/>
              <a:t>, 300 kW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l-GR" sz="2400" dirty="0" smtClean="0"/>
              <a:t>Τα Φ/Β παραμένουν στους ίδιους κόμβους</a:t>
            </a:r>
            <a:endParaRPr lang="el-GR" sz="24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l-GR" sz="2400" b="1" dirty="0"/>
              <a:t>Εισαγωγή </a:t>
            </a:r>
            <a:r>
              <a:rPr lang="el-GR" sz="2400" b="1" dirty="0" smtClean="0"/>
              <a:t>μπαταριών</a:t>
            </a:r>
            <a:r>
              <a:rPr lang="en-US" sz="2400" b="1" dirty="0" smtClean="0"/>
              <a:t>:</a:t>
            </a:r>
            <a:r>
              <a:rPr lang="el-GR" sz="2400" b="1" dirty="0" smtClean="0"/>
              <a:t> </a:t>
            </a:r>
            <a:r>
              <a:rPr lang="el-GR" sz="2400" dirty="0" smtClean="0"/>
              <a:t>Αντιμετώπιση Υπερτάσεων (άνω του +10%)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l-GR" sz="2400" dirty="0" smtClean="0"/>
              <a:t>Βελτιστοποίηση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l-GR" sz="2000" dirty="0" smtClean="0">
                <a:solidFill>
                  <a:srgbClr val="FFFF00"/>
                </a:solidFill>
              </a:rPr>
              <a:t>Πόσες Μπαταρίες; Σε ποιους κόμβους; Ονομαστική Χωρητικότητα; Μέγιστη Ισχύς Φόρτισης/Εκφόρτισης</a:t>
            </a:r>
            <a:endParaRPr lang="el-GR" sz="2000" dirty="0">
              <a:solidFill>
                <a:srgbClr val="FFFF00"/>
              </a:solidFill>
            </a:endParaRP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l-GR" sz="2000" dirty="0">
                <a:solidFill>
                  <a:srgbClr val="FFFF00"/>
                </a:solidFill>
              </a:rPr>
              <a:t>Περικοπή Φ/Β ισχύος (</a:t>
            </a:r>
            <a:r>
              <a:rPr lang="en-US" sz="2000" dirty="0">
                <a:solidFill>
                  <a:srgbClr val="FFFF00"/>
                </a:solidFill>
              </a:rPr>
              <a:t>Curtailment): </a:t>
            </a:r>
            <a:r>
              <a:rPr lang="el-GR" sz="2000" dirty="0" smtClean="0">
                <a:solidFill>
                  <a:srgbClr val="FFFF00"/>
                </a:solidFill>
              </a:rPr>
              <a:t>Συνδυασμός με μπαταρίες. Πότε; </a:t>
            </a:r>
            <a:r>
              <a:rPr lang="el-GR" sz="2000" dirty="0" smtClean="0">
                <a:solidFill>
                  <a:schemeClr val="tx1"/>
                </a:solidFill>
              </a:rPr>
              <a:t>Τεχνοοικονομική Αποτίμηση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l-GR" sz="2400" dirty="0" smtClean="0">
                <a:solidFill>
                  <a:schemeClr val="tx1"/>
                </a:solidFill>
              </a:rPr>
              <a:t>Ωριαία προσομοίωση, Ένα Έτος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xmlns="" id="{5FBC30D5-BF21-4302-9FEE-1EA679E7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13B5-5807-40C3-A611-C7D3539F779B}" type="slidenum">
              <a:rPr lang="el-GR" smtClean="0"/>
              <a:t>9</a:t>
            </a:fld>
            <a:endParaRPr lang="el-GR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xmlns="" id="{3956625B-51B4-450A-B9D6-DB3CB794F9BC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328" y="5237358"/>
            <a:ext cx="3589576" cy="1487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482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3398</TotalTime>
  <Words>1306</Words>
  <Application>Microsoft Office PowerPoint</Application>
  <PresentationFormat>Προσαρμογή</PresentationFormat>
  <Paragraphs>363</Paragraphs>
  <Slides>24</Slides>
  <Notes>24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24</vt:i4>
      </vt:variant>
    </vt:vector>
  </HeadingPairs>
  <TitlesOfParts>
    <vt:vector size="25" baseType="lpstr">
      <vt:lpstr>Depth</vt:lpstr>
      <vt:lpstr>Χρήση Μπαταριών για αύξηση Φ/Β Διείσδυσης  σε δίκτυο ΧΤ</vt:lpstr>
      <vt:lpstr>Διανεμημένη Παραγωγή</vt:lpstr>
      <vt:lpstr>Φωτοβολταϊκά Συστήματα</vt:lpstr>
      <vt:lpstr>Μπαταρίες</vt:lpstr>
      <vt:lpstr>Τύποι Μπαταριών</vt:lpstr>
      <vt:lpstr>Τοπολογία Δικτύου XT</vt:lpstr>
      <vt:lpstr>Φορτία Καταναλωτών </vt:lpstr>
      <vt:lpstr>Παρουσίαση Αλγορίθμου Ροής Φορτίου</vt:lpstr>
      <vt:lpstr>Παρουσίαση Σεναρίων</vt:lpstr>
      <vt:lpstr>Μπαταρίες</vt:lpstr>
      <vt:lpstr>Φ/Β 150 kW  Μια μπαταρία (400kWh, 50 kW) στον κόμβο 17</vt:lpstr>
      <vt:lpstr>Αύξηση χωρητικότητας και/ή ισχύος (κόμβος 13)</vt:lpstr>
      <vt:lpstr>Φ/Β 150 kW  Μια μπαταρία</vt:lpstr>
      <vt:lpstr>Φ/Β 150 kW  πολλές μπαταρίες</vt:lpstr>
      <vt:lpstr>Αύξηση Φ/Β, 200kW, 250kW, 300kW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Μπαταρίες &amp; Περικοπή Φ/Β Ισχύος, 300kW Φ/Β</vt:lpstr>
      <vt:lpstr>Περικοπή Φ/Β Ισχύος</vt:lpstr>
      <vt:lpstr>Σύνοψη - Συμπεράσματα</vt:lpstr>
      <vt:lpstr>Ευχαριστούμε για την προσοχή σας!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ΔΙΠΛΩΜΑΤΙΚΗ</dc:title>
  <dc:creator>deliioan@office365.auth.gr</dc:creator>
  <cp:lastModifiedBy>Minas</cp:lastModifiedBy>
  <cp:revision>219</cp:revision>
  <cp:lastPrinted>2018-04-02T15:54:22Z</cp:lastPrinted>
  <dcterms:created xsi:type="dcterms:W3CDTF">2017-03-19T09:30:05Z</dcterms:created>
  <dcterms:modified xsi:type="dcterms:W3CDTF">2018-04-03T08:55:52Z</dcterms:modified>
</cp:coreProperties>
</file>