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63" r:id="rId2"/>
    <p:sldId id="261" r:id="rId3"/>
    <p:sldId id="260" r:id="rId4"/>
    <p:sldId id="264" r:id="rId5"/>
    <p:sldId id="265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>
        <p:scale>
          <a:sx n="50" d="100"/>
          <a:sy n="50" d="100"/>
        </p:scale>
        <p:origin x="150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hyperlink" Target="https://github.com/Kopec-B/BAN6800---Business-Analytics-Project" TargetMode="Externa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blastchar/telco-customer-churn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hyperlink" Target="https://www.kaggle.com/datasets/blastchar/telco-customer-churn" TargetMode="Externa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hyperlink" Target="https://github.com/Kopec-B/BAN6800---Business-Analytics-Project" TargetMode="External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blastchar/telco-customer-churn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kaggle.com/datasets/blastchar/telco-customer-churn" TargetMode="External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9DD2D9-7AA1-4173-956A-A16840E94ED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CCB7954-9137-4E2A-81A4-F7019B1CF64E}">
      <dgm:prSet/>
      <dgm:spPr/>
      <dgm:t>
        <a:bodyPr/>
        <a:lstStyle/>
        <a:p>
          <a:r>
            <a:rPr lang="en-US" b="1" dirty="0"/>
            <a:t>Objective: </a:t>
          </a:r>
        </a:p>
        <a:p>
          <a:r>
            <a:rPr lang="en-US" dirty="0"/>
            <a:t>To prepare a comprehensive dataset for customer churn analysis.</a:t>
          </a:r>
        </a:p>
      </dgm:t>
    </dgm:pt>
    <dgm:pt modelId="{679A6559-BD9A-4BC5-B0D5-A0A46AA464A5}" type="parTrans" cxnId="{37E495B9-B8AF-40C6-BDD6-519DE7634545}">
      <dgm:prSet/>
      <dgm:spPr/>
      <dgm:t>
        <a:bodyPr/>
        <a:lstStyle/>
        <a:p>
          <a:endParaRPr lang="en-US"/>
        </a:p>
      </dgm:t>
    </dgm:pt>
    <dgm:pt modelId="{8CAFE651-33C7-4DD2-BE81-3F45495D7CDE}" type="sibTrans" cxnId="{37E495B9-B8AF-40C6-BDD6-519DE7634545}">
      <dgm:prSet/>
      <dgm:spPr/>
      <dgm:t>
        <a:bodyPr/>
        <a:lstStyle/>
        <a:p>
          <a:endParaRPr lang="en-US"/>
        </a:p>
      </dgm:t>
    </dgm:pt>
    <dgm:pt modelId="{CE61A923-CE6C-43BA-9823-DFA4303649A0}">
      <dgm:prSet/>
      <dgm:spPr/>
      <dgm:t>
        <a:bodyPr/>
        <a:lstStyle/>
        <a:p>
          <a:r>
            <a:rPr lang="en-US" b="1"/>
            <a:t>Importance: </a:t>
          </a:r>
        </a:p>
        <a:p>
          <a:r>
            <a:rPr lang="en-US"/>
            <a:t>Churn prediction helps businesses retain customers, reduce acquisition costs, and increase profitability.</a:t>
          </a:r>
          <a:endParaRPr lang="en-US" dirty="0"/>
        </a:p>
      </dgm:t>
    </dgm:pt>
    <dgm:pt modelId="{2B04A52D-3C1E-4CB4-BBD0-BC79E5F6C3CA}" type="parTrans" cxnId="{010955F0-719A-4942-BA72-661238D0C852}">
      <dgm:prSet/>
      <dgm:spPr/>
      <dgm:t>
        <a:bodyPr/>
        <a:lstStyle/>
        <a:p>
          <a:endParaRPr lang="en-US"/>
        </a:p>
      </dgm:t>
    </dgm:pt>
    <dgm:pt modelId="{C1E84794-25A4-4BED-A821-7C81F2715A41}" type="sibTrans" cxnId="{010955F0-719A-4942-BA72-661238D0C852}">
      <dgm:prSet/>
      <dgm:spPr/>
      <dgm:t>
        <a:bodyPr/>
        <a:lstStyle/>
        <a:p>
          <a:endParaRPr lang="en-US"/>
        </a:p>
      </dgm:t>
    </dgm:pt>
    <dgm:pt modelId="{994D98A7-2FF1-4C0E-8C34-E288E3B3BB18}" type="pres">
      <dgm:prSet presAssocID="{6F9DD2D9-7AA1-4173-956A-A16840E94EDC}" presName="vert0" presStyleCnt="0">
        <dgm:presLayoutVars>
          <dgm:dir/>
          <dgm:animOne val="branch"/>
          <dgm:animLvl val="lvl"/>
        </dgm:presLayoutVars>
      </dgm:prSet>
      <dgm:spPr/>
    </dgm:pt>
    <dgm:pt modelId="{014C6824-A1F7-490E-851F-639A49F6A3F1}" type="pres">
      <dgm:prSet presAssocID="{6CCB7954-9137-4E2A-81A4-F7019B1CF64E}" presName="thickLine" presStyleLbl="alignNode1" presStyleIdx="0" presStyleCnt="2"/>
      <dgm:spPr/>
    </dgm:pt>
    <dgm:pt modelId="{9C05B154-0FF2-41ED-96FB-F96CE0E7F89F}" type="pres">
      <dgm:prSet presAssocID="{6CCB7954-9137-4E2A-81A4-F7019B1CF64E}" presName="horz1" presStyleCnt="0"/>
      <dgm:spPr/>
    </dgm:pt>
    <dgm:pt modelId="{A6E8548C-E583-4741-925C-CE04DBCC67E7}" type="pres">
      <dgm:prSet presAssocID="{6CCB7954-9137-4E2A-81A4-F7019B1CF64E}" presName="tx1" presStyleLbl="revTx" presStyleIdx="0" presStyleCnt="2"/>
      <dgm:spPr/>
    </dgm:pt>
    <dgm:pt modelId="{B3111269-0B6D-46C0-9251-18DF31B07A28}" type="pres">
      <dgm:prSet presAssocID="{6CCB7954-9137-4E2A-81A4-F7019B1CF64E}" presName="vert1" presStyleCnt="0"/>
      <dgm:spPr/>
    </dgm:pt>
    <dgm:pt modelId="{3AA1841B-1907-4CEE-AEA0-0C5FCE5C566C}" type="pres">
      <dgm:prSet presAssocID="{CE61A923-CE6C-43BA-9823-DFA4303649A0}" presName="thickLine" presStyleLbl="alignNode1" presStyleIdx="1" presStyleCnt="2"/>
      <dgm:spPr/>
    </dgm:pt>
    <dgm:pt modelId="{A8FA1BB7-24F4-43A8-8026-EF61DD35D8A1}" type="pres">
      <dgm:prSet presAssocID="{CE61A923-CE6C-43BA-9823-DFA4303649A0}" presName="horz1" presStyleCnt="0"/>
      <dgm:spPr/>
    </dgm:pt>
    <dgm:pt modelId="{8AA64EB3-12AD-42D1-8CD6-E8750CCF757A}" type="pres">
      <dgm:prSet presAssocID="{CE61A923-CE6C-43BA-9823-DFA4303649A0}" presName="tx1" presStyleLbl="revTx" presStyleIdx="1" presStyleCnt="2"/>
      <dgm:spPr/>
    </dgm:pt>
    <dgm:pt modelId="{6418F622-282E-4D90-B015-477005C0CECA}" type="pres">
      <dgm:prSet presAssocID="{CE61A923-CE6C-43BA-9823-DFA4303649A0}" presName="vert1" presStyleCnt="0"/>
      <dgm:spPr/>
    </dgm:pt>
  </dgm:ptLst>
  <dgm:cxnLst>
    <dgm:cxn modelId="{61BBD15A-812F-4CC4-9C5C-A5797969E63B}" type="presOf" srcId="{6F9DD2D9-7AA1-4173-956A-A16840E94EDC}" destId="{994D98A7-2FF1-4C0E-8C34-E288E3B3BB18}" srcOrd="0" destOrd="0" presId="urn:microsoft.com/office/officeart/2008/layout/LinedList"/>
    <dgm:cxn modelId="{35CCE97D-BF0F-404C-9058-D80ADFB0FA62}" type="presOf" srcId="{CE61A923-CE6C-43BA-9823-DFA4303649A0}" destId="{8AA64EB3-12AD-42D1-8CD6-E8750CCF757A}" srcOrd="0" destOrd="0" presId="urn:microsoft.com/office/officeart/2008/layout/LinedList"/>
    <dgm:cxn modelId="{90E4B5A4-1397-4EFB-B523-254F3A87FFCA}" type="presOf" srcId="{6CCB7954-9137-4E2A-81A4-F7019B1CF64E}" destId="{A6E8548C-E583-4741-925C-CE04DBCC67E7}" srcOrd="0" destOrd="0" presId="urn:microsoft.com/office/officeart/2008/layout/LinedList"/>
    <dgm:cxn modelId="{37E495B9-B8AF-40C6-BDD6-519DE7634545}" srcId="{6F9DD2D9-7AA1-4173-956A-A16840E94EDC}" destId="{6CCB7954-9137-4E2A-81A4-F7019B1CF64E}" srcOrd="0" destOrd="0" parTransId="{679A6559-BD9A-4BC5-B0D5-A0A46AA464A5}" sibTransId="{8CAFE651-33C7-4DD2-BE81-3F45495D7CDE}"/>
    <dgm:cxn modelId="{010955F0-719A-4942-BA72-661238D0C852}" srcId="{6F9DD2D9-7AA1-4173-956A-A16840E94EDC}" destId="{CE61A923-CE6C-43BA-9823-DFA4303649A0}" srcOrd="1" destOrd="0" parTransId="{2B04A52D-3C1E-4CB4-BBD0-BC79E5F6C3CA}" sibTransId="{C1E84794-25A4-4BED-A821-7C81F2715A41}"/>
    <dgm:cxn modelId="{23949ED4-F0DB-4985-A8AA-772B8A1927D5}" type="presParOf" srcId="{994D98A7-2FF1-4C0E-8C34-E288E3B3BB18}" destId="{014C6824-A1F7-490E-851F-639A49F6A3F1}" srcOrd="0" destOrd="0" presId="urn:microsoft.com/office/officeart/2008/layout/LinedList"/>
    <dgm:cxn modelId="{04876EC3-794D-4979-BE44-114EF7B9EC8C}" type="presParOf" srcId="{994D98A7-2FF1-4C0E-8C34-E288E3B3BB18}" destId="{9C05B154-0FF2-41ED-96FB-F96CE0E7F89F}" srcOrd="1" destOrd="0" presId="urn:microsoft.com/office/officeart/2008/layout/LinedList"/>
    <dgm:cxn modelId="{2AF46F14-D324-4C6D-8C80-1C92650CA0B0}" type="presParOf" srcId="{9C05B154-0FF2-41ED-96FB-F96CE0E7F89F}" destId="{A6E8548C-E583-4741-925C-CE04DBCC67E7}" srcOrd="0" destOrd="0" presId="urn:microsoft.com/office/officeart/2008/layout/LinedList"/>
    <dgm:cxn modelId="{66C932CB-861A-4C1F-A5B9-EE0F9812EB74}" type="presParOf" srcId="{9C05B154-0FF2-41ED-96FB-F96CE0E7F89F}" destId="{B3111269-0B6D-46C0-9251-18DF31B07A28}" srcOrd="1" destOrd="0" presId="urn:microsoft.com/office/officeart/2008/layout/LinedList"/>
    <dgm:cxn modelId="{FB4EFEED-5B27-43CE-90F0-63CDBBAE9A71}" type="presParOf" srcId="{994D98A7-2FF1-4C0E-8C34-E288E3B3BB18}" destId="{3AA1841B-1907-4CEE-AEA0-0C5FCE5C566C}" srcOrd="2" destOrd="0" presId="urn:microsoft.com/office/officeart/2008/layout/LinedList"/>
    <dgm:cxn modelId="{C9309412-7AD9-4840-B488-70C49804F66E}" type="presParOf" srcId="{994D98A7-2FF1-4C0E-8C34-E288E3B3BB18}" destId="{A8FA1BB7-24F4-43A8-8026-EF61DD35D8A1}" srcOrd="3" destOrd="0" presId="urn:microsoft.com/office/officeart/2008/layout/LinedList"/>
    <dgm:cxn modelId="{D801AEAD-F215-493B-A680-882D4232C3C0}" type="presParOf" srcId="{A8FA1BB7-24F4-43A8-8026-EF61DD35D8A1}" destId="{8AA64EB3-12AD-42D1-8CD6-E8750CCF757A}" srcOrd="0" destOrd="0" presId="urn:microsoft.com/office/officeart/2008/layout/LinedList"/>
    <dgm:cxn modelId="{0F87969E-FDBF-4E2F-A945-364463FC447D}" type="presParOf" srcId="{A8FA1BB7-24F4-43A8-8026-EF61DD35D8A1}" destId="{6418F622-282E-4D90-B015-477005C0CEC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BE2B275-3C9B-4816-A977-270FAB79FD2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DC20BA5-DBCC-47D7-AEB2-D3860D5D84ED}">
      <dgm:prSet/>
      <dgm:spPr/>
      <dgm:t>
        <a:bodyPr/>
        <a:lstStyle/>
        <a:p>
          <a:pPr>
            <a:defRPr cap="all"/>
          </a:pPr>
          <a:r>
            <a:rPr lang="en-US" dirty="0"/>
            <a:t>Final Dataset:</a:t>
          </a:r>
        </a:p>
      </dgm:t>
    </dgm:pt>
    <dgm:pt modelId="{0FECCF13-52A6-4DF3-9993-84DD7B4122D1}" type="parTrans" cxnId="{D8F0E6AF-4696-4EB9-9F66-AF39B3D624B8}">
      <dgm:prSet/>
      <dgm:spPr/>
      <dgm:t>
        <a:bodyPr/>
        <a:lstStyle/>
        <a:p>
          <a:endParaRPr lang="en-US"/>
        </a:p>
      </dgm:t>
    </dgm:pt>
    <dgm:pt modelId="{53526C72-5513-4E40-B242-DDAE932FD816}" type="sibTrans" cxnId="{D8F0E6AF-4696-4EB9-9F66-AF39B3D624B8}">
      <dgm:prSet/>
      <dgm:spPr/>
      <dgm:t>
        <a:bodyPr/>
        <a:lstStyle/>
        <a:p>
          <a:endParaRPr lang="en-US"/>
        </a:p>
      </dgm:t>
    </dgm:pt>
    <dgm:pt modelId="{0BCDF977-9FF1-44DA-97B6-0E2A7A7C7694}">
      <dgm:prSet/>
      <dgm:spPr/>
      <dgm:t>
        <a:bodyPr/>
        <a:lstStyle/>
        <a:p>
          <a:pPr>
            <a:defRPr cap="all"/>
          </a:pPr>
          <a:r>
            <a:rPr lang="en-US" dirty="0"/>
            <a:t>Cleaned and transformed data.</a:t>
          </a:r>
        </a:p>
      </dgm:t>
    </dgm:pt>
    <dgm:pt modelId="{4EAD1CAD-04CF-4B44-B936-D1275A058F49}" type="parTrans" cxnId="{70C2FA82-3FF4-4421-91D1-5A38623EE93F}">
      <dgm:prSet/>
      <dgm:spPr/>
      <dgm:t>
        <a:bodyPr/>
        <a:lstStyle/>
        <a:p>
          <a:endParaRPr lang="en-US"/>
        </a:p>
      </dgm:t>
    </dgm:pt>
    <dgm:pt modelId="{1791AF33-890F-4CB3-B1C3-B87CFE2BCE03}" type="sibTrans" cxnId="{70C2FA82-3FF4-4421-91D1-5A38623EE93F}">
      <dgm:prSet/>
      <dgm:spPr/>
      <dgm:t>
        <a:bodyPr/>
        <a:lstStyle/>
        <a:p>
          <a:endParaRPr lang="en-US"/>
        </a:p>
      </dgm:t>
    </dgm:pt>
    <dgm:pt modelId="{70C39076-1EDE-498C-9DAE-90CD4C9C526F}">
      <dgm:prSet/>
      <dgm:spPr/>
      <dgm:t>
        <a:bodyPr/>
        <a:lstStyle/>
        <a:p>
          <a:pPr>
            <a:defRPr cap="all"/>
          </a:pPr>
          <a:r>
            <a:rPr lang="en-US" dirty="0"/>
            <a:t>Integrated features ready for predictive modeling.</a:t>
          </a:r>
        </a:p>
      </dgm:t>
    </dgm:pt>
    <dgm:pt modelId="{1CD38BF8-347A-45B5-A0C9-E7E6D7BDAAC2}" type="parTrans" cxnId="{A052B913-99C7-42D2-8F23-1227207F52FF}">
      <dgm:prSet/>
      <dgm:spPr/>
      <dgm:t>
        <a:bodyPr/>
        <a:lstStyle/>
        <a:p>
          <a:endParaRPr lang="en-US"/>
        </a:p>
      </dgm:t>
    </dgm:pt>
    <dgm:pt modelId="{3F392DA8-D164-4215-8508-201B03081BB0}" type="sibTrans" cxnId="{A052B913-99C7-42D2-8F23-1227207F52FF}">
      <dgm:prSet/>
      <dgm:spPr/>
      <dgm:t>
        <a:bodyPr/>
        <a:lstStyle/>
        <a:p>
          <a:endParaRPr lang="en-US"/>
        </a:p>
      </dgm:t>
    </dgm:pt>
    <dgm:pt modelId="{FCC81D93-54C0-4882-86D1-2B6A7E581F9D}" type="pres">
      <dgm:prSet presAssocID="{ABE2B275-3C9B-4816-A977-270FAB79FD28}" presName="root" presStyleCnt="0">
        <dgm:presLayoutVars>
          <dgm:dir/>
          <dgm:resizeHandles val="exact"/>
        </dgm:presLayoutVars>
      </dgm:prSet>
      <dgm:spPr/>
    </dgm:pt>
    <dgm:pt modelId="{CEB98C7D-E03C-464D-872D-57E1C80FBCA0}" type="pres">
      <dgm:prSet presAssocID="{3DC20BA5-DBCC-47D7-AEB2-D3860D5D84ED}" presName="compNode" presStyleCnt="0"/>
      <dgm:spPr/>
    </dgm:pt>
    <dgm:pt modelId="{BAB9DE2E-84BB-4219-91C8-26020A18891D}" type="pres">
      <dgm:prSet presAssocID="{3DC20BA5-DBCC-47D7-AEB2-D3860D5D84ED}" presName="iconBgRect" presStyleLbl="bgShp" presStyleIdx="0" presStyleCnt="3"/>
      <dgm:spPr/>
    </dgm:pt>
    <dgm:pt modelId="{2AA2CCE1-655B-4AF3-AADA-960DCE07FC14}" type="pres">
      <dgm:prSet presAssocID="{3DC20BA5-DBCC-47D7-AEB2-D3860D5D84E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F41E056-9830-4426-82EC-4BB2D4155B65}" type="pres">
      <dgm:prSet presAssocID="{3DC20BA5-DBCC-47D7-AEB2-D3860D5D84ED}" presName="spaceRect" presStyleCnt="0"/>
      <dgm:spPr/>
    </dgm:pt>
    <dgm:pt modelId="{F4584444-7E67-44DD-9561-0BC93C547F12}" type="pres">
      <dgm:prSet presAssocID="{3DC20BA5-DBCC-47D7-AEB2-D3860D5D84ED}" presName="textRect" presStyleLbl="revTx" presStyleIdx="0" presStyleCnt="3">
        <dgm:presLayoutVars>
          <dgm:chMax val="1"/>
          <dgm:chPref val="1"/>
        </dgm:presLayoutVars>
      </dgm:prSet>
      <dgm:spPr/>
    </dgm:pt>
    <dgm:pt modelId="{8DB0AE73-EA11-47D4-963C-5FC3C88CEB50}" type="pres">
      <dgm:prSet presAssocID="{53526C72-5513-4E40-B242-DDAE932FD816}" presName="sibTrans" presStyleCnt="0"/>
      <dgm:spPr/>
    </dgm:pt>
    <dgm:pt modelId="{13A26DBA-0F17-4EAF-9945-1D150BCE0B02}" type="pres">
      <dgm:prSet presAssocID="{0BCDF977-9FF1-44DA-97B6-0E2A7A7C7694}" presName="compNode" presStyleCnt="0"/>
      <dgm:spPr/>
    </dgm:pt>
    <dgm:pt modelId="{42305800-965A-4003-84CC-1B43BF454CD6}" type="pres">
      <dgm:prSet presAssocID="{0BCDF977-9FF1-44DA-97B6-0E2A7A7C7694}" presName="iconBgRect" presStyleLbl="bgShp" presStyleIdx="1" presStyleCnt="3"/>
      <dgm:spPr/>
    </dgm:pt>
    <dgm:pt modelId="{5E00EF70-2577-4767-AB9C-FE12CC734A4A}" type="pres">
      <dgm:prSet presAssocID="{0BCDF977-9FF1-44DA-97B6-0E2A7A7C769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D01692EA-A13A-4C69-A978-152DBADF8ABA}" type="pres">
      <dgm:prSet presAssocID="{0BCDF977-9FF1-44DA-97B6-0E2A7A7C7694}" presName="spaceRect" presStyleCnt="0"/>
      <dgm:spPr/>
    </dgm:pt>
    <dgm:pt modelId="{0930C748-1FDB-4345-9654-8A59ACB82379}" type="pres">
      <dgm:prSet presAssocID="{0BCDF977-9FF1-44DA-97B6-0E2A7A7C7694}" presName="textRect" presStyleLbl="revTx" presStyleIdx="1" presStyleCnt="3">
        <dgm:presLayoutVars>
          <dgm:chMax val="1"/>
          <dgm:chPref val="1"/>
        </dgm:presLayoutVars>
      </dgm:prSet>
      <dgm:spPr/>
    </dgm:pt>
    <dgm:pt modelId="{52C39D8A-A6C1-4472-ABC0-B5042FF675D3}" type="pres">
      <dgm:prSet presAssocID="{1791AF33-890F-4CB3-B1C3-B87CFE2BCE03}" presName="sibTrans" presStyleCnt="0"/>
      <dgm:spPr/>
    </dgm:pt>
    <dgm:pt modelId="{F465C177-6C60-4FFC-9032-7312ADD2C385}" type="pres">
      <dgm:prSet presAssocID="{70C39076-1EDE-498C-9DAE-90CD4C9C526F}" presName="compNode" presStyleCnt="0"/>
      <dgm:spPr/>
    </dgm:pt>
    <dgm:pt modelId="{D5822162-0BE4-4910-B009-4BE22A78B006}" type="pres">
      <dgm:prSet presAssocID="{70C39076-1EDE-498C-9DAE-90CD4C9C526F}" presName="iconBgRect" presStyleLbl="bgShp" presStyleIdx="2" presStyleCnt="3"/>
      <dgm:spPr/>
    </dgm:pt>
    <dgm:pt modelId="{7B494C2F-AF98-4432-BBFA-64AE840EEDBC}" type="pres">
      <dgm:prSet presAssocID="{70C39076-1EDE-498C-9DAE-90CD4C9C526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65E1971-B795-4F18-BDC7-349ADF8292E2}" type="pres">
      <dgm:prSet presAssocID="{70C39076-1EDE-498C-9DAE-90CD4C9C526F}" presName="spaceRect" presStyleCnt="0"/>
      <dgm:spPr/>
    </dgm:pt>
    <dgm:pt modelId="{85E93B71-1138-46BD-9713-76C62192E898}" type="pres">
      <dgm:prSet presAssocID="{70C39076-1EDE-498C-9DAE-90CD4C9C526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052B913-99C7-42D2-8F23-1227207F52FF}" srcId="{ABE2B275-3C9B-4816-A977-270FAB79FD28}" destId="{70C39076-1EDE-498C-9DAE-90CD4C9C526F}" srcOrd="2" destOrd="0" parTransId="{1CD38BF8-347A-45B5-A0C9-E7E6D7BDAAC2}" sibTransId="{3F392DA8-D164-4215-8508-201B03081BB0}"/>
    <dgm:cxn modelId="{8A566A19-961A-4625-AA34-0131EBBC5E14}" type="presOf" srcId="{3DC20BA5-DBCC-47D7-AEB2-D3860D5D84ED}" destId="{F4584444-7E67-44DD-9561-0BC93C547F12}" srcOrd="0" destOrd="0" presId="urn:microsoft.com/office/officeart/2018/5/layout/IconCircleLabelList"/>
    <dgm:cxn modelId="{FFA44824-08DE-4095-98DD-875438CB3D02}" type="presOf" srcId="{70C39076-1EDE-498C-9DAE-90CD4C9C526F}" destId="{85E93B71-1138-46BD-9713-76C62192E898}" srcOrd="0" destOrd="0" presId="urn:microsoft.com/office/officeart/2018/5/layout/IconCircleLabelList"/>
    <dgm:cxn modelId="{AED8AE37-9FF0-439D-A91D-E5D8AED1320F}" type="presOf" srcId="{ABE2B275-3C9B-4816-A977-270FAB79FD28}" destId="{FCC81D93-54C0-4882-86D1-2B6A7E581F9D}" srcOrd="0" destOrd="0" presId="urn:microsoft.com/office/officeart/2018/5/layout/IconCircleLabelList"/>
    <dgm:cxn modelId="{70C2FA82-3FF4-4421-91D1-5A38623EE93F}" srcId="{ABE2B275-3C9B-4816-A977-270FAB79FD28}" destId="{0BCDF977-9FF1-44DA-97B6-0E2A7A7C7694}" srcOrd="1" destOrd="0" parTransId="{4EAD1CAD-04CF-4B44-B936-D1275A058F49}" sibTransId="{1791AF33-890F-4CB3-B1C3-B87CFE2BCE03}"/>
    <dgm:cxn modelId="{D8F0E6AF-4696-4EB9-9F66-AF39B3D624B8}" srcId="{ABE2B275-3C9B-4816-A977-270FAB79FD28}" destId="{3DC20BA5-DBCC-47D7-AEB2-D3860D5D84ED}" srcOrd="0" destOrd="0" parTransId="{0FECCF13-52A6-4DF3-9993-84DD7B4122D1}" sibTransId="{53526C72-5513-4E40-B242-DDAE932FD816}"/>
    <dgm:cxn modelId="{06F0E9E4-471E-4E64-BB4E-3A06F8E1FF8C}" type="presOf" srcId="{0BCDF977-9FF1-44DA-97B6-0E2A7A7C7694}" destId="{0930C748-1FDB-4345-9654-8A59ACB82379}" srcOrd="0" destOrd="0" presId="urn:microsoft.com/office/officeart/2018/5/layout/IconCircleLabelList"/>
    <dgm:cxn modelId="{F7CDAA08-E3B6-46DC-B771-4BE0AD25CB98}" type="presParOf" srcId="{FCC81D93-54C0-4882-86D1-2B6A7E581F9D}" destId="{CEB98C7D-E03C-464D-872D-57E1C80FBCA0}" srcOrd="0" destOrd="0" presId="urn:microsoft.com/office/officeart/2018/5/layout/IconCircleLabelList"/>
    <dgm:cxn modelId="{5F8D0EBF-447C-417F-A859-CB4DB50E9994}" type="presParOf" srcId="{CEB98C7D-E03C-464D-872D-57E1C80FBCA0}" destId="{BAB9DE2E-84BB-4219-91C8-26020A18891D}" srcOrd="0" destOrd="0" presId="urn:microsoft.com/office/officeart/2018/5/layout/IconCircleLabelList"/>
    <dgm:cxn modelId="{2E3AA6D6-CF25-41DF-B3FC-2D9857A5B0E9}" type="presParOf" srcId="{CEB98C7D-E03C-464D-872D-57E1C80FBCA0}" destId="{2AA2CCE1-655B-4AF3-AADA-960DCE07FC14}" srcOrd="1" destOrd="0" presId="urn:microsoft.com/office/officeart/2018/5/layout/IconCircleLabelList"/>
    <dgm:cxn modelId="{98AAD70B-3F04-48F4-83F9-58954BBAAD23}" type="presParOf" srcId="{CEB98C7D-E03C-464D-872D-57E1C80FBCA0}" destId="{CF41E056-9830-4426-82EC-4BB2D4155B65}" srcOrd="2" destOrd="0" presId="urn:microsoft.com/office/officeart/2018/5/layout/IconCircleLabelList"/>
    <dgm:cxn modelId="{DF84C161-A6B4-4312-A21D-2635E2CB6FCF}" type="presParOf" srcId="{CEB98C7D-E03C-464D-872D-57E1C80FBCA0}" destId="{F4584444-7E67-44DD-9561-0BC93C547F12}" srcOrd="3" destOrd="0" presId="urn:microsoft.com/office/officeart/2018/5/layout/IconCircleLabelList"/>
    <dgm:cxn modelId="{20B1C1FC-B6EC-4354-AEDF-F22AAE55230A}" type="presParOf" srcId="{FCC81D93-54C0-4882-86D1-2B6A7E581F9D}" destId="{8DB0AE73-EA11-47D4-963C-5FC3C88CEB50}" srcOrd="1" destOrd="0" presId="urn:microsoft.com/office/officeart/2018/5/layout/IconCircleLabelList"/>
    <dgm:cxn modelId="{12FCCAD4-E632-4FFE-B65C-5BD2AD0041B6}" type="presParOf" srcId="{FCC81D93-54C0-4882-86D1-2B6A7E581F9D}" destId="{13A26DBA-0F17-4EAF-9945-1D150BCE0B02}" srcOrd="2" destOrd="0" presId="urn:microsoft.com/office/officeart/2018/5/layout/IconCircleLabelList"/>
    <dgm:cxn modelId="{50EE1EBA-C38D-4828-8907-A64B9912ACFA}" type="presParOf" srcId="{13A26DBA-0F17-4EAF-9945-1D150BCE0B02}" destId="{42305800-965A-4003-84CC-1B43BF454CD6}" srcOrd="0" destOrd="0" presId="urn:microsoft.com/office/officeart/2018/5/layout/IconCircleLabelList"/>
    <dgm:cxn modelId="{CB8E6931-28B8-42D5-A1E2-082C487B63BE}" type="presParOf" srcId="{13A26DBA-0F17-4EAF-9945-1D150BCE0B02}" destId="{5E00EF70-2577-4767-AB9C-FE12CC734A4A}" srcOrd="1" destOrd="0" presId="urn:microsoft.com/office/officeart/2018/5/layout/IconCircleLabelList"/>
    <dgm:cxn modelId="{833501BB-5B63-4C2B-8540-E7B903A5CD00}" type="presParOf" srcId="{13A26DBA-0F17-4EAF-9945-1D150BCE0B02}" destId="{D01692EA-A13A-4C69-A978-152DBADF8ABA}" srcOrd="2" destOrd="0" presId="urn:microsoft.com/office/officeart/2018/5/layout/IconCircleLabelList"/>
    <dgm:cxn modelId="{E755DBEA-5509-4273-91AC-3EBF4C71AFA9}" type="presParOf" srcId="{13A26DBA-0F17-4EAF-9945-1D150BCE0B02}" destId="{0930C748-1FDB-4345-9654-8A59ACB82379}" srcOrd="3" destOrd="0" presId="urn:microsoft.com/office/officeart/2018/5/layout/IconCircleLabelList"/>
    <dgm:cxn modelId="{3C36DFE7-81E6-44EE-A56B-3EB73C6FB757}" type="presParOf" srcId="{FCC81D93-54C0-4882-86D1-2B6A7E581F9D}" destId="{52C39D8A-A6C1-4472-ABC0-B5042FF675D3}" srcOrd="3" destOrd="0" presId="urn:microsoft.com/office/officeart/2018/5/layout/IconCircleLabelList"/>
    <dgm:cxn modelId="{0790753B-2239-47DF-8DF0-F5B9CA0529D8}" type="presParOf" srcId="{FCC81D93-54C0-4882-86D1-2B6A7E581F9D}" destId="{F465C177-6C60-4FFC-9032-7312ADD2C385}" srcOrd="4" destOrd="0" presId="urn:microsoft.com/office/officeart/2018/5/layout/IconCircleLabelList"/>
    <dgm:cxn modelId="{E7694EDC-4A7C-4045-8504-DB104A596AB7}" type="presParOf" srcId="{F465C177-6C60-4FFC-9032-7312ADD2C385}" destId="{D5822162-0BE4-4910-B009-4BE22A78B006}" srcOrd="0" destOrd="0" presId="urn:microsoft.com/office/officeart/2018/5/layout/IconCircleLabelList"/>
    <dgm:cxn modelId="{C3F416CB-97E9-4E7A-864D-96FBAAF5CC85}" type="presParOf" srcId="{F465C177-6C60-4FFC-9032-7312ADD2C385}" destId="{7B494C2F-AF98-4432-BBFA-64AE840EEDBC}" srcOrd="1" destOrd="0" presId="urn:microsoft.com/office/officeart/2018/5/layout/IconCircleLabelList"/>
    <dgm:cxn modelId="{6BCDA460-3926-430F-BFB0-3A06AFF9E532}" type="presParOf" srcId="{F465C177-6C60-4FFC-9032-7312ADD2C385}" destId="{B65E1971-B795-4F18-BDC7-349ADF8292E2}" srcOrd="2" destOrd="0" presId="urn:microsoft.com/office/officeart/2018/5/layout/IconCircleLabelList"/>
    <dgm:cxn modelId="{53DB94CD-504F-4A64-8631-4042904BA024}" type="presParOf" srcId="{F465C177-6C60-4FFC-9032-7312ADD2C385}" destId="{85E93B71-1138-46BD-9713-76C62192E89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3B14114-ED2B-45F3-9F72-FB155B9007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E613EF7-F771-448B-88CA-A5B779EF81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000" b="1" dirty="0"/>
            <a:t>Cleaned dataset file: </a:t>
          </a:r>
          <a:r>
            <a:rPr lang="en-CA" sz="2000" dirty="0"/>
            <a:t>cleaned_telco_customer_churn.csv.</a:t>
          </a:r>
          <a:endParaRPr lang="en-US" sz="2000" dirty="0"/>
        </a:p>
      </dgm:t>
    </dgm:pt>
    <dgm:pt modelId="{96EA2671-65CD-4FFB-AA69-026A3B069D1F}" type="parTrans" cxnId="{D567AD57-DA39-44D9-A1B2-589A3DC290D6}">
      <dgm:prSet/>
      <dgm:spPr/>
      <dgm:t>
        <a:bodyPr/>
        <a:lstStyle/>
        <a:p>
          <a:endParaRPr lang="en-US"/>
        </a:p>
      </dgm:t>
    </dgm:pt>
    <dgm:pt modelId="{BD12F146-8232-47CF-A4BA-EF25A3031D56}" type="sibTrans" cxnId="{D567AD57-DA39-44D9-A1B2-589A3DC290D6}">
      <dgm:prSet/>
      <dgm:spPr/>
      <dgm:t>
        <a:bodyPr/>
        <a:lstStyle/>
        <a:p>
          <a:endParaRPr lang="en-US"/>
        </a:p>
      </dgm:t>
    </dgm:pt>
    <dgm:pt modelId="{BD3408AF-B7AE-4C58-93E2-083B709DA3F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000" b="1" dirty="0"/>
            <a:t>Python Notebook: </a:t>
          </a:r>
          <a:r>
            <a:rPr lang="en-CA" sz="2000" dirty="0"/>
            <a:t>BAN6800_Milestone1.ipynb.</a:t>
          </a:r>
          <a:endParaRPr lang="en-US" sz="2000" dirty="0"/>
        </a:p>
      </dgm:t>
    </dgm:pt>
    <dgm:pt modelId="{C9AF4CB2-1B77-44E3-A7D7-7FF992546B43}" type="parTrans" cxnId="{6D674948-CE60-4790-A2F5-42B608F1F510}">
      <dgm:prSet/>
      <dgm:spPr/>
      <dgm:t>
        <a:bodyPr/>
        <a:lstStyle/>
        <a:p>
          <a:endParaRPr lang="en-US"/>
        </a:p>
      </dgm:t>
    </dgm:pt>
    <dgm:pt modelId="{7D152C29-B5E6-49AD-A5E4-0508428B749B}" type="sibTrans" cxnId="{6D674948-CE60-4790-A2F5-42B608F1F510}">
      <dgm:prSet/>
      <dgm:spPr/>
      <dgm:t>
        <a:bodyPr/>
        <a:lstStyle/>
        <a:p>
          <a:endParaRPr lang="en-US"/>
        </a:p>
      </dgm:t>
    </dgm:pt>
    <dgm:pt modelId="{794D5DF2-9E93-432F-88B3-C9F065F7C0C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000" b="1" dirty="0"/>
            <a:t>Link to repository: </a:t>
          </a:r>
        </a:p>
        <a:p>
          <a:pPr>
            <a:lnSpc>
              <a:spcPct val="100000"/>
            </a:lnSpc>
          </a:pPr>
          <a:r>
            <a:rPr lang="en-CA" sz="2000" dirty="0">
              <a:hlinkClick xmlns:r="http://schemas.openxmlformats.org/officeDocument/2006/relationships" r:id="rId1"/>
            </a:rPr>
            <a:t>https://github.com/Kopec-B/BAN6800---Business-Analytics-Project</a:t>
          </a:r>
          <a:r>
            <a:rPr lang="en-CA" sz="2000" dirty="0"/>
            <a:t> </a:t>
          </a:r>
          <a:endParaRPr lang="en-US" sz="2000" dirty="0"/>
        </a:p>
      </dgm:t>
    </dgm:pt>
    <dgm:pt modelId="{17A53E36-4503-4B37-B18E-41FF51E9F68D}" type="parTrans" cxnId="{20F785B0-6D96-4970-AE5F-003B769360AA}">
      <dgm:prSet/>
      <dgm:spPr/>
      <dgm:t>
        <a:bodyPr/>
        <a:lstStyle/>
        <a:p>
          <a:endParaRPr lang="en-US"/>
        </a:p>
      </dgm:t>
    </dgm:pt>
    <dgm:pt modelId="{11ACFC58-9A37-4DE8-99E2-AE675AB8D400}" type="sibTrans" cxnId="{20F785B0-6D96-4970-AE5F-003B769360AA}">
      <dgm:prSet/>
      <dgm:spPr/>
      <dgm:t>
        <a:bodyPr/>
        <a:lstStyle/>
        <a:p>
          <a:endParaRPr lang="en-US"/>
        </a:p>
      </dgm:t>
    </dgm:pt>
    <dgm:pt modelId="{AD8B7E1E-D09A-4879-A329-264F1137554F}" type="pres">
      <dgm:prSet presAssocID="{93B14114-ED2B-45F3-9F72-FB155B900787}" presName="root" presStyleCnt="0">
        <dgm:presLayoutVars>
          <dgm:dir/>
          <dgm:resizeHandles val="exact"/>
        </dgm:presLayoutVars>
      </dgm:prSet>
      <dgm:spPr/>
    </dgm:pt>
    <dgm:pt modelId="{8C6B4B6E-BF9E-41F2-B297-241EE0D3FE5A}" type="pres">
      <dgm:prSet presAssocID="{3E613EF7-F771-448B-88CA-A5B779EF811F}" presName="compNode" presStyleCnt="0"/>
      <dgm:spPr/>
    </dgm:pt>
    <dgm:pt modelId="{B881499A-093F-4D57-8FAA-CA43464442B4}" type="pres">
      <dgm:prSet presAssocID="{3E613EF7-F771-448B-88CA-A5B779EF811F}" presName="bgRect" presStyleLbl="bgShp" presStyleIdx="0" presStyleCnt="3"/>
      <dgm:spPr/>
    </dgm:pt>
    <dgm:pt modelId="{4E436CD5-FEDB-4B1A-9C45-B6767688BB33}" type="pres">
      <dgm:prSet presAssocID="{3E613EF7-F771-448B-88CA-A5B779EF811F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FAA45CC-0CAF-4643-81D2-0BF257174C8A}" type="pres">
      <dgm:prSet presAssocID="{3E613EF7-F771-448B-88CA-A5B779EF811F}" presName="spaceRect" presStyleCnt="0"/>
      <dgm:spPr/>
    </dgm:pt>
    <dgm:pt modelId="{853D3F89-65C0-4B32-A5A8-B0FBC9A3FCC0}" type="pres">
      <dgm:prSet presAssocID="{3E613EF7-F771-448B-88CA-A5B779EF811F}" presName="parTx" presStyleLbl="revTx" presStyleIdx="0" presStyleCnt="3">
        <dgm:presLayoutVars>
          <dgm:chMax val="0"/>
          <dgm:chPref val="0"/>
        </dgm:presLayoutVars>
      </dgm:prSet>
      <dgm:spPr/>
    </dgm:pt>
    <dgm:pt modelId="{0EF8232A-3E8A-40A0-95C4-A8E531BD24AC}" type="pres">
      <dgm:prSet presAssocID="{BD12F146-8232-47CF-A4BA-EF25A3031D56}" presName="sibTrans" presStyleCnt="0"/>
      <dgm:spPr/>
    </dgm:pt>
    <dgm:pt modelId="{D27A5F9E-3A2D-4B92-8C6C-AC28F411DF81}" type="pres">
      <dgm:prSet presAssocID="{BD3408AF-B7AE-4C58-93E2-083B709DA3F5}" presName="compNode" presStyleCnt="0"/>
      <dgm:spPr/>
    </dgm:pt>
    <dgm:pt modelId="{F1B2C977-7259-4155-8A15-A282D601CE32}" type="pres">
      <dgm:prSet presAssocID="{BD3408AF-B7AE-4C58-93E2-083B709DA3F5}" presName="bgRect" presStyleLbl="bgShp" presStyleIdx="1" presStyleCnt="3"/>
      <dgm:spPr/>
    </dgm:pt>
    <dgm:pt modelId="{4FCE376C-B4AB-4937-8C63-46391ED74818}" type="pres">
      <dgm:prSet presAssocID="{BD3408AF-B7AE-4C58-93E2-083B709DA3F5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B49BD3D-5C5E-4EB8-9397-BA42B2CDBE4B}" type="pres">
      <dgm:prSet presAssocID="{BD3408AF-B7AE-4C58-93E2-083B709DA3F5}" presName="spaceRect" presStyleCnt="0"/>
      <dgm:spPr/>
    </dgm:pt>
    <dgm:pt modelId="{FC8346FC-DBFD-427F-982F-E4A74BC68BF0}" type="pres">
      <dgm:prSet presAssocID="{BD3408AF-B7AE-4C58-93E2-083B709DA3F5}" presName="parTx" presStyleLbl="revTx" presStyleIdx="1" presStyleCnt="3">
        <dgm:presLayoutVars>
          <dgm:chMax val="0"/>
          <dgm:chPref val="0"/>
        </dgm:presLayoutVars>
      </dgm:prSet>
      <dgm:spPr/>
    </dgm:pt>
    <dgm:pt modelId="{47D74A32-4B0B-4823-9B45-14AB130B593B}" type="pres">
      <dgm:prSet presAssocID="{7D152C29-B5E6-49AD-A5E4-0508428B749B}" presName="sibTrans" presStyleCnt="0"/>
      <dgm:spPr/>
    </dgm:pt>
    <dgm:pt modelId="{1EB6293E-7A0E-49AC-8A04-2021BA1D50EB}" type="pres">
      <dgm:prSet presAssocID="{794D5DF2-9E93-432F-88B3-C9F065F7C0CB}" presName="compNode" presStyleCnt="0"/>
      <dgm:spPr/>
    </dgm:pt>
    <dgm:pt modelId="{6A1000A6-0D30-4D46-AD7C-17174855D763}" type="pres">
      <dgm:prSet presAssocID="{794D5DF2-9E93-432F-88B3-C9F065F7C0CB}" presName="bgRect" presStyleLbl="bgShp" presStyleIdx="2" presStyleCnt="3"/>
      <dgm:spPr/>
    </dgm:pt>
    <dgm:pt modelId="{F27EBBB9-D3CF-4A10-913C-CFC9C85CAEFA}" type="pres">
      <dgm:prSet presAssocID="{794D5DF2-9E93-432F-88B3-C9F065F7C0CB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C3BB37E-0C7D-4B5C-BB1C-AC0652CCC0C9}" type="pres">
      <dgm:prSet presAssocID="{794D5DF2-9E93-432F-88B3-C9F065F7C0CB}" presName="spaceRect" presStyleCnt="0"/>
      <dgm:spPr/>
    </dgm:pt>
    <dgm:pt modelId="{516A4139-BFB8-4C29-A5A5-9367FB3B8D30}" type="pres">
      <dgm:prSet presAssocID="{794D5DF2-9E93-432F-88B3-C9F065F7C0C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0471562-F585-4643-915E-7182A33FAF30}" type="presOf" srcId="{93B14114-ED2B-45F3-9F72-FB155B900787}" destId="{AD8B7E1E-D09A-4879-A329-264F1137554F}" srcOrd="0" destOrd="0" presId="urn:microsoft.com/office/officeart/2018/2/layout/IconVerticalSolidList"/>
    <dgm:cxn modelId="{6D674948-CE60-4790-A2F5-42B608F1F510}" srcId="{93B14114-ED2B-45F3-9F72-FB155B900787}" destId="{BD3408AF-B7AE-4C58-93E2-083B709DA3F5}" srcOrd="1" destOrd="0" parTransId="{C9AF4CB2-1B77-44E3-A7D7-7FF992546B43}" sibTransId="{7D152C29-B5E6-49AD-A5E4-0508428B749B}"/>
    <dgm:cxn modelId="{D567AD57-DA39-44D9-A1B2-589A3DC290D6}" srcId="{93B14114-ED2B-45F3-9F72-FB155B900787}" destId="{3E613EF7-F771-448B-88CA-A5B779EF811F}" srcOrd="0" destOrd="0" parTransId="{96EA2671-65CD-4FFB-AA69-026A3B069D1F}" sibTransId="{BD12F146-8232-47CF-A4BA-EF25A3031D56}"/>
    <dgm:cxn modelId="{20F785B0-6D96-4970-AE5F-003B769360AA}" srcId="{93B14114-ED2B-45F3-9F72-FB155B900787}" destId="{794D5DF2-9E93-432F-88B3-C9F065F7C0CB}" srcOrd="2" destOrd="0" parTransId="{17A53E36-4503-4B37-B18E-41FF51E9F68D}" sibTransId="{11ACFC58-9A37-4DE8-99E2-AE675AB8D400}"/>
    <dgm:cxn modelId="{447A8ACA-EFDC-4422-9F9C-5F51BD173C76}" type="presOf" srcId="{3E613EF7-F771-448B-88CA-A5B779EF811F}" destId="{853D3F89-65C0-4B32-A5A8-B0FBC9A3FCC0}" srcOrd="0" destOrd="0" presId="urn:microsoft.com/office/officeart/2018/2/layout/IconVerticalSolidList"/>
    <dgm:cxn modelId="{1EEC13DC-BD22-42B9-83E9-C9DB910266B6}" type="presOf" srcId="{794D5DF2-9E93-432F-88B3-C9F065F7C0CB}" destId="{516A4139-BFB8-4C29-A5A5-9367FB3B8D30}" srcOrd="0" destOrd="0" presId="urn:microsoft.com/office/officeart/2018/2/layout/IconVerticalSolidList"/>
    <dgm:cxn modelId="{0CADB0EC-00EE-43ED-8478-7818B468B0DD}" type="presOf" srcId="{BD3408AF-B7AE-4C58-93E2-083B709DA3F5}" destId="{FC8346FC-DBFD-427F-982F-E4A74BC68BF0}" srcOrd="0" destOrd="0" presId="urn:microsoft.com/office/officeart/2018/2/layout/IconVerticalSolidList"/>
    <dgm:cxn modelId="{9AE45511-209B-49B8-9DD4-3D113F152A2D}" type="presParOf" srcId="{AD8B7E1E-D09A-4879-A329-264F1137554F}" destId="{8C6B4B6E-BF9E-41F2-B297-241EE0D3FE5A}" srcOrd="0" destOrd="0" presId="urn:microsoft.com/office/officeart/2018/2/layout/IconVerticalSolidList"/>
    <dgm:cxn modelId="{9D79FE30-0DC2-4F4D-A4D4-F8C46EA562DF}" type="presParOf" srcId="{8C6B4B6E-BF9E-41F2-B297-241EE0D3FE5A}" destId="{B881499A-093F-4D57-8FAA-CA43464442B4}" srcOrd="0" destOrd="0" presId="urn:microsoft.com/office/officeart/2018/2/layout/IconVerticalSolidList"/>
    <dgm:cxn modelId="{C063FF86-FC39-41E4-A8FF-7B4E27844514}" type="presParOf" srcId="{8C6B4B6E-BF9E-41F2-B297-241EE0D3FE5A}" destId="{4E436CD5-FEDB-4B1A-9C45-B6767688BB33}" srcOrd="1" destOrd="0" presId="urn:microsoft.com/office/officeart/2018/2/layout/IconVerticalSolidList"/>
    <dgm:cxn modelId="{07C4AFA8-6779-4E4B-B97E-83FD867E56F5}" type="presParOf" srcId="{8C6B4B6E-BF9E-41F2-B297-241EE0D3FE5A}" destId="{CFAA45CC-0CAF-4643-81D2-0BF257174C8A}" srcOrd="2" destOrd="0" presId="urn:microsoft.com/office/officeart/2018/2/layout/IconVerticalSolidList"/>
    <dgm:cxn modelId="{E073C03D-3CE4-4CA0-8D9F-1C0E05C64D6C}" type="presParOf" srcId="{8C6B4B6E-BF9E-41F2-B297-241EE0D3FE5A}" destId="{853D3F89-65C0-4B32-A5A8-B0FBC9A3FCC0}" srcOrd="3" destOrd="0" presId="urn:microsoft.com/office/officeart/2018/2/layout/IconVerticalSolidList"/>
    <dgm:cxn modelId="{616B13D7-3692-4F3A-AA66-3DD3B20AE6DF}" type="presParOf" srcId="{AD8B7E1E-D09A-4879-A329-264F1137554F}" destId="{0EF8232A-3E8A-40A0-95C4-A8E531BD24AC}" srcOrd="1" destOrd="0" presId="urn:microsoft.com/office/officeart/2018/2/layout/IconVerticalSolidList"/>
    <dgm:cxn modelId="{0EA30318-13E8-4D66-9617-AF4096BEA8AC}" type="presParOf" srcId="{AD8B7E1E-D09A-4879-A329-264F1137554F}" destId="{D27A5F9E-3A2D-4B92-8C6C-AC28F411DF81}" srcOrd="2" destOrd="0" presId="urn:microsoft.com/office/officeart/2018/2/layout/IconVerticalSolidList"/>
    <dgm:cxn modelId="{0310CA06-D71F-4FE7-8A35-83128A5BA9CA}" type="presParOf" srcId="{D27A5F9E-3A2D-4B92-8C6C-AC28F411DF81}" destId="{F1B2C977-7259-4155-8A15-A282D601CE32}" srcOrd="0" destOrd="0" presId="urn:microsoft.com/office/officeart/2018/2/layout/IconVerticalSolidList"/>
    <dgm:cxn modelId="{F0E752EB-477F-41EF-B6A5-7B8777C61E83}" type="presParOf" srcId="{D27A5F9E-3A2D-4B92-8C6C-AC28F411DF81}" destId="{4FCE376C-B4AB-4937-8C63-46391ED74818}" srcOrd="1" destOrd="0" presId="urn:microsoft.com/office/officeart/2018/2/layout/IconVerticalSolidList"/>
    <dgm:cxn modelId="{55679767-ADFA-4BB4-A286-D9118149D48B}" type="presParOf" srcId="{D27A5F9E-3A2D-4B92-8C6C-AC28F411DF81}" destId="{6B49BD3D-5C5E-4EB8-9397-BA42B2CDBE4B}" srcOrd="2" destOrd="0" presId="urn:microsoft.com/office/officeart/2018/2/layout/IconVerticalSolidList"/>
    <dgm:cxn modelId="{64894F2C-2E07-4F0B-8E5A-1B494F0A2F32}" type="presParOf" srcId="{D27A5F9E-3A2D-4B92-8C6C-AC28F411DF81}" destId="{FC8346FC-DBFD-427F-982F-E4A74BC68BF0}" srcOrd="3" destOrd="0" presId="urn:microsoft.com/office/officeart/2018/2/layout/IconVerticalSolidList"/>
    <dgm:cxn modelId="{D712D056-9F5B-4FBC-BF73-CBA0905005E5}" type="presParOf" srcId="{AD8B7E1E-D09A-4879-A329-264F1137554F}" destId="{47D74A32-4B0B-4823-9B45-14AB130B593B}" srcOrd="3" destOrd="0" presId="urn:microsoft.com/office/officeart/2018/2/layout/IconVerticalSolidList"/>
    <dgm:cxn modelId="{BD02098A-5EEC-4192-B9F9-2C05640092C4}" type="presParOf" srcId="{AD8B7E1E-D09A-4879-A329-264F1137554F}" destId="{1EB6293E-7A0E-49AC-8A04-2021BA1D50EB}" srcOrd="4" destOrd="0" presId="urn:microsoft.com/office/officeart/2018/2/layout/IconVerticalSolidList"/>
    <dgm:cxn modelId="{69B3713A-B136-4888-917A-E7A8811606C9}" type="presParOf" srcId="{1EB6293E-7A0E-49AC-8A04-2021BA1D50EB}" destId="{6A1000A6-0D30-4D46-AD7C-17174855D763}" srcOrd="0" destOrd="0" presId="urn:microsoft.com/office/officeart/2018/2/layout/IconVerticalSolidList"/>
    <dgm:cxn modelId="{2834885F-17C0-4F86-9D7B-DE786B64E90A}" type="presParOf" srcId="{1EB6293E-7A0E-49AC-8A04-2021BA1D50EB}" destId="{F27EBBB9-D3CF-4A10-913C-CFC9C85CAEFA}" srcOrd="1" destOrd="0" presId="urn:microsoft.com/office/officeart/2018/2/layout/IconVerticalSolidList"/>
    <dgm:cxn modelId="{5AFFA682-7C12-4B62-B8A1-72815FB42448}" type="presParOf" srcId="{1EB6293E-7A0E-49AC-8A04-2021BA1D50EB}" destId="{AC3BB37E-0C7D-4B5C-BB1C-AC0652CCC0C9}" srcOrd="2" destOrd="0" presId="urn:microsoft.com/office/officeart/2018/2/layout/IconVerticalSolidList"/>
    <dgm:cxn modelId="{1B623423-60FD-4B39-A4AE-67F17B38B5E9}" type="presParOf" srcId="{1EB6293E-7A0E-49AC-8A04-2021BA1D50EB}" destId="{516A4139-BFB8-4C29-A5A5-9367FB3B8D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B2BA181-C7B3-43D2-94C5-D0B3CC087B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08E4842-B03C-4971-A1AF-B08C2D1034F0}">
      <dgm:prSet/>
      <dgm:spPr/>
      <dgm:t>
        <a:bodyPr/>
        <a:lstStyle/>
        <a:p>
          <a:r>
            <a:rPr lang="en-US" b="1" dirty="0"/>
            <a:t>Next Steps:</a:t>
          </a:r>
        </a:p>
      </dgm:t>
    </dgm:pt>
    <dgm:pt modelId="{08C4FC7C-310D-4902-9DFB-50D7979A1D8F}" type="parTrans" cxnId="{F94DC14E-ADD9-4E37-9103-FD454987B66C}">
      <dgm:prSet/>
      <dgm:spPr/>
      <dgm:t>
        <a:bodyPr/>
        <a:lstStyle/>
        <a:p>
          <a:endParaRPr lang="en-US"/>
        </a:p>
      </dgm:t>
    </dgm:pt>
    <dgm:pt modelId="{3680BF52-7434-454B-B061-35A1903889D5}" type="sibTrans" cxnId="{F94DC14E-ADD9-4E37-9103-FD454987B66C}">
      <dgm:prSet/>
      <dgm:spPr/>
      <dgm:t>
        <a:bodyPr/>
        <a:lstStyle/>
        <a:p>
          <a:endParaRPr lang="en-US"/>
        </a:p>
      </dgm:t>
    </dgm:pt>
    <dgm:pt modelId="{384964B6-3067-4A00-B470-E0352CDCE84D}">
      <dgm:prSet/>
      <dgm:spPr/>
      <dgm:t>
        <a:bodyPr/>
        <a:lstStyle/>
        <a:p>
          <a:r>
            <a:rPr lang="en-US" dirty="0"/>
            <a:t>- Build and evaluate predictive models.</a:t>
          </a:r>
        </a:p>
      </dgm:t>
    </dgm:pt>
    <dgm:pt modelId="{19D01BAC-B7DB-4292-9AC6-A620ECF8769E}" type="parTrans" cxnId="{703A8FE1-9BB9-41F2-A4FA-0A9A602E4B69}">
      <dgm:prSet/>
      <dgm:spPr/>
      <dgm:t>
        <a:bodyPr/>
        <a:lstStyle/>
        <a:p>
          <a:endParaRPr lang="en-US"/>
        </a:p>
      </dgm:t>
    </dgm:pt>
    <dgm:pt modelId="{EE996E3C-0CF5-4F5C-A8D2-2750C8379189}" type="sibTrans" cxnId="{703A8FE1-9BB9-41F2-A4FA-0A9A602E4B69}">
      <dgm:prSet/>
      <dgm:spPr/>
      <dgm:t>
        <a:bodyPr/>
        <a:lstStyle/>
        <a:p>
          <a:endParaRPr lang="en-US"/>
        </a:p>
      </dgm:t>
    </dgm:pt>
    <dgm:pt modelId="{DCBA83B0-868F-4F75-9162-0CDE5CAEDEDD}">
      <dgm:prSet/>
      <dgm:spPr/>
      <dgm:t>
        <a:bodyPr/>
        <a:lstStyle/>
        <a:p>
          <a:r>
            <a:rPr lang="en-US" dirty="0"/>
            <a:t>- Deploy dashboard for insights generation.</a:t>
          </a:r>
        </a:p>
      </dgm:t>
    </dgm:pt>
    <dgm:pt modelId="{D1CCFB6D-47A1-4610-9426-3DDA0A30617D}" type="parTrans" cxnId="{C81DD642-0D61-48F2-9BE9-269DFA6B0856}">
      <dgm:prSet/>
      <dgm:spPr/>
      <dgm:t>
        <a:bodyPr/>
        <a:lstStyle/>
        <a:p>
          <a:endParaRPr lang="en-US"/>
        </a:p>
      </dgm:t>
    </dgm:pt>
    <dgm:pt modelId="{7A5A0311-5B78-4777-8F07-9A55F445249F}" type="sibTrans" cxnId="{C81DD642-0D61-48F2-9BE9-269DFA6B0856}">
      <dgm:prSet/>
      <dgm:spPr/>
      <dgm:t>
        <a:bodyPr/>
        <a:lstStyle/>
        <a:p>
          <a:endParaRPr lang="en-US"/>
        </a:p>
      </dgm:t>
    </dgm:pt>
    <dgm:pt modelId="{38030FEC-09ED-44C8-9F1B-5BE166648542}" type="pres">
      <dgm:prSet presAssocID="{6B2BA181-C7B3-43D2-94C5-D0B3CC087B61}" presName="root" presStyleCnt="0">
        <dgm:presLayoutVars>
          <dgm:dir/>
          <dgm:resizeHandles val="exact"/>
        </dgm:presLayoutVars>
      </dgm:prSet>
      <dgm:spPr/>
    </dgm:pt>
    <dgm:pt modelId="{DF9716DC-055A-4FCB-861C-B7542780529D}" type="pres">
      <dgm:prSet presAssocID="{708E4842-B03C-4971-A1AF-B08C2D1034F0}" presName="compNode" presStyleCnt="0"/>
      <dgm:spPr/>
    </dgm:pt>
    <dgm:pt modelId="{8525F896-B5F4-4968-9922-F3454F8B0DD2}" type="pres">
      <dgm:prSet presAssocID="{708E4842-B03C-4971-A1AF-B08C2D1034F0}" presName="bgRect" presStyleLbl="bgShp" presStyleIdx="0" presStyleCnt="3"/>
      <dgm:spPr/>
    </dgm:pt>
    <dgm:pt modelId="{1C518660-10BB-4A58-86DE-639D19A9AC15}" type="pres">
      <dgm:prSet presAssocID="{708E4842-B03C-4971-A1AF-B08C2D1034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21D74ED7-EEA4-4E23-9DFE-B08853153941}" type="pres">
      <dgm:prSet presAssocID="{708E4842-B03C-4971-A1AF-B08C2D1034F0}" presName="spaceRect" presStyleCnt="0"/>
      <dgm:spPr/>
    </dgm:pt>
    <dgm:pt modelId="{2EF8BF44-FFC1-40EB-BCDA-1644A8B74DFD}" type="pres">
      <dgm:prSet presAssocID="{708E4842-B03C-4971-A1AF-B08C2D1034F0}" presName="parTx" presStyleLbl="revTx" presStyleIdx="0" presStyleCnt="3">
        <dgm:presLayoutVars>
          <dgm:chMax val="0"/>
          <dgm:chPref val="0"/>
        </dgm:presLayoutVars>
      </dgm:prSet>
      <dgm:spPr/>
    </dgm:pt>
    <dgm:pt modelId="{CD052CA4-D93F-4399-942A-7A15F66082C5}" type="pres">
      <dgm:prSet presAssocID="{3680BF52-7434-454B-B061-35A1903889D5}" presName="sibTrans" presStyleCnt="0"/>
      <dgm:spPr/>
    </dgm:pt>
    <dgm:pt modelId="{7D399DE4-B664-42C5-8364-DE0CC79A8EC0}" type="pres">
      <dgm:prSet presAssocID="{384964B6-3067-4A00-B470-E0352CDCE84D}" presName="compNode" presStyleCnt="0"/>
      <dgm:spPr/>
    </dgm:pt>
    <dgm:pt modelId="{F014E0F9-8062-48FD-82F4-F1229FBD0E30}" type="pres">
      <dgm:prSet presAssocID="{384964B6-3067-4A00-B470-E0352CDCE84D}" presName="bgRect" presStyleLbl="bgShp" presStyleIdx="1" presStyleCnt="3"/>
      <dgm:spPr/>
    </dgm:pt>
    <dgm:pt modelId="{481D23CF-57FC-43C9-85B5-1363CE73CF05}" type="pres">
      <dgm:prSet presAssocID="{384964B6-3067-4A00-B470-E0352CDCE84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F2DDE33A-57B6-4053-9FF0-D8F4EF7BEA5D}" type="pres">
      <dgm:prSet presAssocID="{384964B6-3067-4A00-B470-E0352CDCE84D}" presName="spaceRect" presStyleCnt="0"/>
      <dgm:spPr/>
    </dgm:pt>
    <dgm:pt modelId="{5156DF64-7B73-493B-AF33-4049F4C252EB}" type="pres">
      <dgm:prSet presAssocID="{384964B6-3067-4A00-B470-E0352CDCE84D}" presName="parTx" presStyleLbl="revTx" presStyleIdx="1" presStyleCnt="3">
        <dgm:presLayoutVars>
          <dgm:chMax val="0"/>
          <dgm:chPref val="0"/>
        </dgm:presLayoutVars>
      </dgm:prSet>
      <dgm:spPr/>
    </dgm:pt>
    <dgm:pt modelId="{B22332AE-290C-4F20-9994-E5E38F9F56EA}" type="pres">
      <dgm:prSet presAssocID="{EE996E3C-0CF5-4F5C-A8D2-2750C8379189}" presName="sibTrans" presStyleCnt="0"/>
      <dgm:spPr/>
    </dgm:pt>
    <dgm:pt modelId="{52861FC3-42A5-4F41-80AD-BC7AF4A3A8FC}" type="pres">
      <dgm:prSet presAssocID="{DCBA83B0-868F-4F75-9162-0CDE5CAEDEDD}" presName="compNode" presStyleCnt="0"/>
      <dgm:spPr/>
    </dgm:pt>
    <dgm:pt modelId="{BB9678DD-78C5-401D-B02E-81C3BB1071BE}" type="pres">
      <dgm:prSet presAssocID="{DCBA83B0-868F-4F75-9162-0CDE5CAEDEDD}" presName="bgRect" presStyleLbl="bgShp" presStyleIdx="2" presStyleCnt="3"/>
      <dgm:spPr/>
    </dgm:pt>
    <dgm:pt modelId="{2F02A315-9EEA-47CF-86FA-082922C7A24C}" type="pres">
      <dgm:prSet presAssocID="{DCBA83B0-868F-4F75-9162-0CDE5CAEDED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34275B33-D3CC-4A64-8D60-1BF24D11F466}" type="pres">
      <dgm:prSet presAssocID="{DCBA83B0-868F-4F75-9162-0CDE5CAEDEDD}" presName="spaceRect" presStyleCnt="0"/>
      <dgm:spPr/>
    </dgm:pt>
    <dgm:pt modelId="{11185865-F8B2-4773-B8BD-8937B345BE6D}" type="pres">
      <dgm:prSet presAssocID="{DCBA83B0-868F-4F75-9162-0CDE5CAEDED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8097327-8425-4164-BCD6-446A4F962D71}" type="presOf" srcId="{708E4842-B03C-4971-A1AF-B08C2D1034F0}" destId="{2EF8BF44-FFC1-40EB-BCDA-1644A8B74DFD}" srcOrd="0" destOrd="0" presId="urn:microsoft.com/office/officeart/2018/2/layout/IconVerticalSolidList"/>
    <dgm:cxn modelId="{C81DD642-0D61-48F2-9BE9-269DFA6B0856}" srcId="{6B2BA181-C7B3-43D2-94C5-D0B3CC087B61}" destId="{DCBA83B0-868F-4F75-9162-0CDE5CAEDEDD}" srcOrd="2" destOrd="0" parTransId="{D1CCFB6D-47A1-4610-9426-3DDA0A30617D}" sibTransId="{7A5A0311-5B78-4777-8F07-9A55F445249F}"/>
    <dgm:cxn modelId="{AC3E1443-7EB7-4092-AF56-1197060A8181}" type="presOf" srcId="{6B2BA181-C7B3-43D2-94C5-D0B3CC087B61}" destId="{38030FEC-09ED-44C8-9F1B-5BE166648542}" srcOrd="0" destOrd="0" presId="urn:microsoft.com/office/officeart/2018/2/layout/IconVerticalSolidList"/>
    <dgm:cxn modelId="{F94DC14E-ADD9-4E37-9103-FD454987B66C}" srcId="{6B2BA181-C7B3-43D2-94C5-D0B3CC087B61}" destId="{708E4842-B03C-4971-A1AF-B08C2D1034F0}" srcOrd="0" destOrd="0" parTransId="{08C4FC7C-310D-4902-9DFB-50D7979A1D8F}" sibTransId="{3680BF52-7434-454B-B061-35A1903889D5}"/>
    <dgm:cxn modelId="{7AF2A17A-DEF6-449F-A612-B2417216F9A2}" type="presOf" srcId="{384964B6-3067-4A00-B470-E0352CDCE84D}" destId="{5156DF64-7B73-493B-AF33-4049F4C252EB}" srcOrd="0" destOrd="0" presId="urn:microsoft.com/office/officeart/2018/2/layout/IconVerticalSolidList"/>
    <dgm:cxn modelId="{31C6387D-2421-4B5A-8FE3-E7BDE459E0AD}" type="presOf" srcId="{DCBA83B0-868F-4F75-9162-0CDE5CAEDEDD}" destId="{11185865-F8B2-4773-B8BD-8937B345BE6D}" srcOrd="0" destOrd="0" presId="urn:microsoft.com/office/officeart/2018/2/layout/IconVerticalSolidList"/>
    <dgm:cxn modelId="{703A8FE1-9BB9-41F2-A4FA-0A9A602E4B69}" srcId="{6B2BA181-C7B3-43D2-94C5-D0B3CC087B61}" destId="{384964B6-3067-4A00-B470-E0352CDCE84D}" srcOrd="1" destOrd="0" parTransId="{19D01BAC-B7DB-4292-9AC6-A620ECF8769E}" sibTransId="{EE996E3C-0CF5-4F5C-A8D2-2750C8379189}"/>
    <dgm:cxn modelId="{201A1674-03B5-48C6-9EA2-B5F254FB65AF}" type="presParOf" srcId="{38030FEC-09ED-44C8-9F1B-5BE166648542}" destId="{DF9716DC-055A-4FCB-861C-B7542780529D}" srcOrd="0" destOrd="0" presId="urn:microsoft.com/office/officeart/2018/2/layout/IconVerticalSolidList"/>
    <dgm:cxn modelId="{58304BAC-F50F-4254-8D37-3AE31F55E0F1}" type="presParOf" srcId="{DF9716DC-055A-4FCB-861C-B7542780529D}" destId="{8525F896-B5F4-4968-9922-F3454F8B0DD2}" srcOrd="0" destOrd="0" presId="urn:microsoft.com/office/officeart/2018/2/layout/IconVerticalSolidList"/>
    <dgm:cxn modelId="{E5928F10-8A29-49DD-8301-3BC569270006}" type="presParOf" srcId="{DF9716DC-055A-4FCB-861C-B7542780529D}" destId="{1C518660-10BB-4A58-86DE-639D19A9AC15}" srcOrd="1" destOrd="0" presId="urn:microsoft.com/office/officeart/2018/2/layout/IconVerticalSolidList"/>
    <dgm:cxn modelId="{0B164F5C-9C45-4B95-A97C-A07B5C0D95A4}" type="presParOf" srcId="{DF9716DC-055A-4FCB-861C-B7542780529D}" destId="{21D74ED7-EEA4-4E23-9DFE-B08853153941}" srcOrd="2" destOrd="0" presId="urn:microsoft.com/office/officeart/2018/2/layout/IconVerticalSolidList"/>
    <dgm:cxn modelId="{931A9626-7E68-4C38-9779-ADB6358B72ED}" type="presParOf" srcId="{DF9716DC-055A-4FCB-861C-B7542780529D}" destId="{2EF8BF44-FFC1-40EB-BCDA-1644A8B74DFD}" srcOrd="3" destOrd="0" presId="urn:microsoft.com/office/officeart/2018/2/layout/IconVerticalSolidList"/>
    <dgm:cxn modelId="{6642DA1B-EB41-44B3-B383-8E9E43923548}" type="presParOf" srcId="{38030FEC-09ED-44C8-9F1B-5BE166648542}" destId="{CD052CA4-D93F-4399-942A-7A15F66082C5}" srcOrd="1" destOrd="0" presId="urn:microsoft.com/office/officeart/2018/2/layout/IconVerticalSolidList"/>
    <dgm:cxn modelId="{6A687391-B4B4-4363-93E7-5B3234C0C121}" type="presParOf" srcId="{38030FEC-09ED-44C8-9F1B-5BE166648542}" destId="{7D399DE4-B664-42C5-8364-DE0CC79A8EC0}" srcOrd="2" destOrd="0" presId="urn:microsoft.com/office/officeart/2018/2/layout/IconVerticalSolidList"/>
    <dgm:cxn modelId="{55595EF1-926F-4986-A70F-39C68DD88A6B}" type="presParOf" srcId="{7D399DE4-B664-42C5-8364-DE0CC79A8EC0}" destId="{F014E0F9-8062-48FD-82F4-F1229FBD0E30}" srcOrd="0" destOrd="0" presId="urn:microsoft.com/office/officeart/2018/2/layout/IconVerticalSolidList"/>
    <dgm:cxn modelId="{E43120FD-2FF2-43F9-8D4D-0066D940B7CC}" type="presParOf" srcId="{7D399DE4-B664-42C5-8364-DE0CC79A8EC0}" destId="{481D23CF-57FC-43C9-85B5-1363CE73CF05}" srcOrd="1" destOrd="0" presId="urn:microsoft.com/office/officeart/2018/2/layout/IconVerticalSolidList"/>
    <dgm:cxn modelId="{3615F139-8C2F-4548-913F-6CA7D5EC1D48}" type="presParOf" srcId="{7D399DE4-B664-42C5-8364-DE0CC79A8EC0}" destId="{F2DDE33A-57B6-4053-9FF0-D8F4EF7BEA5D}" srcOrd="2" destOrd="0" presId="urn:microsoft.com/office/officeart/2018/2/layout/IconVerticalSolidList"/>
    <dgm:cxn modelId="{07546552-EE52-4276-8E91-90D2B618EAF3}" type="presParOf" srcId="{7D399DE4-B664-42C5-8364-DE0CC79A8EC0}" destId="{5156DF64-7B73-493B-AF33-4049F4C252EB}" srcOrd="3" destOrd="0" presId="urn:microsoft.com/office/officeart/2018/2/layout/IconVerticalSolidList"/>
    <dgm:cxn modelId="{9DB53F7E-E751-45CD-BDEC-DC73BE0ADAAD}" type="presParOf" srcId="{38030FEC-09ED-44C8-9F1B-5BE166648542}" destId="{B22332AE-290C-4F20-9994-E5E38F9F56EA}" srcOrd="3" destOrd="0" presId="urn:microsoft.com/office/officeart/2018/2/layout/IconVerticalSolidList"/>
    <dgm:cxn modelId="{88BEB9C4-8F54-41FE-96CF-29128FB4B684}" type="presParOf" srcId="{38030FEC-09ED-44C8-9F1B-5BE166648542}" destId="{52861FC3-42A5-4F41-80AD-BC7AF4A3A8FC}" srcOrd="4" destOrd="0" presId="urn:microsoft.com/office/officeart/2018/2/layout/IconVerticalSolidList"/>
    <dgm:cxn modelId="{312DDCF2-7996-4FD4-947A-E023CFD9BB9F}" type="presParOf" srcId="{52861FC3-42A5-4F41-80AD-BC7AF4A3A8FC}" destId="{BB9678DD-78C5-401D-B02E-81C3BB1071BE}" srcOrd="0" destOrd="0" presId="urn:microsoft.com/office/officeart/2018/2/layout/IconVerticalSolidList"/>
    <dgm:cxn modelId="{D1D31D97-8BB2-4A26-8E5E-44712032C457}" type="presParOf" srcId="{52861FC3-42A5-4F41-80AD-BC7AF4A3A8FC}" destId="{2F02A315-9EEA-47CF-86FA-082922C7A24C}" srcOrd="1" destOrd="0" presId="urn:microsoft.com/office/officeart/2018/2/layout/IconVerticalSolidList"/>
    <dgm:cxn modelId="{2A5F6522-965B-4FB3-AD26-E54513A78256}" type="presParOf" srcId="{52861FC3-42A5-4F41-80AD-BC7AF4A3A8FC}" destId="{34275B33-D3CC-4A64-8D60-1BF24D11F466}" srcOrd="2" destOrd="0" presId="urn:microsoft.com/office/officeart/2018/2/layout/IconVerticalSolidList"/>
    <dgm:cxn modelId="{76A10871-E1EF-49FE-A2E8-E83F53FC94A1}" type="presParOf" srcId="{52861FC3-42A5-4F41-80AD-BC7AF4A3A8FC}" destId="{11185865-F8B2-4773-B8BD-8937B345BE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C900CE-BFF8-48AC-B77D-B9392F0AE72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B7CE7FF-F7BE-44DE-978A-425C4640AA9B}">
      <dgm:prSet custT="1"/>
      <dgm:spPr/>
      <dgm:t>
        <a:bodyPr/>
        <a:lstStyle/>
        <a:p>
          <a:r>
            <a:rPr lang="en-US" sz="2400" b="1" dirty="0"/>
            <a:t>Dataset Name: </a:t>
          </a:r>
        </a:p>
        <a:p>
          <a:r>
            <a:rPr lang="en-US" sz="2400" dirty="0"/>
            <a:t>Telco Customer Churn</a:t>
          </a:r>
        </a:p>
      </dgm:t>
    </dgm:pt>
    <dgm:pt modelId="{999EFAF1-0404-441C-BFAC-051B9C597626}" type="parTrans" cxnId="{995DFE1B-8A15-48C9-A73F-1B21CE4E8E78}">
      <dgm:prSet/>
      <dgm:spPr/>
      <dgm:t>
        <a:bodyPr/>
        <a:lstStyle/>
        <a:p>
          <a:endParaRPr lang="en-US" sz="2400"/>
        </a:p>
      </dgm:t>
    </dgm:pt>
    <dgm:pt modelId="{DC93E80C-8968-4E0D-B4B5-4514F062B2B2}" type="sibTrans" cxnId="{995DFE1B-8A15-48C9-A73F-1B21CE4E8E78}">
      <dgm:prSet/>
      <dgm:spPr/>
      <dgm:t>
        <a:bodyPr/>
        <a:lstStyle/>
        <a:p>
          <a:endParaRPr lang="en-US" sz="2400"/>
        </a:p>
      </dgm:t>
    </dgm:pt>
    <dgm:pt modelId="{5B355D46-F45D-4D27-9BAA-CA532A8D567A}">
      <dgm:prSet custT="1"/>
      <dgm:spPr/>
      <dgm:t>
        <a:bodyPr/>
        <a:lstStyle/>
        <a:p>
          <a:r>
            <a:rPr lang="en-US" sz="2400" b="1" dirty="0"/>
            <a:t>Source: </a:t>
          </a:r>
        </a:p>
        <a:p>
          <a:r>
            <a:rPr lang="en-US" sz="2400" dirty="0"/>
            <a:t>Kaggle</a:t>
          </a:r>
        </a:p>
      </dgm:t>
    </dgm:pt>
    <dgm:pt modelId="{C9134349-87CF-4FD2-A712-6BADD0EC19B1}" type="parTrans" cxnId="{7CE79061-B0B4-49E2-BDAA-E39AE2A242C2}">
      <dgm:prSet/>
      <dgm:spPr/>
      <dgm:t>
        <a:bodyPr/>
        <a:lstStyle/>
        <a:p>
          <a:endParaRPr lang="en-US" sz="2400"/>
        </a:p>
      </dgm:t>
    </dgm:pt>
    <dgm:pt modelId="{646E12CA-8E59-4C14-91B4-1159F6F36403}" type="sibTrans" cxnId="{7CE79061-B0B4-49E2-BDAA-E39AE2A242C2}">
      <dgm:prSet/>
      <dgm:spPr/>
      <dgm:t>
        <a:bodyPr/>
        <a:lstStyle/>
        <a:p>
          <a:endParaRPr lang="en-US" sz="2400"/>
        </a:p>
      </dgm:t>
    </dgm:pt>
    <dgm:pt modelId="{07D6148A-E2F7-4F5D-9D8E-DFE4CEA8633E}">
      <dgm:prSet custT="1"/>
      <dgm:spPr/>
      <dgm:t>
        <a:bodyPr/>
        <a:lstStyle/>
        <a:p>
          <a:r>
            <a:rPr lang="en-US" sz="2400" b="1" dirty="0"/>
            <a:t>Description: </a:t>
          </a:r>
        </a:p>
        <a:p>
          <a:r>
            <a:rPr lang="en-US" sz="2400" dirty="0"/>
            <a:t>Includes customer demographics, usage patterns, and churn indicators.</a:t>
          </a:r>
        </a:p>
      </dgm:t>
    </dgm:pt>
    <dgm:pt modelId="{A497AEE2-73E4-47C3-B723-219D046749FC}" type="parTrans" cxnId="{9EDC7896-CD87-4D95-8128-4E6749D91DE0}">
      <dgm:prSet/>
      <dgm:spPr/>
      <dgm:t>
        <a:bodyPr/>
        <a:lstStyle/>
        <a:p>
          <a:endParaRPr lang="en-US" sz="2400"/>
        </a:p>
      </dgm:t>
    </dgm:pt>
    <dgm:pt modelId="{C9440C6F-31F0-4F9D-BBE4-B80932B121DD}" type="sibTrans" cxnId="{9EDC7896-CD87-4D95-8128-4E6749D91DE0}">
      <dgm:prSet/>
      <dgm:spPr/>
      <dgm:t>
        <a:bodyPr/>
        <a:lstStyle/>
        <a:p>
          <a:endParaRPr lang="en-US" sz="2400"/>
        </a:p>
      </dgm:t>
    </dgm:pt>
    <dgm:pt modelId="{80BE0D80-F274-4EDC-B68E-570907D9509D}">
      <dgm:prSet custT="1"/>
      <dgm:spPr/>
      <dgm:t>
        <a:bodyPr/>
        <a:lstStyle/>
        <a:p>
          <a:r>
            <a:rPr lang="en-US" sz="2400" b="1" dirty="0"/>
            <a:t>Link: </a:t>
          </a:r>
          <a:r>
            <a:rPr lang="en-US" sz="2400" dirty="0">
              <a:hlinkClick xmlns:r="http://schemas.openxmlformats.org/officeDocument/2006/relationships" r:id="rId1"/>
            </a:rPr>
            <a:t>https://www.kaggle.com/datasets/blastchar/telco-customer-churn</a:t>
          </a:r>
          <a:r>
            <a:rPr lang="en-US" sz="2400" dirty="0"/>
            <a:t> </a:t>
          </a:r>
        </a:p>
      </dgm:t>
    </dgm:pt>
    <dgm:pt modelId="{DA395DCB-6F0D-4AB8-AA04-018523BD6D3D}" type="parTrans" cxnId="{AA7082B3-0869-4968-A3BA-2BC236DDC5A5}">
      <dgm:prSet/>
      <dgm:spPr/>
      <dgm:t>
        <a:bodyPr/>
        <a:lstStyle/>
        <a:p>
          <a:endParaRPr lang="en-US" sz="2400"/>
        </a:p>
      </dgm:t>
    </dgm:pt>
    <dgm:pt modelId="{4A8F0C97-ADA0-44F3-A4AE-9B44CBE9D4C7}" type="sibTrans" cxnId="{AA7082B3-0869-4968-A3BA-2BC236DDC5A5}">
      <dgm:prSet/>
      <dgm:spPr/>
      <dgm:t>
        <a:bodyPr/>
        <a:lstStyle/>
        <a:p>
          <a:endParaRPr lang="en-US" sz="2400"/>
        </a:p>
      </dgm:t>
    </dgm:pt>
    <dgm:pt modelId="{48AAB550-4754-4B2C-BC94-62D3133FD453}" type="pres">
      <dgm:prSet presAssocID="{38C900CE-BFF8-48AC-B77D-B9392F0AE724}" presName="vert0" presStyleCnt="0">
        <dgm:presLayoutVars>
          <dgm:dir/>
          <dgm:animOne val="branch"/>
          <dgm:animLvl val="lvl"/>
        </dgm:presLayoutVars>
      </dgm:prSet>
      <dgm:spPr/>
    </dgm:pt>
    <dgm:pt modelId="{A6A05EE1-A9DE-49FD-A994-09F38511426B}" type="pres">
      <dgm:prSet presAssocID="{1B7CE7FF-F7BE-44DE-978A-425C4640AA9B}" presName="thickLine" presStyleLbl="alignNode1" presStyleIdx="0" presStyleCnt="4"/>
      <dgm:spPr/>
    </dgm:pt>
    <dgm:pt modelId="{C1E81299-ADDD-4C45-A9AF-839FAB2E8FF9}" type="pres">
      <dgm:prSet presAssocID="{1B7CE7FF-F7BE-44DE-978A-425C4640AA9B}" presName="horz1" presStyleCnt="0"/>
      <dgm:spPr/>
    </dgm:pt>
    <dgm:pt modelId="{4AC1628D-ABCA-4738-AC37-0DB718494698}" type="pres">
      <dgm:prSet presAssocID="{1B7CE7FF-F7BE-44DE-978A-425C4640AA9B}" presName="tx1" presStyleLbl="revTx" presStyleIdx="0" presStyleCnt="4"/>
      <dgm:spPr/>
    </dgm:pt>
    <dgm:pt modelId="{C485C431-E7A5-4411-B366-D4B926A01C78}" type="pres">
      <dgm:prSet presAssocID="{1B7CE7FF-F7BE-44DE-978A-425C4640AA9B}" presName="vert1" presStyleCnt="0"/>
      <dgm:spPr/>
    </dgm:pt>
    <dgm:pt modelId="{19A92106-8E93-461D-8B70-D0E76B2C9B00}" type="pres">
      <dgm:prSet presAssocID="{5B355D46-F45D-4D27-9BAA-CA532A8D567A}" presName="thickLine" presStyleLbl="alignNode1" presStyleIdx="1" presStyleCnt="4"/>
      <dgm:spPr/>
    </dgm:pt>
    <dgm:pt modelId="{5FAB2CA1-F248-4F8D-852D-E7554FE6B21A}" type="pres">
      <dgm:prSet presAssocID="{5B355D46-F45D-4D27-9BAA-CA532A8D567A}" presName="horz1" presStyleCnt="0"/>
      <dgm:spPr/>
    </dgm:pt>
    <dgm:pt modelId="{80B9E0BE-183C-44D1-8CB0-EB4218C35390}" type="pres">
      <dgm:prSet presAssocID="{5B355D46-F45D-4D27-9BAA-CA532A8D567A}" presName="tx1" presStyleLbl="revTx" presStyleIdx="1" presStyleCnt="4"/>
      <dgm:spPr/>
    </dgm:pt>
    <dgm:pt modelId="{245092C0-A555-4EBA-B79C-298DBAC9F848}" type="pres">
      <dgm:prSet presAssocID="{5B355D46-F45D-4D27-9BAA-CA532A8D567A}" presName="vert1" presStyleCnt="0"/>
      <dgm:spPr/>
    </dgm:pt>
    <dgm:pt modelId="{14732A7D-518F-4EE3-9BA1-A11CB6C444C5}" type="pres">
      <dgm:prSet presAssocID="{07D6148A-E2F7-4F5D-9D8E-DFE4CEA8633E}" presName="thickLine" presStyleLbl="alignNode1" presStyleIdx="2" presStyleCnt="4"/>
      <dgm:spPr/>
    </dgm:pt>
    <dgm:pt modelId="{A3BED10D-DA9F-4420-A572-3104903FCAA0}" type="pres">
      <dgm:prSet presAssocID="{07D6148A-E2F7-4F5D-9D8E-DFE4CEA8633E}" presName="horz1" presStyleCnt="0"/>
      <dgm:spPr/>
    </dgm:pt>
    <dgm:pt modelId="{E24703E4-3232-4D7B-BD38-4D541D939122}" type="pres">
      <dgm:prSet presAssocID="{07D6148A-E2F7-4F5D-9D8E-DFE4CEA8633E}" presName="tx1" presStyleLbl="revTx" presStyleIdx="2" presStyleCnt="4"/>
      <dgm:spPr/>
    </dgm:pt>
    <dgm:pt modelId="{382E830C-B214-4E26-9BAF-9ACE96F5AF34}" type="pres">
      <dgm:prSet presAssocID="{07D6148A-E2F7-4F5D-9D8E-DFE4CEA8633E}" presName="vert1" presStyleCnt="0"/>
      <dgm:spPr/>
    </dgm:pt>
    <dgm:pt modelId="{38E454B3-98E4-4A36-888A-1856B04A5260}" type="pres">
      <dgm:prSet presAssocID="{80BE0D80-F274-4EDC-B68E-570907D9509D}" presName="thickLine" presStyleLbl="alignNode1" presStyleIdx="3" presStyleCnt="4"/>
      <dgm:spPr/>
    </dgm:pt>
    <dgm:pt modelId="{A8685DC9-0D31-4C7C-BC28-DFA564AC2B02}" type="pres">
      <dgm:prSet presAssocID="{80BE0D80-F274-4EDC-B68E-570907D9509D}" presName="horz1" presStyleCnt="0"/>
      <dgm:spPr/>
    </dgm:pt>
    <dgm:pt modelId="{0939616F-D203-44BD-90F3-A774263116AE}" type="pres">
      <dgm:prSet presAssocID="{80BE0D80-F274-4EDC-B68E-570907D9509D}" presName="tx1" presStyleLbl="revTx" presStyleIdx="3" presStyleCnt="4"/>
      <dgm:spPr/>
    </dgm:pt>
    <dgm:pt modelId="{1E16616F-3BF3-4466-81DE-D70617177762}" type="pres">
      <dgm:prSet presAssocID="{80BE0D80-F274-4EDC-B68E-570907D9509D}" presName="vert1" presStyleCnt="0"/>
      <dgm:spPr/>
    </dgm:pt>
  </dgm:ptLst>
  <dgm:cxnLst>
    <dgm:cxn modelId="{995DFE1B-8A15-48C9-A73F-1B21CE4E8E78}" srcId="{38C900CE-BFF8-48AC-B77D-B9392F0AE724}" destId="{1B7CE7FF-F7BE-44DE-978A-425C4640AA9B}" srcOrd="0" destOrd="0" parTransId="{999EFAF1-0404-441C-BFAC-051B9C597626}" sibTransId="{DC93E80C-8968-4E0D-B4B5-4514F062B2B2}"/>
    <dgm:cxn modelId="{7CE79061-B0B4-49E2-BDAA-E39AE2A242C2}" srcId="{38C900CE-BFF8-48AC-B77D-B9392F0AE724}" destId="{5B355D46-F45D-4D27-9BAA-CA532A8D567A}" srcOrd="1" destOrd="0" parTransId="{C9134349-87CF-4FD2-A712-6BADD0EC19B1}" sibTransId="{646E12CA-8E59-4C14-91B4-1159F6F36403}"/>
    <dgm:cxn modelId="{F6A1217B-67DA-4FEA-8D5C-7302A798308E}" type="presOf" srcId="{80BE0D80-F274-4EDC-B68E-570907D9509D}" destId="{0939616F-D203-44BD-90F3-A774263116AE}" srcOrd="0" destOrd="0" presId="urn:microsoft.com/office/officeart/2008/layout/LinedList"/>
    <dgm:cxn modelId="{9EDC7896-CD87-4D95-8128-4E6749D91DE0}" srcId="{38C900CE-BFF8-48AC-B77D-B9392F0AE724}" destId="{07D6148A-E2F7-4F5D-9D8E-DFE4CEA8633E}" srcOrd="2" destOrd="0" parTransId="{A497AEE2-73E4-47C3-B723-219D046749FC}" sibTransId="{C9440C6F-31F0-4F9D-BBE4-B80932B121DD}"/>
    <dgm:cxn modelId="{6F838BA2-9485-4DA3-B7B8-39C64EF6A7FD}" type="presOf" srcId="{07D6148A-E2F7-4F5D-9D8E-DFE4CEA8633E}" destId="{E24703E4-3232-4D7B-BD38-4D541D939122}" srcOrd="0" destOrd="0" presId="urn:microsoft.com/office/officeart/2008/layout/LinedList"/>
    <dgm:cxn modelId="{AA7082B3-0869-4968-A3BA-2BC236DDC5A5}" srcId="{38C900CE-BFF8-48AC-B77D-B9392F0AE724}" destId="{80BE0D80-F274-4EDC-B68E-570907D9509D}" srcOrd="3" destOrd="0" parTransId="{DA395DCB-6F0D-4AB8-AA04-018523BD6D3D}" sibTransId="{4A8F0C97-ADA0-44F3-A4AE-9B44CBE9D4C7}"/>
    <dgm:cxn modelId="{AA1FFBEB-73C7-4557-98E3-D51350D36313}" type="presOf" srcId="{38C900CE-BFF8-48AC-B77D-B9392F0AE724}" destId="{48AAB550-4754-4B2C-BC94-62D3133FD453}" srcOrd="0" destOrd="0" presId="urn:microsoft.com/office/officeart/2008/layout/LinedList"/>
    <dgm:cxn modelId="{75306AF3-4E4D-43B5-96B9-7CD6F02688BD}" type="presOf" srcId="{1B7CE7FF-F7BE-44DE-978A-425C4640AA9B}" destId="{4AC1628D-ABCA-4738-AC37-0DB718494698}" srcOrd="0" destOrd="0" presId="urn:microsoft.com/office/officeart/2008/layout/LinedList"/>
    <dgm:cxn modelId="{CD19CAF5-4F8C-484A-954A-DEDDD900AAC2}" type="presOf" srcId="{5B355D46-F45D-4D27-9BAA-CA532A8D567A}" destId="{80B9E0BE-183C-44D1-8CB0-EB4218C35390}" srcOrd="0" destOrd="0" presId="urn:microsoft.com/office/officeart/2008/layout/LinedList"/>
    <dgm:cxn modelId="{8E1E048A-0A1B-4E28-97FC-C92A8831A987}" type="presParOf" srcId="{48AAB550-4754-4B2C-BC94-62D3133FD453}" destId="{A6A05EE1-A9DE-49FD-A994-09F38511426B}" srcOrd="0" destOrd="0" presId="urn:microsoft.com/office/officeart/2008/layout/LinedList"/>
    <dgm:cxn modelId="{15C57846-FEED-4469-88B0-F6C7AE058B10}" type="presParOf" srcId="{48AAB550-4754-4B2C-BC94-62D3133FD453}" destId="{C1E81299-ADDD-4C45-A9AF-839FAB2E8FF9}" srcOrd="1" destOrd="0" presId="urn:microsoft.com/office/officeart/2008/layout/LinedList"/>
    <dgm:cxn modelId="{C80B6038-E8E3-4526-BDAE-133A4834F77E}" type="presParOf" srcId="{C1E81299-ADDD-4C45-A9AF-839FAB2E8FF9}" destId="{4AC1628D-ABCA-4738-AC37-0DB718494698}" srcOrd="0" destOrd="0" presId="urn:microsoft.com/office/officeart/2008/layout/LinedList"/>
    <dgm:cxn modelId="{28D44DB5-5BF2-4A89-9957-18FC18C74427}" type="presParOf" srcId="{C1E81299-ADDD-4C45-A9AF-839FAB2E8FF9}" destId="{C485C431-E7A5-4411-B366-D4B926A01C78}" srcOrd="1" destOrd="0" presId="urn:microsoft.com/office/officeart/2008/layout/LinedList"/>
    <dgm:cxn modelId="{FA5ED2A8-7F96-4D51-8B17-1C04675C3CED}" type="presParOf" srcId="{48AAB550-4754-4B2C-BC94-62D3133FD453}" destId="{19A92106-8E93-461D-8B70-D0E76B2C9B00}" srcOrd="2" destOrd="0" presId="urn:microsoft.com/office/officeart/2008/layout/LinedList"/>
    <dgm:cxn modelId="{6C403EDD-15B3-4D0D-9520-4584AEEEE01F}" type="presParOf" srcId="{48AAB550-4754-4B2C-BC94-62D3133FD453}" destId="{5FAB2CA1-F248-4F8D-852D-E7554FE6B21A}" srcOrd="3" destOrd="0" presId="urn:microsoft.com/office/officeart/2008/layout/LinedList"/>
    <dgm:cxn modelId="{42120177-D9F4-4FD6-A85E-EE3C662CDD5E}" type="presParOf" srcId="{5FAB2CA1-F248-4F8D-852D-E7554FE6B21A}" destId="{80B9E0BE-183C-44D1-8CB0-EB4218C35390}" srcOrd="0" destOrd="0" presId="urn:microsoft.com/office/officeart/2008/layout/LinedList"/>
    <dgm:cxn modelId="{F7D5EA56-87E2-43FB-B81D-6141E2F0A99B}" type="presParOf" srcId="{5FAB2CA1-F248-4F8D-852D-E7554FE6B21A}" destId="{245092C0-A555-4EBA-B79C-298DBAC9F848}" srcOrd="1" destOrd="0" presId="urn:microsoft.com/office/officeart/2008/layout/LinedList"/>
    <dgm:cxn modelId="{ED27E5DE-9E79-4BA6-B573-F494E2939E72}" type="presParOf" srcId="{48AAB550-4754-4B2C-BC94-62D3133FD453}" destId="{14732A7D-518F-4EE3-9BA1-A11CB6C444C5}" srcOrd="4" destOrd="0" presId="urn:microsoft.com/office/officeart/2008/layout/LinedList"/>
    <dgm:cxn modelId="{4A1E42E8-1D2D-4BF0-93EC-BF23907A6C39}" type="presParOf" srcId="{48AAB550-4754-4B2C-BC94-62D3133FD453}" destId="{A3BED10D-DA9F-4420-A572-3104903FCAA0}" srcOrd="5" destOrd="0" presId="urn:microsoft.com/office/officeart/2008/layout/LinedList"/>
    <dgm:cxn modelId="{5DD16D27-8F7D-4974-88B6-EC99C77DF28D}" type="presParOf" srcId="{A3BED10D-DA9F-4420-A572-3104903FCAA0}" destId="{E24703E4-3232-4D7B-BD38-4D541D939122}" srcOrd="0" destOrd="0" presId="urn:microsoft.com/office/officeart/2008/layout/LinedList"/>
    <dgm:cxn modelId="{6707AE05-7B90-4D59-AAB0-9F57F1B39650}" type="presParOf" srcId="{A3BED10D-DA9F-4420-A572-3104903FCAA0}" destId="{382E830C-B214-4E26-9BAF-9ACE96F5AF34}" srcOrd="1" destOrd="0" presId="urn:microsoft.com/office/officeart/2008/layout/LinedList"/>
    <dgm:cxn modelId="{D4735B4C-5A32-4375-ABCE-5901330E5A6B}" type="presParOf" srcId="{48AAB550-4754-4B2C-BC94-62D3133FD453}" destId="{38E454B3-98E4-4A36-888A-1856B04A5260}" srcOrd="6" destOrd="0" presId="urn:microsoft.com/office/officeart/2008/layout/LinedList"/>
    <dgm:cxn modelId="{B4A672E0-5D99-4EA6-884E-DE6828EF23D6}" type="presParOf" srcId="{48AAB550-4754-4B2C-BC94-62D3133FD453}" destId="{A8685DC9-0D31-4C7C-BC28-DFA564AC2B02}" srcOrd="7" destOrd="0" presId="urn:microsoft.com/office/officeart/2008/layout/LinedList"/>
    <dgm:cxn modelId="{07E18E65-F7AF-4762-B68D-95D62AD0F5B2}" type="presParOf" srcId="{A8685DC9-0D31-4C7C-BC28-DFA564AC2B02}" destId="{0939616F-D203-44BD-90F3-A774263116AE}" srcOrd="0" destOrd="0" presId="urn:microsoft.com/office/officeart/2008/layout/LinedList"/>
    <dgm:cxn modelId="{0AF4F287-4BD4-4C0B-ACD4-7DC30F33FB50}" type="presParOf" srcId="{A8685DC9-0D31-4C7C-BC28-DFA564AC2B02}" destId="{1E16616F-3BF3-4466-81DE-D7061717776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BAFE0D-148F-4800-887B-DA0FBB7E48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BFBC12-C413-4C2C-AD95-F7CCDC295B46}">
      <dgm:prSet custT="1"/>
      <dgm:spPr/>
      <dgm:t>
        <a:bodyPr/>
        <a:lstStyle/>
        <a:p>
          <a:r>
            <a:rPr lang="en-US" sz="2000" b="1" dirty="0"/>
            <a:t>Method: </a:t>
          </a:r>
        </a:p>
        <a:p>
          <a:r>
            <a:rPr lang="en-US" sz="2000" dirty="0"/>
            <a:t>Data downloaded from Kaggle.</a:t>
          </a:r>
        </a:p>
      </dgm:t>
    </dgm:pt>
    <dgm:pt modelId="{94E63B81-6720-4F21-BD29-BD868EEB4D0E}" type="parTrans" cxnId="{60FFFB8D-67E4-4DFB-BC85-0CB03C413057}">
      <dgm:prSet/>
      <dgm:spPr/>
      <dgm:t>
        <a:bodyPr/>
        <a:lstStyle/>
        <a:p>
          <a:endParaRPr lang="en-US"/>
        </a:p>
      </dgm:t>
    </dgm:pt>
    <dgm:pt modelId="{AAF20F09-E589-4C99-A312-3E53CC2E9995}" type="sibTrans" cxnId="{60FFFB8D-67E4-4DFB-BC85-0CB03C413057}">
      <dgm:prSet/>
      <dgm:spPr/>
      <dgm:t>
        <a:bodyPr/>
        <a:lstStyle/>
        <a:p>
          <a:endParaRPr lang="en-US"/>
        </a:p>
      </dgm:t>
    </dgm:pt>
    <dgm:pt modelId="{C7482172-C010-4A6A-B9BE-300CD02C0AD7}">
      <dgm:prSet custT="1"/>
      <dgm:spPr/>
      <dgm:t>
        <a:bodyPr/>
        <a:lstStyle/>
        <a:p>
          <a:r>
            <a:rPr lang="en-US" sz="2000" b="1" dirty="0"/>
            <a:t>Tools: </a:t>
          </a:r>
        </a:p>
        <a:p>
          <a:r>
            <a:rPr lang="en-US" sz="2000" dirty="0"/>
            <a:t>Python (Pandas for loading dataset).</a:t>
          </a:r>
        </a:p>
      </dgm:t>
    </dgm:pt>
    <dgm:pt modelId="{55FB673A-5BF9-40B3-8C14-896103DB5366}" type="parTrans" cxnId="{BF826132-FC72-4A12-9C57-DEA20BE04D63}">
      <dgm:prSet/>
      <dgm:spPr/>
      <dgm:t>
        <a:bodyPr/>
        <a:lstStyle/>
        <a:p>
          <a:endParaRPr lang="en-US"/>
        </a:p>
      </dgm:t>
    </dgm:pt>
    <dgm:pt modelId="{1F4F8914-CF62-4C1E-9A56-D9B4674E2968}" type="sibTrans" cxnId="{BF826132-FC72-4A12-9C57-DEA20BE04D63}">
      <dgm:prSet/>
      <dgm:spPr/>
      <dgm:t>
        <a:bodyPr/>
        <a:lstStyle/>
        <a:p>
          <a:endParaRPr lang="en-US"/>
        </a:p>
      </dgm:t>
    </dgm:pt>
    <dgm:pt modelId="{E940681F-1745-473C-98AD-95581271C718}">
      <dgm:prSet custT="1"/>
      <dgm:spPr/>
      <dgm:t>
        <a:bodyPr/>
        <a:lstStyle/>
        <a:p>
          <a:r>
            <a:rPr lang="en-US" sz="2000" b="1" dirty="0"/>
            <a:t>Source Link: </a:t>
          </a:r>
          <a:r>
            <a:rPr lang="en-US" sz="2000" dirty="0">
              <a:hlinkClick xmlns:r="http://schemas.openxmlformats.org/officeDocument/2006/relationships" r:id="rId1"/>
            </a:rPr>
            <a:t>https://www.kaggle.com/datasets/blastchar/telco-customer-churn</a:t>
          </a:r>
          <a:r>
            <a:rPr lang="en-US" sz="2000" dirty="0"/>
            <a:t> </a:t>
          </a:r>
        </a:p>
      </dgm:t>
    </dgm:pt>
    <dgm:pt modelId="{CDC41D29-6900-471D-B3D5-CB28771F8846}" type="parTrans" cxnId="{D1176B04-A78D-4BC8-9D7C-FA03D4A3C918}">
      <dgm:prSet/>
      <dgm:spPr/>
      <dgm:t>
        <a:bodyPr/>
        <a:lstStyle/>
        <a:p>
          <a:endParaRPr lang="en-US"/>
        </a:p>
      </dgm:t>
    </dgm:pt>
    <dgm:pt modelId="{1BAB586D-867F-41F2-B8F8-66E178884AB8}" type="sibTrans" cxnId="{D1176B04-A78D-4BC8-9D7C-FA03D4A3C918}">
      <dgm:prSet/>
      <dgm:spPr/>
      <dgm:t>
        <a:bodyPr/>
        <a:lstStyle/>
        <a:p>
          <a:endParaRPr lang="en-US"/>
        </a:p>
      </dgm:t>
    </dgm:pt>
    <dgm:pt modelId="{D250EA39-5804-4154-A4E1-0F031D428B1D}" type="pres">
      <dgm:prSet presAssocID="{36BAFE0D-148F-4800-887B-DA0FBB7E48CB}" presName="root" presStyleCnt="0">
        <dgm:presLayoutVars>
          <dgm:dir/>
          <dgm:resizeHandles val="exact"/>
        </dgm:presLayoutVars>
      </dgm:prSet>
      <dgm:spPr/>
    </dgm:pt>
    <dgm:pt modelId="{1CA0C76D-C5D9-490E-B570-B6C523E6E375}" type="pres">
      <dgm:prSet presAssocID="{E0BFBC12-C413-4C2C-AD95-F7CCDC295B46}" presName="compNode" presStyleCnt="0"/>
      <dgm:spPr/>
    </dgm:pt>
    <dgm:pt modelId="{02FF54C3-E81A-419F-A441-97B34011BEB2}" type="pres">
      <dgm:prSet presAssocID="{E0BFBC12-C413-4C2C-AD95-F7CCDC295B46}" presName="bgRect" presStyleLbl="bgShp" presStyleIdx="0" presStyleCnt="3"/>
      <dgm:spPr/>
    </dgm:pt>
    <dgm:pt modelId="{553B302A-0189-4E04-BD03-94176C20885F}" type="pres">
      <dgm:prSet presAssocID="{E0BFBC12-C413-4C2C-AD95-F7CCDC295B46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9D76749B-D5B5-43E9-9076-FC183A1A8A36}" type="pres">
      <dgm:prSet presAssocID="{E0BFBC12-C413-4C2C-AD95-F7CCDC295B46}" presName="spaceRect" presStyleCnt="0"/>
      <dgm:spPr/>
    </dgm:pt>
    <dgm:pt modelId="{022E3037-6F71-4031-B5EC-52312721E836}" type="pres">
      <dgm:prSet presAssocID="{E0BFBC12-C413-4C2C-AD95-F7CCDC295B46}" presName="parTx" presStyleLbl="revTx" presStyleIdx="0" presStyleCnt="3">
        <dgm:presLayoutVars>
          <dgm:chMax val="0"/>
          <dgm:chPref val="0"/>
        </dgm:presLayoutVars>
      </dgm:prSet>
      <dgm:spPr/>
    </dgm:pt>
    <dgm:pt modelId="{63A7628D-A081-49A0-B1A2-477AC2453DCD}" type="pres">
      <dgm:prSet presAssocID="{AAF20F09-E589-4C99-A312-3E53CC2E9995}" presName="sibTrans" presStyleCnt="0"/>
      <dgm:spPr/>
    </dgm:pt>
    <dgm:pt modelId="{F712DC3C-3E62-43BE-ACBF-72282496897E}" type="pres">
      <dgm:prSet presAssocID="{C7482172-C010-4A6A-B9BE-300CD02C0AD7}" presName="compNode" presStyleCnt="0"/>
      <dgm:spPr/>
    </dgm:pt>
    <dgm:pt modelId="{6013F036-6FE1-4CF7-AD75-4808E807CE84}" type="pres">
      <dgm:prSet presAssocID="{C7482172-C010-4A6A-B9BE-300CD02C0AD7}" presName="bgRect" presStyleLbl="bgShp" presStyleIdx="1" presStyleCnt="3"/>
      <dgm:spPr/>
    </dgm:pt>
    <dgm:pt modelId="{E5551865-4D9B-4546-BD1F-47EBDC722FCE}" type="pres">
      <dgm:prSet presAssocID="{C7482172-C010-4A6A-B9BE-300CD02C0AD7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3D259767-5F04-4EFC-9AD1-DCA4AE0517CA}" type="pres">
      <dgm:prSet presAssocID="{C7482172-C010-4A6A-B9BE-300CD02C0AD7}" presName="spaceRect" presStyleCnt="0"/>
      <dgm:spPr/>
    </dgm:pt>
    <dgm:pt modelId="{5FAF13BE-9A52-429D-A1E8-BF785A32326F}" type="pres">
      <dgm:prSet presAssocID="{C7482172-C010-4A6A-B9BE-300CD02C0AD7}" presName="parTx" presStyleLbl="revTx" presStyleIdx="1" presStyleCnt="3">
        <dgm:presLayoutVars>
          <dgm:chMax val="0"/>
          <dgm:chPref val="0"/>
        </dgm:presLayoutVars>
      </dgm:prSet>
      <dgm:spPr/>
    </dgm:pt>
    <dgm:pt modelId="{B5E3EF25-012A-45F9-9C3B-427334E07B49}" type="pres">
      <dgm:prSet presAssocID="{1F4F8914-CF62-4C1E-9A56-D9B4674E2968}" presName="sibTrans" presStyleCnt="0"/>
      <dgm:spPr/>
    </dgm:pt>
    <dgm:pt modelId="{6DECE178-1FE3-41CC-9916-56635D05B3B8}" type="pres">
      <dgm:prSet presAssocID="{E940681F-1745-473C-98AD-95581271C718}" presName="compNode" presStyleCnt="0"/>
      <dgm:spPr/>
    </dgm:pt>
    <dgm:pt modelId="{C0639EC3-8BBF-4C9C-94EA-32B63C11A01E}" type="pres">
      <dgm:prSet presAssocID="{E940681F-1745-473C-98AD-95581271C718}" presName="bgRect" presStyleLbl="bgShp" presStyleIdx="2" presStyleCnt="3"/>
      <dgm:spPr/>
    </dgm:pt>
    <dgm:pt modelId="{F41B7BD9-B453-47CF-8C2E-9F92AB39522D}" type="pres">
      <dgm:prSet presAssocID="{E940681F-1745-473C-98AD-95581271C718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24AC26AA-169D-48C2-9040-C62C04A74147}" type="pres">
      <dgm:prSet presAssocID="{E940681F-1745-473C-98AD-95581271C718}" presName="spaceRect" presStyleCnt="0"/>
      <dgm:spPr/>
    </dgm:pt>
    <dgm:pt modelId="{3A6DC9C0-A21D-46A8-AE22-1B52E01B3E7E}" type="pres">
      <dgm:prSet presAssocID="{E940681F-1745-473C-98AD-95581271C71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1176B04-A78D-4BC8-9D7C-FA03D4A3C918}" srcId="{36BAFE0D-148F-4800-887B-DA0FBB7E48CB}" destId="{E940681F-1745-473C-98AD-95581271C718}" srcOrd="2" destOrd="0" parTransId="{CDC41D29-6900-471D-B3D5-CB28771F8846}" sibTransId="{1BAB586D-867F-41F2-B8F8-66E178884AB8}"/>
    <dgm:cxn modelId="{AE264C17-3766-478C-B846-5FC26F94D48E}" type="presOf" srcId="{E940681F-1745-473C-98AD-95581271C718}" destId="{3A6DC9C0-A21D-46A8-AE22-1B52E01B3E7E}" srcOrd="0" destOrd="0" presId="urn:microsoft.com/office/officeart/2018/2/layout/IconVerticalSolidList"/>
    <dgm:cxn modelId="{BF826132-FC72-4A12-9C57-DEA20BE04D63}" srcId="{36BAFE0D-148F-4800-887B-DA0FBB7E48CB}" destId="{C7482172-C010-4A6A-B9BE-300CD02C0AD7}" srcOrd="1" destOrd="0" parTransId="{55FB673A-5BF9-40B3-8C14-896103DB5366}" sibTransId="{1F4F8914-CF62-4C1E-9A56-D9B4674E2968}"/>
    <dgm:cxn modelId="{E84E8565-65DA-4950-A6BF-E4CE5B08A38D}" type="presOf" srcId="{36BAFE0D-148F-4800-887B-DA0FBB7E48CB}" destId="{D250EA39-5804-4154-A4E1-0F031D428B1D}" srcOrd="0" destOrd="0" presId="urn:microsoft.com/office/officeart/2018/2/layout/IconVerticalSolidList"/>
    <dgm:cxn modelId="{60FFFB8D-67E4-4DFB-BC85-0CB03C413057}" srcId="{36BAFE0D-148F-4800-887B-DA0FBB7E48CB}" destId="{E0BFBC12-C413-4C2C-AD95-F7CCDC295B46}" srcOrd="0" destOrd="0" parTransId="{94E63B81-6720-4F21-BD29-BD868EEB4D0E}" sibTransId="{AAF20F09-E589-4C99-A312-3E53CC2E9995}"/>
    <dgm:cxn modelId="{07F718C4-66E9-40B0-BB95-E0E7F23DC4D0}" type="presOf" srcId="{E0BFBC12-C413-4C2C-AD95-F7CCDC295B46}" destId="{022E3037-6F71-4031-B5EC-52312721E836}" srcOrd="0" destOrd="0" presId="urn:microsoft.com/office/officeart/2018/2/layout/IconVerticalSolidList"/>
    <dgm:cxn modelId="{739C63ED-4757-4AA0-BCD5-00A827C88761}" type="presOf" srcId="{C7482172-C010-4A6A-B9BE-300CD02C0AD7}" destId="{5FAF13BE-9A52-429D-A1E8-BF785A32326F}" srcOrd="0" destOrd="0" presId="urn:microsoft.com/office/officeart/2018/2/layout/IconVerticalSolidList"/>
    <dgm:cxn modelId="{D7457433-ACDC-409A-860F-979485B8AECB}" type="presParOf" srcId="{D250EA39-5804-4154-A4E1-0F031D428B1D}" destId="{1CA0C76D-C5D9-490E-B570-B6C523E6E375}" srcOrd="0" destOrd="0" presId="urn:microsoft.com/office/officeart/2018/2/layout/IconVerticalSolidList"/>
    <dgm:cxn modelId="{DADA23FE-FC6B-41E9-8D31-3C8B2651365D}" type="presParOf" srcId="{1CA0C76D-C5D9-490E-B570-B6C523E6E375}" destId="{02FF54C3-E81A-419F-A441-97B34011BEB2}" srcOrd="0" destOrd="0" presId="urn:microsoft.com/office/officeart/2018/2/layout/IconVerticalSolidList"/>
    <dgm:cxn modelId="{FA313F01-470C-4E54-B7EB-D9488AE493BE}" type="presParOf" srcId="{1CA0C76D-C5D9-490E-B570-B6C523E6E375}" destId="{553B302A-0189-4E04-BD03-94176C20885F}" srcOrd="1" destOrd="0" presId="urn:microsoft.com/office/officeart/2018/2/layout/IconVerticalSolidList"/>
    <dgm:cxn modelId="{1183C271-D779-41A8-907C-3FF53EF3BCEB}" type="presParOf" srcId="{1CA0C76D-C5D9-490E-B570-B6C523E6E375}" destId="{9D76749B-D5B5-43E9-9076-FC183A1A8A36}" srcOrd="2" destOrd="0" presId="urn:microsoft.com/office/officeart/2018/2/layout/IconVerticalSolidList"/>
    <dgm:cxn modelId="{6D26239E-059B-40BE-8514-C99FDE1DD838}" type="presParOf" srcId="{1CA0C76D-C5D9-490E-B570-B6C523E6E375}" destId="{022E3037-6F71-4031-B5EC-52312721E836}" srcOrd="3" destOrd="0" presId="urn:microsoft.com/office/officeart/2018/2/layout/IconVerticalSolidList"/>
    <dgm:cxn modelId="{CA4C8E9A-92BF-4A89-A9A3-2239700F6039}" type="presParOf" srcId="{D250EA39-5804-4154-A4E1-0F031D428B1D}" destId="{63A7628D-A081-49A0-B1A2-477AC2453DCD}" srcOrd="1" destOrd="0" presId="urn:microsoft.com/office/officeart/2018/2/layout/IconVerticalSolidList"/>
    <dgm:cxn modelId="{462F8C66-10F2-489D-B2BC-ED9B1B7B51C9}" type="presParOf" srcId="{D250EA39-5804-4154-A4E1-0F031D428B1D}" destId="{F712DC3C-3E62-43BE-ACBF-72282496897E}" srcOrd="2" destOrd="0" presId="urn:microsoft.com/office/officeart/2018/2/layout/IconVerticalSolidList"/>
    <dgm:cxn modelId="{45210682-8C07-4A79-853F-496779477E9C}" type="presParOf" srcId="{F712DC3C-3E62-43BE-ACBF-72282496897E}" destId="{6013F036-6FE1-4CF7-AD75-4808E807CE84}" srcOrd="0" destOrd="0" presId="urn:microsoft.com/office/officeart/2018/2/layout/IconVerticalSolidList"/>
    <dgm:cxn modelId="{3F3A1E99-AA1E-4976-9654-8C44155AD515}" type="presParOf" srcId="{F712DC3C-3E62-43BE-ACBF-72282496897E}" destId="{E5551865-4D9B-4546-BD1F-47EBDC722FCE}" srcOrd="1" destOrd="0" presId="urn:microsoft.com/office/officeart/2018/2/layout/IconVerticalSolidList"/>
    <dgm:cxn modelId="{2A0268D5-1AD2-4545-AAD2-27ECB3DE5116}" type="presParOf" srcId="{F712DC3C-3E62-43BE-ACBF-72282496897E}" destId="{3D259767-5F04-4EFC-9AD1-DCA4AE0517CA}" srcOrd="2" destOrd="0" presId="urn:microsoft.com/office/officeart/2018/2/layout/IconVerticalSolidList"/>
    <dgm:cxn modelId="{5ED3909F-DAEC-49DD-B681-0AFEE777C609}" type="presParOf" srcId="{F712DC3C-3E62-43BE-ACBF-72282496897E}" destId="{5FAF13BE-9A52-429D-A1E8-BF785A32326F}" srcOrd="3" destOrd="0" presId="urn:microsoft.com/office/officeart/2018/2/layout/IconVerticalSolidList"/>
    <dgm:cxn modelId="{80E14D59-8D74-40FD-BFB5-28B20555EFA5}" type="presParOf" srcId="{D250EA39-5804-4154-A4E1-0F031D428B1D}" destId="{B5E3EF25-012A-45F9-9C3B-427334E07B49}" srcOrd="3" destOrd="0" presId="urn:microsoft.com/office/officeart/2018/2/layout/IconVerticalSolidList"/>
    <dgm:cxn modelId="{22B6EE53-BD57-4BEB-9BCC-052DD4C50FB7}" type="presParOf" srcId="{D250EA39-5804-4154-A4E1-0F031D428B1D}" destId="{6DECE178-1FE3-41CC-9916-56635D05B3B8}" srcOrd="4" destOrd="0" presId="urn:microsoft.com/office/officeart/2018/2/layout/IconVerticalSolidList"/>
    <dgm:cxn modelId="{169B1A57-AFC5-45E8-87D0-061B245A20AE}" type="presParOf" srcId="{6DECE178-1FE3-41CC-9916-56635D05B3B8}" destId="{C0639EC3-8BBF-4C9C-94EA-32B63C11A01E}" srcOrd="0" destOrd="0" presId="urn:microsoft.com/office/officeart/2018/2/layout/IconVerticalSolidList"/>
    <dgm:cxn modelId="{62E7A4A2-F786-4AE4-863C-B94C8B52E840}" type="presParOf" srcId="{6DECE178-1FE3-41CC-9916-56635D05B3B8}" destId="{F41B7BD9-B453-47CF-8C2E-9F92AB39522D}" srcOrd="1" destOrd="0" presId="urn:microsoft.com/office/officeart/2018/2/layout/IconVerticalSolidList"/>
    <dgm:cxn modelId="{C57663EC-70A1-4DA1-9016-6CF25737B39E}" type="presParOf" srcId="{6DECE178-1FE3-41CC-9916-56635D05B3B8}" destId="{24AC26AA-169D-48C2-9040-C62C04A74147}" srcOrd="2" destOrd="0" presId="urn:microsoft.com/office/officeart/2018/2/layout/IconVerticalSolidList"/>
    <dgm:cxn modelId="{2D66C186-2450-41BD-A71C-7798332B982B}" type="presParOf" srcId="{6DECE178-1FE3-41CC-9916-56635D05B3B8}" destId="{3A6DC9C0-A21D-46A8-AE22-1B52E01B3E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A25F2B-46B8-472B-9F9E-D31FCBFF381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7FA099-83A2-47B1-A9A9-1E61CBC1B47B}">
      <dgm:prSet custT="1"/>
      <dgm:spPr/>
      <dgm:t>
        <a:bodyPr/>
        <a:lstStyle/>
        <a:p>
          <a:r>
            <a:rPr lang="en-CA" sz="4400" b="1" dirty="0">
              <a:solidFill>
                <a:srgbClr val="00B050"/>
              </a:solidFill>
            </a:rPr>
            <a:t>Steps:</a:t>
          </a:r>
          <a:endParaRPr lang="en-US" sz="4400" b="1" dirty="0">
            <a:solidFill>
              <a:srgbClr val="00B050"/>
            </a:solidFill>
          </a:endParaRPr>
        </a:p>
      </dgm:t>
    </dgm:pt>
    <dgm:pt modelId="{EAEF9DBF-4B9C-4CFA-B0D4-A2F5CC266785}" type="parTrans" cxnId="{4A262BEF-CB06-4409-BE4E-AD1DD788CC78}">
      <dgm:prSet/>
      <dgm:spPr/>
      <dgm:t>
        <a:bodyPr/>
        <a:lstStyle/>
        <a:p>
          <a:endParaRPr lang="en-US"/>
        </a:p>
      </dgm:t>
    </dgm:pt>
    <dgm:pt modelId="{2E931D9A-E368-4184-BF2D-09A81D8C8648}" type="sibTrans" cxnId="{4A262BEF-CB06-4409-BE4E-AD1DD788CC78}">
      <dgm:prSet/>
      <dgm:spPr/>
      <dgm:t>
        <a:bodyPr/>
        <a:lstStyle/>
        <a:p>
          <a:endParaRPr lang="en-US"/>
        </a:p>
      </dgm:t>
    </dgm:pt>
    <dgm:pt modelId="{D95CD46D-1BA2-44FF-A976-00D38A4F8A47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CA" sz="3200" dirty="0"/>
            <a:t>1. Handle missing values (e.g., imputation).</a:t>
          </a:r>
          <a:endParaRPr lang="en-US" sz="3200" dirty="0"/>
        </a:p>
      </dgm:t>
    </dgm:pt>
    <dgm:pt modelId="{20C74B02-051A-4912-89D2-848BF8E5E194}" type="parTrans" cxnId="{BE5FBE5C-3BCA-4CF2-91C0-7996DD930559}">
      <dgm:prSet/>
      <dgm:spPr/>
      <dgm:t>
        <a:bodyPr/>
        <a:lstStyle/>
        <a:p>
          <a:endParaRPr lang="en-US"/>
        </a:p>
      </dgm:t>
    </dgm:pt>
    <dgm:pt modelId="{D7E191FB-BC26-47D6-8D9F-F0EEA31E4156}" type="sibTrans" cxnId="{BE5FBE5C-3BCA-4CF2-91C0-7996DD930559}">
      <dgm:prSet/>
      <dgm:spPr/>
      <dgm:t>
        <a:bodyPr/>
        <a:lstStyle/>
        <a:p>
          <a:endParaRPr lang="en-US"/>
        </a:p>
      </dgm:t>
    </dgm:pt>
    <dgm:pt modelId="{FEE5D840-E9CA-4A35-827C-032D22ABD225}">
      <dgm:prSet custT="1"/>
      <dgm:spPr/>
      <dgm:t>
        <a:bodyPr/>
        <a:lstStyle/>
        <a:p>
          <a:r>
            <a:rPr lang="en-CA" sz="3200" dirty="0"/>
            <a:t>2. Remove duplicate entries.</a:t>
          </a:r>
          <a:endParaRPr lang="en-US" sz="3200" dirty="0"/>
        </a:p>
      </dgm:t>
    </dgm:pt>
    <dgm:pt modelId="{8D2947F3-5D31-461A-B189-766E814F0BEB}" type="parTrans" cxnId="{294C25AB-6204-4ECA-B930-16317E9DA882}">
      <dgm:prSet/>
      <dgm:spPr/>
      <dgm:t>
        <a:bodyPr/>
        <a:lstStyle/>
        <a:p>
          <a:endParaRPr lang="en-US"/>
        </a:p>
      </dgm:t>
    </dgm:pt>
    <dgm:pt modelId="{D5BB3809-627E-46E8-B507-CCFC0576C115}" type="sibTrans" cxnId="{294C25AB-6204-4ECA-B930-16317E9DA882}">
      <dgm:prSet/>
      <dgm:spPr/>
      <dgm:t>
        <a:bodyPr/>
        <a:lstStyle/>
        <a:p>
          <a:endParaRPr lang="en-US"/>
        </a:p>
      </dgm:t>
    </dgm:pt>
    <dgm:pt modelId="{E508B064-C0BA-4FAE-926D-A24545B0E79F}">
      <dgm:prSet custT="1"/>
      <dgm:spPr/>
      <dgm:t>
        <a:bodyPr/>
        <a:lstStyle/>
        <a:p>
          <a:r>
            <a:rPr lang="en-CA" sz="3200" dirty="0"/>
            <a:t>3. Standardize formatting (e.g., date formats).</a:t>
          </a:r>
          <a:endParaRPr lang="en-US" sz="3200" dirty="0"/>
        </a:p>
      </dgm:t>
    </dgm:pt>
    <dgm:pt modelId="{8E8E6B76-B37B-4425-A248-5B3E80FA577D}" type="parTrans" cxnId="{90A2E384-4310-4A46-8E5A-EAFA40EB9A1D}">
      <dgm:prSet/>
      <dgm:spPr/>
      <dgm:t>
        <a:bodyPr/>
        <a:lstStyle/>
        <a:p>
          <a:endParaRPr lang="en-US"/>
        </a:p>
      </dgm:t>
    </dgm:pt>
    <dgm:pt modelId="{6F529BA9-62CC-44F8-8C30-3698A61DA148}" type="sibTrans" cxnId="{90A2E384-4310-4A46-8E5A-EAFA40EB9A1D}">
      <dgm:prSet/>
      <dgm:spPr/>
      <dgm:t>
        <a:bodyPr/>
        <a:lstStyle/>
        <a:p>
          <a:endParaRPr lang="en-US"/>
        </a:p>
      </dgm:t>
    </dgm:pt>
    <dgm:pt modelId="{0DAABCDC-CB33-4FC6-84A0-F9374A9A964C}" type="pres">
      <dgm:prSet presAssocID="{E8A25F2B-46B8-472B-9F9E-D31FCBFF381C}" presName="vert0" presStyleCnt="0">
        <dgm:presLayoutVars>
          <dgm:dir/>
          <dgm:animOne val="branch"/>
          <dgm:animLvl val="lvl"/>
        </dgm:presLayoutVars>
      </dgm:prSet>
      <dgm:spPr/>
    </dgm:pt>
    <dgm:pt modelId="{8457DE52-2872-48C3-B981-ED14E1E776C0}" type="pres">
      <dgm:prSet presAssocID="{947FA099-83A2-47B1-A9A9-1E61CBC1B47B}" presName="thickLine" presStyleLbl="alignNode1" presStyleIdx="0" presStyleCnt="1"/>
      <dgm:spPr/>
    </dgm:pt>
    <dgm:pt modelId="{D67BEED7-18DF-4BCF-8B41-566B274B3132}" type="pres">
      <dgm:prSet presAssocID="{947FA099-83A2-47B1-A9A9-1E61CBC1B47B}" presName="horz1" presStyleCnt="0"/>
      <dgm:spPr/>
    </dgm:pt>
    <dgm:pt modelId="{574FE133-E981-48DC-AC9C-029C82636017}" type="pres">
      <dgm:prSet presAssocID="{947FA099-83A2-47B1-A9A9-1E61CBC1B47B}" presName="tx1" presStyleLbl="revTx" presStyleIdx="0" presStyleCnt="4"/>
      <dgm:spPr/>
    </dgm:pt>
    <dgm:pt modelId="{83791ACA-BA01-4DF1-B017-FED4355CC82D}" type="pres">
      <dgm:prSet presAssocID="{947FA099-83A2-47B1-A9A9-1E61CBC1B47B}" presName="vert1" presStyleCnt="0"/>
      <dgm:spPr/>
    </dgm:pt>
    <dgm:pt modelId="{30263DA0-A281-4E21-95F6-D7B33DD78000}" type="pres">
      <dgm:prSet presAssocID="{D95CD46D-1BA2-44FF-A976-00D38A4F8A47}" presName="vertSpace2a" presStyleCnt="0"/>
      <dgm:spPr/>
    </dgm:pt>
    <dgm:pt modelId="{652FA558-F930-40A4-866A-0A25AF86158F}" type="pres">
      <dgm:prSet presAssocID="{D95CD46D-1BA2-44FF-A976-00D38A4F8A47}" presName="horz2" presStyleCnt="0"/>
      <dgm:spPr/>
    </dgm:pt>
    <dgm:pt modelId="{7C9CE788-A50E-4CD6-831A-723280C42A4A}" type="pres">
      <dgm:prSet presAssocID="{D95CD46D-1BA2-44FF-A976-00D38A4F8A47}" presName="horzSpace2" presStyleCnt="0"/>
      <dgm:spPr/>
    </dgm:pt>
    <dgm:pt modelId="{7EC7BB65-9B3C-4CA6-A63E-B4471B516CD0}" type="pres">
      <dgm:prSet presAssocID="{D95CD46D-1BA2-44FF-A976-00D38A4F8A47}" presName="tx2" presStyleLbl="revTx" presStyleIdx="1" presStyleCnt="4"/>
      <dgm:spPr/>
    </dgm:pt>
    <dgm:pt modelId="{B35346AA-7209-4911-A84E-B4D7594F4349}" type="pres">
      <dgm:prSet presAssocID="{D95CD46D-1BA2-44FF-A976-00D38A4F8A47}" presName="vert2" presStyleCnt="0"/>
      <dgm:spPr/>
    </dgm:pt>
    <dgm:pt modelId="{74BFA4B0-FF3B-4279-BED3-397DD1DEE9BE}" type="pres">
      <dgm:prSet presAssocID="{D95CD46D-1BA2-44FF-A976-00D38A4F8A47}" presName="thinLine2b" presStyleLbl="callout" presStyleIdx="0" presStyleCnt="3"/>
      <dgm:spPr/>
    </dgm:pt>
    <dgm:pt modelId="{08D3409A-9737-4772-8226-15A7CB277C59}" type="pres">
      <dgm:prSet presAssocID="{D95CD46D-1BA2-44FF-A976-00D38A4F8A47}" presName="vertSpace2b" presStyleCnt="0"/>
      <dgm:spPr/>
    </dgm:pt>
    <dgm:pt modelId="{263E553B-54D4-418F-9F2F-5232F2BA4872}" type="pres">
      <dgm:prSet presAssocID="{FEE5D840-E9CA-4A35-827C-032D22ABD225}" presName="horz2" presStyleCnt="0"/>
      <dgm:spPr/>
    </dgm:pt>
    <dgm:pt modelId="{2441C4A1-BEEA-4312-8D0C-314626C5CD4C}" type="pres">
      <dgm:prSet presAssocID="{FEE5D840-E9CA-4A35-827C-032D22ABD225}" presName="horzSpace2" presStyleCnt="0"/>
      <dgm:spPr/>
    </dgm:pt>
    <dgm:pt modelId="{B885A42F-1758-49B5-84FB-650B51CB7E7B}" type="pres">
      <dgm:prSet presAssocID="{FEE5D840-E9CA-4A35-827C-032D22ABD225}" presName="tx2" presStyleLbl="revTx" presStyleIdx="2" presStyleCnt="4"/>
      <dgm:spPr/>
    </dgm:pt>
    <dgm:pt modelId="{E8B1C731-3194-4750-A20B-380B4C5EC173}" type="pres">
      <dgm:prSet presAssocID="{FEE5D840-E9CA-4A35-827C-032D22ABD225}" presName="vert2" presStyleCnt="0"/>
      <dgm:spPr/>
    </dgm:pt>
    <dgm:pt modelId="{7EC48901-B72E-42CE-885C-343E497E4AA3}" type="pres">
      <dgm:prSet presAssocID="{FEE5D840-E9CA-4A35-827C-032D22ABD225}" presName="thinLine2b" presStyleLbl="callout" presStyleIdx="1" presStyleCnt="3"/>
      <dgm:spPr/>
    </dgm:pt>
    <dgm:pt modelId="{D1B6D60B-BA70-42C3-AD17-6E606CFACF2D}" type="pres">
      <dgm:prSet presAssocID="{FEE5D840-E9CA-4A35-827C-032D22ABD225}" presName="vertSpace2b" presStyleCnt="0"/>
      <dgm:spPr/>
    </dgm:pt>
    <dgm:pt modelId="{8D1AA3C8-D107-4321-9EFF-B3DB4B323C8E}" type="pres">
      <dgm:prSet presAssocID="{E508B064-C0BA-4FAE-926D-A24545B0E79F}" presName="horz2" presStyleCnt="0"/>
      <dgm:spPr/>
    </dgm:pt>
    <dgm:pt modelId="{8BDE4CB0-56D0-49F1-A991-B51AF87C1A8A}" type="pres">
      <dgm:prSet presAssocID="{E508B064-C0BA-4FAE-926D-A24545B0E79F}" presName="horzSpace2" presStyleCnt="0"/>
      <dgm:spPr/>
    </dgm:pt>
    <dgm:pt modelId="{DCC226B1-1425-4911-8BBD-6A5A5E46E7F3}" type="pres">
      <dgm:prSet presAssocID="{E508B064-C0BA-4FAE-926D-A24545B0E79F}" presName="tx2" presStyleLbl="revTx" presStyleIdx="3" presStyleCnt="4"/>
      <dgm:spPr/>
    </dgm:pt>
    <dgm:pt modelId="{04F7A4BC-9B49-47AD-B242-C7BF9B25246D}" type="pres">
      <dgm:prSet presAssocID="{E508B064-C0BA-4FAE-926D-A24545B0E79F}" presName="vert2" presStyleCnt="0"/>
      <dgm:spPr/>
    </dgm:pt>
    <dgm:pt modelId="{8FFFBB27-9E8A-48AF-97C3-4E6B69C3DA0B}" type="pres">
      <dgm:prSet presAssocID="{E508B064-C0BA-4FAE-926D-A24545B0E79F}" presName="thinLine2b" presStyleLbl="callout" presStyleIdx="2" presStyleCnt="3"/>
      <dgm:spPr/>
    </dgm:pt>
    <dgm:pt modelId="{3E9780F7-46C0-4EC0-B488-3176AD8615CE}" type="pres">
      <dgm:prSet presAssocID="{E508B064-C0BA-4FAE-926D-A24545B0E79F}" presName="vertSpace2b" presStyleCnt="0"/>
      <dgm:spPr/>
    </dgm:pt>
  </dgm:ptLst>
  <dgm:cxnLst>
    <dgm:cxn modelId="{BE5FBE5C-3BCA-4CF2-91C0-7996DD930559}" srcId="{947FA099-83A2-47B1-A9A9-1E61CBC1B47B}" destId="{D95CD46D-1BA2-44FF-A976-00D38A4F8A47}" srcOrd="0" destOrd="0" parTransId="{20C74B02-051A-4912-89D2-848BF8E5E194}" sibTransId="{D7E191FB-BC26-47D6-8D9F-F0EEA31E4156}"/>
    <dgm:cxn modelId="{8BC16F69-2CA7-4184-908F-0DE23108C5E4}" type="presOf" srcId="{E508B064-C0BA-4FAE-926D-A24545B0E79F}" destId="{DCC226B1-1425-4911-8BBD-6A5A5E46E7F3}" srcOrd="0" destOrd="0" presId="urn:microsoft.com/office/officeart/2008/layout/LinedList"/>
    <dgm:cxn modelId="{90A2E384-4310-4A46-8E5A-EAFA40EB9A1D}" srcId="{947FA099-83A2-47B1-A9A9-1E61CBC1B47B}" destId="{E508B064-C0BA-4FAE-926D-A24545B0E79F}" srcOrd="2" destOrd="0" parTransId="{8E8E6B76-B37B-4425-A248-5B3E80FA577D}" sibTransId="{6F529BA9-62CC-44F8-8C30-3698A61DA148}"/>
    <dgm:cxn modelId="{72A3768B-0C47-48AA-97D3-23ED4455B8BB}" type="presOf" srcId="{947FA099-83A2-47B1-A9A9-1E61CBC1B47B}" destId="{574FE133-E981-48DC-AC9C-029C82636017}" srcOrd="0" destOrd="0" presId="urn:microsoft.com/office/officeart/2008/layout/LinedList"/>
    <dgm:cxn modelId="{81000397-CE21-468B-96F9-70839D3EAFA1}" type="presOf" srcId="{E8A25F2B-46B8-472B-9F9E-D31FCBFF381C}" destId="{0DAABCDC-CB33-4FC6-84A0-F9374A9A964C}" srcOrd="0" destOrd="0" presId="urn:microsoft.com/office/officeart/2008/layout/LinedList"/>
    <dgm:cxn modelId="{294C25AB-6204-4ECA-B930-16317E9DA882}" srcId="{947FA099-83A2-47B1-A9A9-1E61CBC1B47B}" destId="{FEE5D840-E9CA-4A35-827C-032D22ABD225}" srcOrd="1" destOrd="0" parTransId="{8D2947F3-5D31-461A-B189-766E814F0BEB}" sibTransId="{D5BB3809-627E-46E8-B507-CCFC0576C115}"/>
    <dgm:cxn modelId="{6F9D65D1-D0E7-4CF5-87A9-29C7D96310C5}" type="presOf" srcId="{FEE5D840-E9CA-4A35-827C-032D22ABD225}" destId="{B885A42F-1758-49B5-84FB-650B51CB7E7B}" srcOrd="0" destOrd="0" presId="urn:microsoft.com/office/officeart/2008/layout/LinedList"/>
    <dgm:cxn modelId="{4A262BEF-CB06-4409-BE4E-AD1DD788CC78}" srcId="{E8A25F2B-46B8-472B-9F9E-D31FCBFF381C}" destId="{947FA099-83A2-47B1-A9A9-1E61CBC1B47B}" srcOrd="0" destOrd="0" parTransId="{EAEF9DBF-4B9C-4CFA-B0D4-A2F5CC266785}" sibTransId="{2E931D9A-E368-4184-BF2D-09A81D8C8648}"/>
    <dgm:cxn modelId="{77C049F6-9414-4979-96B2-7C7FD7BB1FFB}" type="presOf" srcId="{D95CD46D-1BA2-44FF-A976-00D38A4F8A47}" destId="{7EC7BB65-9B3C-4CA6-A63E-B4471B516CD0}" srcOrd="0" destOrd="0" presId="urn:microsoft.com/office/officeart/2008/layout/LinedList"/>
    <dgm:cxn modelId="{134BD7B2-C783-42D8-97F5-9BB998990069}" type="presParOf" srcId="{0DAABCDC-CB33-4FC6-84A0-F9374A9A964C}" destId="{8457DE52-2872-48C3-B981-ED14E1E776C0}" srcOrd="0" destOrd="0" presId="urn:microsoft.com/office/officeart/2008/layout/LinedList"/>
    <dgm:cxn modelId="{AC743970-15FE-48B5-8061-F9FFB4FE40C5}" type="presParOf" srcId="{0DAABCDC-CB33-4FC6-84A0-F9374A9A964C}" destId="{D67BEED7-18DF-4BCF-8B41-566B274B3132}" srcOrd="1" destOrd="0" presId="urn:microsoft.com/office/officeart/2008/layout/LinedList"/>
    <dgm:cxn modelId="{2E015613-B2DB-48FF-970C-1B8387CF9CF0}" type="presParOf" srcId="{D67BEED7-18DF-4BCF-8B41-566B274B3132}" destId="{574FE133-E981-48DC-AC9C-029C82636017}" srcOrd="0" destOrd="0" presId="urn:microsoft.com/office/officeart/2008/layout/LinedList"/>
    <dgm:cxn modelId="{D47AB6BB-06C0-4484-BE5F-E5B056045FBE}" type="presParOf" srcId="{D67BEED7-18DF-4BCF-8B41-566B274B3132}" destId="{83791ACA-BA01-4DF1-B017-FED4355CC82D}" srcOrd="1" destOrd="0" presId="urn:microsoft.com/office/officeart/2008/layout/LinedList"/>
    <dgm:cxn modelId="{31810181-92E7-476F-B0A6-8978CE4D0EFE}" type="presParOf" srcId="{83791ACA-BA01-4DF1-B017-FED4355CC82D}" destId="{30263DA0-A281-4E21-95F6-D7B33DD78000}" srcOrd="0" destOrd="0" presId="urn:microsoft.com/office/officeart/2008/layout/LinedList"/>
    <dgm:cxn modelId="{12CD7A0E-5D2E-4C1F-AAE8-6EF488225003}" type="presParOf" srcId="{83791ACA-BA01-4DF1-B017-FED4355CC82D}" destId="{652FA558-F930-40A4-866A-0A25AF86158F}" srcOrd="1" destOrd="0" presId="urn:microsoft.com/office/officeart/2008/layout/LinedList"/>
    <dgm:cxn modelId="{6A5EA359-0E96-4FA7-8537-2288B62CB3A5}" type="presParOf" srcId="{652FA558-F930-40A4-866A-0A25AF86158F}" destId="{7C9CE788-A50E-4CD6-831A-723280C42A4A}" srcOrd="0" destOrd="0" presId="urn:microsoft.com/office/officeart/2008/layout/LinedList"/>
    <dgm:cxn modelId="{FB2DE757-CA33-4B4F-8B36-FCCA6B6110BD}" type="presParOf" srcId="{652FA558-F930-40A4-866A-0A25AF86158F}" destId="{7EC7BB65-9B3C-4CA6-A63E-B4471B516CD0}" srcOrd="1" destOrd="0" presId="urn:microsoft.com/office/officeart/2008/layout/LinedList"/>
    <dgm:cxn modelId="{33EF988B-CD86-4A7F-9848-88028E78175F}" type="presParOf" srcId="{652FA558-F930-40A4-866A-0A25AF86158F}" destId="{B35346AA-7209-4911-A84E-B4D7594F4349}" srcOrd="2" destOrd="0" presId="urn:microsoft.com/office/officeart/2008/layout/LinedList"/>
    <dgm:cxn modelId="{84024B8F-D378-47A2-A305-2CEE8E2C5829}" type="presParOf" srcId="{83791ACA-BA01-4DF1-B017-FED4355CC82D}" destId="{74BFA4B0-FF3B-4279-BED3-397DD1DEE9BE}" srcOrd="2" destOrd="0" presId="urn:microsoft.com/office/officeart/2008/layout/LinedList"/>
    <dgm:cxn modelId="{88735A3D-A786-4DAA-A32C-1D44FABD3D10}" type="presParOf" srcId="{83791ACA-BA01-4DF1-B017-FED4355CC82D}" destId="{08D3409A-9737-4772-8226-15A7CB277C59}" srcOrd="3" destOrd="0" presId="urn:microsoft.com/office/officeart/2008/layout/LinedList"/>
    <dgm:cxn modelId="{D64AE617-E8D7-4267-B2CB-E668190A5A69}" type="presParOf" srcId="{83791ACA-BA01-4DF1-B017-FED4355CC82D}" destId="{263E553B-54D4-418F-9F2F-5232F2BA4872}" srcOrd="4" destOrd="0" presId="urn:microsoft.com/office/officeart/2008/layout/LinedList"/>
    <dgm:cxn modelId="{2019FAF6-666E-4BCD-938D-715E00D71992}" type="presParOf" srcId="{263E553B-54D4-418F-9F2F-5232F2BA4872}" destId="{2441C4A1-BEEA-4312-8D0C-314626C5CD4C}" srcOrd="0" destOrd="0" presId="urn:microsoft.com/office/officeart/2008/layout/LinedList"/>
    <dgm:cxn modelId="{5BCEB405-A217-40E8-ABD2-A9C9419C4BD1}" type="presParOf" srcId="{263E553B-54D4-418F-9F2F-5232F2BA4872}" destId="{B885A42F-1758-49B5-84FB-650B51CB7E7B}" srcOrd="1" destOrd="0" presId="urn:microsoft.com/office/officeart/2008/layout/LinedList"/>
    <dgm:cxn modelId="{64F157D4-39AD-4995-A85D-A6CDA92C6AD4}" type="presParOf" srcId="{263E553B-54D4-418F-9F2F-5232F2BA4872}" destId="{E8B1C731-3194-4750-A20B-380B4C5EC173}" srcOrd="2" destOrd="0" presId="urn:microsoft.com/office/officeart/2008/layout/LinedList"/>
    <dgm:cxn modelId="{2628B20B-CBDE-403D-899D-04993F22BC62}" type="presParOf" srcId="{83791ACA-BA01-4DF1-B017-FED4355CC82D}" destId="{7EC48901-B72E-42CE-885C-343E497E4AA3}" srcOrd="5" destOrd="0" presId="urn:microsoft.com/office/officeart/2008/layout/LinedList"/>
    <dgm:cxn modelId="{C4667B9E-E91E-4110-A58D-71869C6765BD}" type="presParOf" srcId="{83791ACA-BA01-4DF1-B017-FED4355CC82D}" destId="{D1B6D60B-BA70-42C3-AD17-6E606CFACF2D}" srcOrd="6" destOrd="0" presId="urn:microsoft.com/office/officeart/2008/layout/LinedList"/>
    <dgm:cxn modelId="{53DB6093-0B70-4035-A431-08458E910FA4}" type="presParOf" srcId="{83791ACA-BA01-4DF1-B017-FED4355CC82D}" destId="{8D1AA3C8-D107-4321-9EFF-B3DB4B323C8E}" srcOrd="7" destOrd="0" presId="urn:microsoft.com/office/officeart/2008/layout/LinedList"/>
    <dgm:cxn modelId="{CCAFE40C-53CA-4F72-8434-802B22B2A413}" type="presParOf" srcId="{8D1AA3C8-D107-4321-9EFF-B3DB4B323C8E}" destId="{8BDE4CB0-56D0-49F1-A991-B51AF87C1A8A}" srcOrd="0" destOrd="0" presId="urn:microsoft.com/office/officeart/2008/layout/LinedList"/>
    <dgm:cxn modelId="{1A4A97C1-667D-4D63-822F-DE6E1D7D7562}" type="presParOf" srcId="{8D1AA3C8-D107-4321-9EFF-B3DB4B323C8E}" destId="{DCC226B1-1425-4911-8BBD-6A5A5E46E7F3}" srcOrd="1" destOrd="0" presId="urn:microsoft.com/office/officeart/2008/layout/LinedList"/>
    <dgm:cxn modelId="{AC1521A5-40D4-43E2-85EB-A718B4EE12DC}" type="presParOf" srcId="{8D1AA3C8-D107-4321-9EFF-B3DB4B323C8E}" destId="{04F7A4BC-9B49-47AD-B242-C7BF9B25246D}" srcOrd="2" destOrd="0" presId="urn:microsoft.com/office/officeart/2008/layout/LinedList"/>
    <dgm:cxn modelId="{2AABFC83-7EB6-4DDB-BC50-B97F44E87931}" type="presParOf" srcId="{83791ACA-BA01-4DF1-B017-FED4355CC82D}" destId="{8FFFBB27-9E8A-48AF-97C3-4E6B69C3DA0B}" srcOrd="8" destOrd="0" presId="urn:microsoft.com/office/officeart/2008/layout/LinedList"/>
    <dgm:cxn modelId="{EF06CDED-BA5F-466E-B6EA-DC462A11A831}" type="presParOf" srcId="{83791ACA-BA01-4DF1-B017-FED4355CC82D}" destId="{3E9780F7-46C0-4EC0-B488-3176AD8615CE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A25F2B-46B8-472B-9F9E-D31FCBFF381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7FA099-83A2-47B1-A9A9-1E61CBC1B47B}">
      <dgm:prSet custT="1"/>
      <dgm:spPr/>
      <dgm:t>
        <a:bodyPr/>
        <a:lstStyle/>
        <a:p>
          <a:r>
            <a:rPr lang="en-CA" sz="4400" b="1" dirty="0">
              <a:solidFill>
                <a:srgbClr val="00B050"/>
              </a:solidFill>
            </a:rPr>
            <a:t>Steps:</a:t>
          </a:r>
          <a:endParaRPr lang="en-US" sz="4400" b="1" dirty="0">
            <a:solidFill>
              <a:srgbClr val="00B050"/>
            </a:solidFill>
          </a:endParaRPr>
        </a:p>
      </dgm:t>
    </dgm:pt>
    <dgm:pt modelId="{EAEF9DBF-4B9C-4CFA-B0D4-A2F5CC266785}" type="parTrans" cxnId="{4A262BEF-CB06-4409-BE4E-AD1DD788CC78}">
      <dgm:prSet/>
      <dgm:spPr/>
      <dgm:t>
        <a:bodyPr/>
        <a:lstStyle/>
        <a:p>
          <a:endParaRPr lang="en-US"/>
        </a:p>
      </dgm:t>
    </dgm:pt>
    <dgm:pt modelId="{2E931D9A-E368-4184-BF2D-09A81D8C8648}" type="sibTrans" cxnId="{4A262BEF-CB06-4409-BE4E-AD1DD788CC78}">
      <dgm:prSet/>
      <dgm:spPr/>
      <dgm:t>
        <a:bodyPr/>
        <a:lstStyle/>
        <a:p>
          <a:endParaRPr lang="en-US"/>
        </a:p>
      </dgm:t>
    </dgm:pt>
    <dgm:pt modelId="{D95CD46D-1BA2-44FF-A976-00D38A4F8A47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CA" sz="3200" dirty="0"/>
            <a:t>1. Encode categorical variables (e.g., 'Yes' -&gt; 1, 'No' -&gt; 0).</a:t>
          </a:r>
          <a:endParaRPr lang="en-US" sz="3200" dirty="0"/>
        </a:p>
      </dgm:t>
    </dgm:pt>
    <dgm:pt modelId="{20C74B02-051A-4912-89D2-848BF8E5E194}" type="parTrans" cxnId="{BE5FBE5C-3BCA-4CF2-91C0-7996DD930559}">
      <dgm:prSet/>
      <dgm:spPr/>
      <dgm:t>
        <a:bodyPr/>
        <a:lstStyle/>
        <a:p>
          <a:endParaRPr lang="en-US"/>
        </a:p>
      </dgm:t>
    </dgm:pt>
    <dgm:pt modelId="{D7E191FB-BC26-47D6-8D9F-F0EEA31E4156}" type="sibTrans" cxnId="{BE5FBE5C-3BCA-4CF2-91C0-7996DD930559}">
      <dgm:prSet/>
      <dgm:spPr/>
      <dgm:t>
        <a:bodyPr/>
        <a:lstStyle/>
        <a:p>
          <a:endParaRPr lang="en-US"/>
        </a:p>
      </dgm:t>
    </dgm:pt>
    <dgm:pt modelId="{FEE5D840-E9CA-4A35-827C-032D22ABD225}">
      <dgm:prSet custT="1"/>
      <dgm:spPr/>
      <dgm:t>
        <a:bodyPr/>
        <a:lstStyle/>
        <a:p>
          <a:r>
            <a:rPr lang="en-CA" sz="3200" dirty="0"/>
            <a:t>2. Normalize numeric data for scaling.</a:t>
          </a:r>
          <a:endParaRPr lang="en-US" sz="3200" dirty="0"/>
        </a:p>
      </dgm:t>
    </dgm:pt>
    <dgm:pt modelId="{8D2947F3-5D31-461A-B189-766E814F0BEB}" type="parTrans" cxnId="{294C25AB-6204-4ECA-B930-16317E9DA882}">
      <dgm:prSet/>
      <dgm:spPr/>
      <dgm:t>
        <a:bodyPr/>
        <a:lstStyle/>
        <a:p>
          <a:endParaRPr lang="en-US"/>
        </a:p>
      </dgm:t>
    </dgm:pt>
    <dgm:pt modelId="{D5BB3809-627E-46E8-B507-CCFC0576C115}" type="sibTrans" cxnId="{294C25AB-6204-4ECA-B930-16317E9DA882}">
      <dgm:prSet/>
      <dgm:spPr/>
      <dgm:t>
        <a:bodyPr/>
        <a:lstStyle/>
        <a:p>
          <a:endParaRPr lang="en-US"/>
        </a:p>
      </dgm:t>
    </dgm:pt>
    <dgm:pt modelId="{E508B064-C0BA-4FAE-926D-A24545B0E79F}">
      <dgm:prSet custT="1"/>
      <dgm:spPr/>
      <dgm:t>
        <a:bodyPr/>
        <a:lstStyle/>
        <a:p>
          <a:r>
            <a:rPr lang="en-CA" sz="3200" dirty="0"/>
            <a:t>3. Create derived variables (e.g., tenure groups).</a:t>
          </a:r>
          <a:endParaRPr lang="en-US" sz="3200" dirty="0"/>
        </a:p>
      </dgm:t>
    </dgm:pt>
    <dgm:pt modelId="{8E8E6B76-B37B-4425-A248-5B3E80FA577D}" type="parTrans" cxnId="{90A2E384-4310-4A46-8E5A-EAFA40EB9A1D}">
      <dgm:prSet/>
      <dgm:spPr/>
      <dgm:t>
        <a:bodyPr/>
        <a:lstStyle/>
        <a:p>
          <a:endParaRPr lang="en-US"/>
        </a:p>
      </dgm:t>
    </dgm:pt>
    <dgm:pt modelId="{6F529BA9-62CC-44F8-8C30-3698A61DA148}" type="sibTrans" cxnId="{90A2E384-4310-4A46-8E5A-EAFA40EB9A1D}">
      <dgm:prSet/>
      <dgm:spPr/>
      <dgm:t>
        <a:bodyPr/>
        <a:lstStyle/>
        <a:p>
          <a:endParaRPr lang="en-US"/>
        </a:p>
      </dgm:t>
    </dgm:pt>
    <dgm:pt modelId="{0DAABCDC-CB33-4FC6-84A0-F9374A9A964C}" type="pres">
      <dgm:prSet presAssocID="{E8A25F2B-46B8-472B-9F9E-D31FCBFF381C}" presName="vert0" presStyleCnt="0">
        <dgm:presLayoutVars>
          <dgm:dir/>
          <dgm:animOne val="branch"/>
          <dgm:animLvl val="lvl"/>
        </dgm:presLayoutVars>
      </dgm:prSet>
      <dgm:spPr/>
    </dgm:pt>
    <dgm:pt modelId="{8457DE52-2872-48C3-B981-ED14E1E776C0}" type="pres">
      <dgm:prSet presAssocID="{947FA099-83A2-47B1-A9A9-1E61CBC1B47B}" presName="thickLine" presStyleLbl="alignNode1" presStyleIdx="0" presStyleCnt="1"/>
      <dgm:spPr/>
    </dgm:pt>
    <dgm:pt modelId="{D67BEED7-18DF-4BCF-8B41-566B274B3132}" type="pres">
      <dgm:prSet presAssocID="{947FA099-83A2-47B1-A9A9-1E61CBC1B47B}" presName="horz1" presStyleCnt="0"/>
      <dgm:spPr/>
    </dgm:pt>
    <dgm:pt modelId="{574FE133-E981-48DC-AC9C-029C82636017}" type="pres">
      <dgm:prSet presAssocID="{947FA099-83A2-47B1-A9A9-1E61CBC1B47B}" presName="tx1" presStyleLbl="revTx" presStyleIdx="0" presStyleCnt="4"/>
      <dgm:spPr/>
    </dgm:pt>
    <dgm:pt modelId="{83791ACA-BA01-4DF1-B017-FED4355CC82D}" type="pres">
      <dgm:prSet presAssocID="{947FA099-83A2-47B1-A9A9-1E61CBC1B47B}" presName="vert1" presStyleCnt="0"/>
      <dgm:spPr/>
    </dgm:pt>
    <dgm:pt modelId="{30263DA0-A281-4E21-95F6-D7B33DD78000}" type="pres">
      <dgm:prSet presAssocID="{D95CD46D-1BA2-44FF-A976-00D38A4F8A47}" presName="vertSpace2a" presStyleCnt="0"/>
      <dgm:spPr/>
    </dgm:pt>
    <dgm:pt modelId="{652FA558-F930-40A4-866A-0A25AF86158F}" type="pres">
      <dgm:prSet presAssocID="{D95CD46D-1BA2-44FF-A976-00D38A4F8A47}" presName="horz2" presStyleCnt="0"/>
      <dgm:spPr/>
    </dgm:pt>
    <dgm:pt modelId="{7C9CE788-A50E-4CD6-831A-723280C42A4A}" type="pres">
      <dgm:prSet presAssocID="{D95CD46D-1BA2-44FF-A976-00D38A4F8A47}" presName="horzSpace2" presStyleCnt="0"/>
      <dgm:spPr/>
    </dgm:pt>
    <dgm:pt modelId="{7EC7BB65-9B3C-4CA6-A63E-B4471B516CD0}" type="pres">
      <dgm:prSet presAssocID="{D95CD46D-1BA2-44FF-A976-00D38A4F8A47}" presName="tx2" presStyleLbl="revTx" presStyleIdx="1" presStyleCnt="4"/>
      <dgm:spPr/>
    </dgm:pt>
    <dgm:pt modelId="{B35346AA-7209-4911-A84E-B4D7594F4349}" type="pres">
      <dgm:prSet presAssocID="{D95CD46D-1BA2-44FF-A976-00D38A4F8A47}" presName="vert2" presStyleCnt="0"/>
      <dgm:spPr/>
    </dgm:pt>
    <dgm:pt modelId="{74BFA4B0-FF3B-4279-BED3-397DD1DEE9BE}" type="pres">
      <dgm:prSet presAssocID="{D95CD46D-1BA2-44FF-A976-00D38A4F8A47}" presName="thinLine2b" presStyleLbl="callout" presStyleIdx="0" presStyleCnt="3"/>
      <dgm:spPr/>
    </dgm:pt>
    <dgm:pt modelId="{08D3409A-9737-4772-8226-15A7CB277C59}" type="pres">
      <dgm:prSet presAssocID="{D95CD46D-1BA2-44FF-A976-00D38A4F8A47}" presName="vertSpace2b" presStyleCnt="0"/>
      <dgm:spPr/>
    </dgm:pt>
    <dgm:pt modelId="{263E553B-54D4-418F-9F2F-5232F2BA4872}" type="pres">
      <dgm:prSet presAssocID="{FEE5D840-E9CA-4A35-827C-032D22ABD225}" presName="horz2" presStyleCnt="0"/>
      <dgm:spPr/>
    </dgm:pt>
    <dgm:pt modelId="{2441C4A1-BEEA-4312-8D0C-314626C5CD4C}" type="pres">
      <dgm:prSet presAssocID="{FEE5D840-E9CA-4A35-827C-032D22ABD225}" presName="horzSpace2" presStyleCnt="0"/>
      <dgm:spPr/>
    </dgm:pt>
    <dgm:pt modelId="{B885A42F-1758-49B5-84FB-650B51CB7E7B}" type="pres">
      <dgm:prSet presAssocID="{FEE5D840-E9CA-4A35-827C-032D22ABD225}" presName="tx2" presStyleLbl="revTx" presStyleIdx="2" presStyleCnt="4"/>
      <dgm:spPr/>
    </dgm:pt>
    <dgm:pt modelId="{E8B1C731-3194-4750-A20B-380B4C5EC173}" type="pres">
      <dgm:prSet presAssocID="{FEE5D840-E9CA-4A35-827C-032D22ABD225}" presName="vert2" presStyleCnt="0"/>
      <dgm:spPr/>
    </dgm:pt>
    <dgm:pt modelId="{7EC48901-B72E-42CE-885C-343E497E4AA3}" type="pres">
      <dgm:prSet presAssocID="{FEE5D840-E9CA-4A35-827C-032D22ABD225}" presName="thinLine2b" presStyleLbl="callout" presStyleIdx="1" presStyleCnt="3"/>
      <dgm:spPr/>
    </dgm:pt>
    <dgm:pt modelId="{D1B6D60B-BA70-42C3-AD17-6E606CFACF2D}" type="pres">
      <dgm:prSet presAssocID="{FEE5D840-E9CA-4A35-827C-032D22ABD225}" presName="vertSpace2b" presStyleCnt="0"/>
      <dgm:spPr/>
    </dgm:pt>
    <dgm:pt modelId="{8D1AA3C8-D107-4321-9EFF-B3DB4B323C8E}" type="pres">
      <dgm:prSet presAssocID="{E508B064-C0BA-4FAE-926D-A24545B0E79F}" presName="horz2" presStyleCnt="0"/>
      <dgm:spPr/>
    </dgm:pt>
    <dgm:pt modelId="{8BDE4CB0-56D0-49F1-A991-B51AF87C1A8A}" type="pres">
      <dgm:prSet presAssocID="{E508B064-C0BA-4FAE-926D-A24545B0E79F}" presName="horzSpace2" presStyleCnt="0"/>
      <dgm:spPr/>
    </dgm:pt>
    <dgm:pt modelId="{DCC226B1-1425-4911-8BBD-6A5A5E46E7F3}" type="pres">
      <dgm:prSet presAssocID="{E508B064-C0BA-4FAE-926D-A24545B0E79F}" presName="tx2" presStyleLbl="revTx" presStyleIdx="3" presStyleCnt="4"/>
      <dgm:spPr/>
    </dgm:pt>
    <dgm:pt modelId="{04F7A4BC-9B49-47AD-B242-C7BF9B25246D}" type="pres">
      <dgm:prSet presAssocID="{E508B064-C0BA-4FAE-926D-A24545B0E79F}" presName="vert2" presStyleCnt="0"/>
      <dgm:spPr/>
    </dgm:pt>
    <dgm:pt modelId="{8FFFBB27-9E8A-48AF-97C3-4E6B69C3DA0B}" type="pres">
      <dgm:prSet presAssocID="{E508B064-C0BA-4FAE-926D-A24545B0E79F}" presName="thinLine2b" presStyleLbl="callout" presStyleIdx="2" presStyleCnt="3"/>
      <dgm:spPr/>
    </dgm:pt>
    <dgm:pt modelId="{3E9780F7-46C0-4EC0-B488-3176AD8615CE}" type="pres">
      <dgm:prSet presAssocID="{E508B064-C0BA-4FAE-926D-A24545B0E79F}" presName="vertSpace2b" presStyleCnt="0"/>
      <dgm:spPr/>
    </dgm:pt>
  </dgm:ptLst>
  <dgm:cxnLst>
    <dgm:cxn modelId="{BE5FBE5C-3BCA-4CF2-91C0-7996DD930559}" srcId="{947FA099-83A2-47B1-A9A9-1E61CBC1B47B}" destId="{D95CD46D-1BA2-44FF-A976-00D38A4F8A47}" srcOrd="0" destOrd="0" parTransId="{20C74B02-051A-4912-89D2-848BF8E5E194}" sibTransId="{D7E191FB-BC26-47D6-8D9F-F0EEA31E4156}"/>
    <dgm:cxn modelId="{8BC16F69-2CA7-4184-908F-0DE23108C5E4}" type="presOf" srcId="{E508B064-C0BA-4FAE-926D-A24545B0E79F}" destId="{DCC226B1-1425-4911-8BBD-6A5A5E46E7F3}" srcOrd="0" destOrd="0" presId="urn:microsoft.com/office/officeart/2008/layout/LinedList"/>
    <dgm:cxn modelId="{90A2E384-4310-4A46-8E5A-EAFA40EB9A1D}" srcId="{947FA099-83A2-47B1-A9A9-1E61CBC1B47B}" destId="{E508B064-C0BA-4FAE-926D-A24545B0E79F}" srcOrd="2" destOrd="0" parTransId="{8E8E6B76-B37B-4425-A248-5B3E80FA577D}" sibTransId="{6F529BA9-62CC-44F8-8C30-3698A61DA148}"/>
    <dgm:cxn modelId="{72A3768B-0C47-48AA-97D3-23ED4455B8BB}" type="presOf" srcId="{947FA099-83A2-47B1-A9A9-1E61CBC1B47B}" destId="{574FE133-E981-48DC-AC9C-029C82636017}" srcOrd="0" destOrd="0" presId="urn:microsoft.com/office/officeart/2008/layout/LinedList"/>
    <dgm:cxn modelId="{81000397-CE21-468B-96F9-70839D3EAFA1}" type="presOf" srcId="{E8A25F2B-46B8-472B-9F9E-D31FCBFF381C}" destId="{0DAABCDC-CB33-4FC6-84A0-F9374A9A964C}" srcOrd="0" destOrd="0" presId="urn:microsoft.com/office/officeart/2008/layout/LinedList"/>
    <dgm:cxn modelId="{294C25AB-6204-4ECA-B930-16317E9DA882}" srcId="{947FA099-83A2-47B1-A9A9-1E61CBC1B47B}" destId="{FEE5D840-E9CA-4A35-827C-032D22ABD225}" srcOrd="1" destOrd="0" parTransId="{8D2947F3-5D31-461A-B189-766E814F0BEB}" sibTransId="{D5BB3809-627E-46E8-B507-CCFC0576C115}"/>
    <dgm:cxn modelId="{6F9D65D1-D0E7-4CF5-87A9-29C7D96310C5}" type="presOf" srcId="{FEE5D840-E9CA-4A35-827C-032D22ABD225}" destId="{B885A42F-1758-49B5-84FB-650B51CB7E7B}" srcOrd="0" destOrd="0" presId="urn:microsoft.com/office/officeart/2008/layout/LinedList"/>
    <dgm:cxn modelId="{4A262BEF-CB06-4409-BE4E-AD1DD788CC78}" srcId="{E8A25F2B-46B8-472B-9F9E-D31FCBFF381C}" destId="{947FA099-83A2-47B1-A9A9-1E61CBC1B47B}" srcOrd="0" destOrd="0" parTransId="{EAEF9DBF-4B9C-4CFA-B0D4-A2F5CC266785}" sibTransId="{2E931D9A-E368-4184-BF2D-09A81D8C8648}"/>
    <dgm:cxn modelId="{77C049F6-9414-4979-96B2-7C7FD7BB1FFB}" type="presOf" srcId="{D95CD46D-1BA2-44FF-A976-00D38A4F8A47}" destId="{7EC7BB65-9B3C-4CA6-A63E-B4471B516CD0}" srcOrd="0" destOrd="0" presId="urn:microsoft.com/office/officeart/2008/layout/LinedList"/>
    <dgm:cxn modelId="{134BD7B2-C783-42D8-97F5-9BB998990069}" type="presParOf" srcId="{0DAABCDC-CB33-4FC6-84A0-F9374A9A964C}" destId="{8457DE52-2872-48C3-B981-ED14E1E776C0}" srcOrd="0" destOrd="0" presId="urn:microsoft.com/office/officeart/2008/layout/LinedList"/>
    <dgm:cxn modelId="{AC743970-15FE-48B5-8061-F9FFB4FE40C5}" type="presParOf" srcId="{0DAABCDC-CB33-4FC6-84A0-F9374A9A964C}" destId="{D67BEED7-18DF-4BCF-8B41-566B274B3132}" srcOrd="1" destOrd="0" presId="urn:microsoft.com/office/officeart/2008/layout/LinedList"/>
    <dgm:cxn modelId="{2E015613-B2DB-48FF-970C-1B8387CF9CF0}" type="presParOf" srcId="{D67BEED7-18DF-4BCF-8B41-566B274B3132}" destId="{574FE133-E981-48DC-AC9C-029C82636017}" srcOrd="0" destOrd="0" presId="urn:microsoft.com/office/officeart/2008/layout/LinedList"/>
    <dgm:cxn modelId="{D47AB6BB-06C0-4484-BE5F-E5B056045FBE}" type="presParOf" srcId="{D67BEED7-18DF-4BCF-8B41-566B274B3132}" destId="{83791ACA-BA01-4DF1-B017-FED4355CC82D}" srcOrd="1" destOrd="0" presId="urn:microsoft.com/office/officeart/2008/layout/LinedList"/>
    <dgm:cxn modelId="{31810181-92E7-476F-B0A6-8978CE4D0EFE}" type="presParOf" srcId="{83791ACA-BA01-4DF1-B017-FED4355CC82D}" destId="{30263DA0-A281-4E21-95F6-D7B33DD78000}" srcOrd="0" destOrd="0" presId="urn:microsoft.com/office/officeart/2008/layout/LinedList"/>
    <dgm:cxn modelId="{12CD7A0E-5D2E-4C1F-AAE8-6EF488225003}" type="presParOf" srcId="{83791ACA-BA01-4DF1-B017-FED4355CC82D}" destId="{652FA558-F930-40A4-866A-0A25AF86158F}" srcOrd="1" destOrd="0" presId="urn:microsoft.com/office/officeart/2008/layout/LinedList"/>
    <dgm:cxn modelId="{6A5EA359-0E96-4FA7-8537-2288B62CB3A5}" type="presParOf" srcId="{652FA558-F930-40A4-866A-0A25AF86158F}" destId="{7C9CE788-A50E-4CD6-831A-723280C42A4A}" srcOrd="0" destOrd="0" presId="urn:microsoft.com/office/officeart/2008/layout/LinedList"/>
    <dgm:cxn modelId="{FB2DE757-CA33-4B4F-8B36-FCCA6B6110BD}" type="presParOf" srcId="{652FA558-F930-40A4-866A-0A25AF86158F}" destId="{7EC7BB65-9B3C-4CA6-A63E-B4471B516CD0}" srcOrd="1" destOrd="0" presId="urn:microsoft.com/office/officeart/2008/layout/LinedList"/>
    <dgm:cxn modelId="{33EF988B-CD86-4A7F-9848-88028E78175F}" type="presParOf" srcId="{652FA558-F930-40A4-866A-0A25AF86158F}" destId="{B35346AA-7209-4911-A84E-B4D7594F4349}" srcOrd="2" destOrd="0" presId="urn:microsoft.com/office/officeart/2008/layout/LinedList"/>
    <dgm:cxn modelId="{84024B8F-D378-47A2-A305-2CEE8E2C5829}" type="presParOf" srcId="{83791ACA-BA01-4DF1-B017-FED4355CC82D}" destId="{74BFA4B0-FF3B-4279-BED3-397DD1DEE9BE}" srcOrd="2" destOrd="0" presId="urn:microsoft.com/office/officeart/2008/layout/LinedList"/>
    <dgm:cxn modelId="{88735A3D-A786-4DAA-A32C-1D44FABD3D10}" type="presParOf" srcId="{83791ACA-BA01-4DF1-B017-FED4355CC82D}" destId="{08D3409A-9737-4772-8226-15A7CB277C59}" srcOrd="3" destOrd="0" presId="urn:microsoft.com/office/officeart/2008/layout/LinedList"/>
    <dgm:cxn modelId="{D64AE617-E8D7-4267-B2CB-E668190A5A69}" type="presParOf" srcId="{83791ACA-BA01-4DF1-B017-FED4355CC82D}" destId="{263E553B-54D4-418F-9F2F-5232F2BA4872}" srcOrd="4" destOrd="0" presId="urn:microsoft.com/office/officeart/2008/layout/LinedList"/>
    <dgm:cxn modelId="{2019FAF6-666E-4BCD-938D-715E00D71992}" type="presParOf" srcId="{263E553B-54D4-418F-9F2F-5232F2BA4872}" destId="{2441C4A1-BEEA-4312-8D0C-314626C5CD4C}" srcOrd="0" destOrd="0" presId="urn:microsoft.com/office/officeart/2008/layout/LinedList"/>
    <dgm:cxn modelId="{5BCEB405-A217-40E8-ABD2-A9C9419C4BD1}" type="presParOf" srcId="{263E553B-54D4-418F-9F2F-5232F2BA4872}" destId="{B885A42F-1758-49B5-84FB-650B51CB7E7B}" srcOrd="1" destOrd="0" presId="urn:microsoft.com/office/officeart/2008/layout/LinedList"/>
    <dgm:cxn modelId="{64F157D4-39AD-4995-A85D-A6CDA92C6AD4}" type="presParOf" srcId="{263E553B-54D4-418F-9F2F-5232F2BA4872}" destId="{E8B1C731-3194-4750-A20B-380B4C5EC173}" srcOrd="2" destOrd="0" presId="urn:microsoft.com/office/officeart/2008/layout/LinedList"/>
    <dgm:cxn modelId="{2628B20B-CBDE-403D-899D-04993F22BC62}" type="presParOf" srcId="{83791ACA-BA01-4DF1-B017-FED4355CC82D}" destId="{7EC48901-B72E-42CE-885C-343E497E4AA3}" srcOrd="5" destOrd="0" presId="urn:microsoft.com/office/officeart/2008/layout/LinedList"/>
    <dgm:cxn modelId="{C4667B9E-E91E-4110-A58D-71869C6765BD}" type="presParOf" srcId="{83791ACA-BA01-4DF1-B017-FED4355CC82D}" destId="{D1B6D60B-BA70-42C3-AD17-6E606CFACF2D}" srcOrd="6" destOrd="0" presId="urn:microsoft.com/office/officeart/2008/layout/LinedList"/>
    <dgm:cxn modelId="{53DB6093-0B70-4035-A431-08458E910FA4}" type="presParOf" srcId="{83791ACA-BA01-4DF1-B017-FED4355CC82D}" destId="{8D1AA3C8-D107-4321-9EFF-B3DB4B323C8E}" srcOrd="7" destOrd="0" presId="urn:microsoft.com/office/officeart/2008/layout/LinedList"/>
    <dgm:cxn modelId="{CCAFE40C-53CA-4F72-8434-802B22B2A413}" type="presParOf" srcId="{8D1AA3C8-D107-4321-9EFF-B3DB4B323C8E}" destId="{8BDE4CB0-56D0-49F1-A991-B51AF87C1A8A}" srcOrd="0" destOrd="0" presId="urn:microsoft.com/office/officeart/2008/layout/LinedList"/>
    <dgm:cxn modelId="{1A4A97C1-667D-4D63-822F-DE6E1D7D7562}" type="presParOf" srcId="{8D1AA3C8-D107-4321-9EFF-B3DB4B323C8E}" destId="{DCC226B1-1425-4911-8BBD-6A5A5E46E7F3}" srcOrd="1" destOrd="0" presId="urn:microsoft.com/office/officeart/2008/layout/LinedList"/>
    <dgm:cxn modelId="{AC1521A5-40D4-43E2-85EB-A718B4EE12DC}" type="presParOf" srcId="{8D1AA3C8-D107-4321-9EFF-B3DB4B323C8E}" destId="{04F7A4BC-9B49-47AD-B242-C7BF9B25246D}" srcOrd="2" destOrd="0" presId="urn:microsoft.com/office/officeart/2008/layout/LinedList"/>
    <dgm:cxn modelId="{2AABFC83-7EB6-4DDB-BC50-B97F44E87931}" type="presParOf" srcId="{83791ACA-BA01-4DF1-B017-FED4355CC82D}" destId="{8FFFBB27-9E8A-48AF-97C3-4E6B69C3DA0B}" srcOrd="8" destOrd="0" presId="urn:microsoft.com/office/officeart/2008/layout/LinedList"/>
    <dgm:cxn modelId="{EF06CDED-BA5F-466E-B6EA-DC462A11A831}" type="presParOf" srcId="{83791ACA-BA01-4DF1-B017-FED4355CC82D}" destId="{3E9780F7-46C0-4EC0-B488-3176AD8615CE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A25F2B-46B8-472B-9F9E-D31FCBFF381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7FA099-83A2-47B1-A9A9-1E61CBC1B47B}">
      <dgm:prSet custT="1"/>
      <dgm:spPr/>
      <dgm:t>
        <a:bodyPr/>
        <a:lstStyle/>
        <a:p>
          <a:r>
            <a:rPr lang="en-CA" sz="4400" b="1" dirty="0">
              <a:solidFill>
                <a:srgbClr val="00B050"/>
              </a:solidFill>
            </a:rPr>
            <a:t>Steps:</a:t>
          </a:r>
          <a:endParaRPr lang="en-US" sz="4400" b="1" dirty="0">
            <a:solidFill>
              <a:srgbClr val="00B050"/>
            </a:solidFill>
          </a:endParaRPr>
        </a:p>
      </dgm:t>
    </dgm:pt>
    <dgm:pt modelId="{EAEF9DBF-4B9C-4CFA-B0D4-A2F5CC266785}" type="parTrans" cxnId="{4A262BEF-CB06-4409-BE4E-AD1DD788CC78}">
      <dgm:prSet/>
      <dgm:spPr/>
      <dgm:t>
        <a:bodyPr/>
        <a:lstStyle/>
        <a:p>
          <a:endParaRPr lang="en-US"/>
        </a:p>
      </dgm:t>
    </dgm:pt>
    <dgm:pt modelId="{2E931D9A-E368-4184-BF2D-09A81D8C8648}" type="sibTrans" cxnId="{4A262BEF-CB06-4409-BE4E-AD1DD788CC78}">
      <dgm:prSet/>
      <dgm:spPr/>
      <dgm:t>
        <a:bodyPr/>
        <a:lstStyle/>
        <a:p>
          <a:endParaRPr lang="en-US"/>
        </a:p>
      </dgm:t>
    </dgm:pt>
    <dgm:pt modelId="{D95CD46D-1BA2-44FF-A976-00D38A4F8A47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CA" sz="3200" dirty="0"/>
            <a:t>1. </a:t>
          </a:r>
          <a:r>
            <a:rPr lang="en-US" sz="3200" dirty="0"/>
            <a:t>Added tenure grouping: Short-term, Mid-term, Long-term.</a:t>
          </a:r>
          <a:endParaRPr lang="en-NG" sz="3200" dirty="0"/>
        </a:p>
      </dgm:t>
    </dgm:pt>
    <dgm:pt modelId="{20C74B02-051A-4912-89D2-848BF8E5E194}" type="parTrans" cxnId="{BE5FBE5C-3BCA-4CF2-91C0-7996DD930559}">
      <dgm:prSet/>
      <dgm:spPr/>
      <dgm:t>
        <a:bodyPr/>
        <a:lstStyle/>
        <a:p>
          <a:endParaRPr lang="en-US"/>
        </a:p>
      </dgm:t>
    </dgm:pt>
    <dgm:pt modelId="{D7E191FB-BC26-47D6-8D9F-F0EEA31E4156}" type="sibTrans" cxnId="{BE5FBE5C-3BCA-4CF2-91C0-7996DD930559}">
      <dgm:prSet/>
      <dgm:spPr/>
      <dgm:t>
        <a:bodyPr/>
        <a:lstStyle/>
        <a:p>
          <a:endParaRPr lang="en-US"/>
        </a:p>
      </dgm:t>
    </dgm:pt>
    <dgm:pt modelId="{FEE5D840-E9CA-4A35-827C-032D22ABD225}">
      <dgm:prSet custT="1"/>
      <dgm:spPr/>
      <dgm:t>
        <a:bodyPr/>
        <a:lstStyle/>
        <a:p>
          <a:r>
            <a:rPr lang="en-CA" sz="3200" dirty="0"/>
            <a:t>2. </a:t>
          </a:r>
          <a:r>
            <a:rPr lang="en-US" sz="3200" dirty="0"/>
            <a:t>Extracted meaningful insights for model input.</a:t>
          </a:r>
        </a:p>
      </dgm:t>
    </dgm:pt>
    <dgm:pt modelId="{8D2947F3-5D31-461A-B189-766E814F0BEB}" type="parTrans" cxnId="{294C25AB-6204-4ECA-B930-16317E9DA882}">
      <dgm:prSet/>
      <dgm:spPr/>
      <dgm:t>
        <a:bodyPr/>
        <a:lstStyle/>
        <a:p>
          <a:endParaRPr lang="en-US"/>
        </a:p>
      </dgm:t>
    </dgm:pt>
    <dgm:pt modelId="{D5BB3809-627E-46E8-B507-CCFC0576C115}" type="sibTrans" cxnId="{294C25AB-6204-4ECA-B930-16317E9DA882}">
      <dgm:prSet/>
      <dgm:spPr/>
      <dgm:t>
        <a:bodyPr/>
        <a:lstStyle/>
        <a:p>
          <a:endParaRPr lang="en-US"/>
        </a:p>
      </dgm:t>
    </dgm:pt>
    <dgm:pt modelId="{0DAABCDC-CB33-4FC6-84A0-F9374A9A964C}" type="pres">
      <dgm:prSet presAssocID="{E8A25F2B-46B8-472B-9F9E-D31FCBFF381C}" presName="vert0" presStyleCnt="0">
        <dgm:presLayoutVars>
          <dgm:dir/>
          <dgm:animOne val="branch"/>
          <dgm:animLvl val="lvl"/>
        </dgm:presLayoutVars>
      </dgm:prSet>
      <dgm:spPr/>
    </dgm:pt>
    <dgm:pt modelId="{8457DE52-2872-48C3-B981-ED14E1E776C0}" type="pres">
      <dgm:prSet presAssocID="{947FA099-83A2-47B1-A9A9-1E61CBC1B47B}" presName="thickLine" presStyleLbl="alignNode1" presStyleIdx="0" presStyleCnt="1"/>
      <dgm:spPr/>
    </dgm:pt>
    <dgm:pt modelId="{D67BEED7-18DF-4BCF-8B41-566B274B3132}" type="pres">
      <dgm:prSet presAssocID="{947FA099-83A2-47B1-A9A9-1E61CBC1B47B}" presName="horz1" presStyleCnt="0"/>
      <dgm:spPr/>
    </dgm:pt>
    <dgm:pt modelId="{574FE133-E981-48DC-AC9C-029C82636017}" type="pres">
      <dgm:prSet presAssocID="{947FA099-83A2-47B1-A9A9-1E61CBC1B47B}" presName="tx1" presStyleLbl="revTx" presStyleIdx="0" presStyleCnt="3"/>
      <dgm:spPr/>
    </dgm:pt>
    <dgm:pt modelId="{83791ACA-BA01-4DF1-B017-FED4355CC82D}" type="pres">
      <dgm:prSet presAssocID="{947FA099-83A2-47B1-A9A9-1E61CBC1B47B}" presName="vert1" presStyleCnt="0"/>
      <dgm:spPr/>
    </dgm:pt>
    <dgm:pt modelId="{30263DA0-A281-4E21-95F6-D7B33DD78000}" type="pres">
      <dgm:prSet presAssocID="{D95CD46D-1BA2-44FF-A976-00D38A4F8A47}" presName="vertSpace2a" presStyleCnt="0"/>
      <dgm:spPr/>
    </dgm:pt>
    <dgm:pt modelId="{652FA558-F930-40A4-866A-0A25AF86158F}" type="pres">
      <dgm:prSet presAssocID="{D95CD46D-1BA2-44FF-A976-00D38A4F8A47}" presName="horz2" presStyleCnt="0"/>
      <dgm:spPr/>
    </dgm:pt>
    <dgm:pt modelId="{7C9CE788-A50E-4CD6-831A-723280C42A4A}" type="pres">
      <dgm:prSet presAssocID="{D95CD46D-1BA2-44FF-A976-00D38A4F8A47}" presName="horzSpace2" presStyleCnt="0"/>
      <dgm:spPr/>
    </dgm:pt>
    <dgm:pt modelId="{7EC7BB65-9B3C-4CA6-A63E-B4471B516CD0}" type="pres">
      <dgm:prSet presAssocID="{D95CD46D-1BA2-44FF-A976-00D38A4F8A47}" presName="tx2" presStyleLbl="revTx" presStyleIdx="1" presStyleCnt="3"/>
      <dgm:spPr/>
    </dgm:pt>
    <dgm:pt modelId="{B35346AA-7209-4911-A84E-B4D7594F4349}" type="pres">
      <dgm:prSet presAssocID="{D95CD46D-1BA2-44FF-A976-00D38A4F8A47}" presName="vert2" presStyleCnt="0"/>
      <dgm:spPr/>
    </dgm:pt>
    <dgm:pt modelId="{74BFA4B0-FF3B-4279-BED3-397DD1DEE9BE}" type="pres">
      <dgm:prSet presAssocID="{D95CD46D-1BA2-44FF-A976-00D38A4F8A47}" presName="thinLine2b" presStyleLbl="callout" presStyleIdx="0" presStyleCnt="2"/>
      <dgm:spPr/>
    </dgm:pt>
    <dgm:pt modelId="{08D3409A-9737-4772-8226-15A7CB277C59}" type="pres">
      <dgm:prSet presAssocID="{D95CD46D-1BA2-44FF-A976-00D38A4F8A47}" presName="vertSpace2b" presStyleCnt="0"/>
      <dgm:spPr/>
    </dgm:pt>
    <dgm:pt modelId="{263E553B-54D4-418F-9F2F-5232F2BA4872}" type="pres">
      <dgm:prSet presAssocID="{FEE5D840-E9CA-4A35-827C-032D22ABD225}" presName="horz2" presStyleCnt="0"/>
      <dgm:spPr/>
    </dgm:pt>
    <dgm:pt modelId="{2441C4A1-BEEA-4312-8D0C-314626C5CD4C}" type="pres">
      <dgm:prSet presAssocID="{FEE5D840-E9CA-4A35-827C-032D22ABD225}" presName="horzSpace2" presStyleCnt="0"/>
      <dgm:spPr/>
    </dgm:pt>
    <dgm:pt modelId="{B885A42F-1758-49B5-84FB-650B51CB7E7B}" type="pres">
      <dgm:prSet presAssocID="{FEE5D840-E9CA-4A35-827C-032D22ABD225}" presName="tx2" presStyleLbl="revTx" presStyleIdx="2" presStyleCnt="3"/>
      <dgm:spPr/>
    </dgm:pt>
    <dgm:pt modelId="{E8B1C731-3194-4750-A20B-380B4C5EC173}" type="pres">
      <dgm:prSet presAssocID="{FEE5D840-E9CA-4A35-827C-032D22ABD225}" presName="vert2" presStyleCnt="0"/>
      <dgm:spPr/>
    </dgm:pt>
    <dgm:pt modelId="{7EC48901-B72E-42CE-885C-343E497E4AA3}" type="pres">
      <dgm:prSet presAssocID="{FEE5D840-E9CA-4A35-827C-032D22ABD225}" presName="thinLine2b" presStyleLbl="callout" presStyleIdx="1" presStyleCnt="2"/>
      <dgm:spPr/>
    </dgm:pt>
    <dgm:pt modelId="{D1B6D60B-BA70-42C3-AD17-6E606CFACF2D}" type="pres">
      <dgm:prSet presAssocID="{FEE5D840-E9CA-4A35-827C-032D22ABD225}" presName="vertSpace2b" presStyleCnt="0"/>
      <dgm:spPr/>
    </dgm:pt>
  </dgm:ptLst>
  <dgm:cxnLst>
    <dgm:cxn modelId="{BE5FBE5C-3BCA-4CF2-91C0-7996DD930559}" srcId="{947FA099-83A2-47B1-A9A9-1E61CBC1B47B}" destId="{D95CD46D-1BA2-44FF-A976-00D38A4F8A47}" srcOrd="0" destOrd="0" parTransId="{20C74B02-051A-4912-89D2-848BF8E5E194}" sibTransId="{D7E191FB-BC26-47D6-8D9F-F0EEA31E4156}"/>
    <dgm:cxn modelId="{72A3768B-0C47-48AA-97D3-23ED4455B8BB}" type="presOf" srcId="{947FA099-83A2-47B1-A9A9-1E61CBC1B47B}" destId="{574FE133-E981-48DC-AC9C-029C82636017}" srcOrd="0" destOrd="0" presId="urn:microsoft.com/office/officeart/2008/layout/LinedList"/>
    <dgm:cxn modelId="{81000397-CE21-468B-96F9-70839D3EAFA1}" type="presOf" srcId="{E8A25F2B-46B8-472B-9F9E-D31FCBFF381C}" destId="{0DAABCDC-CB33-4FC6-84A0-F9374A9A964C}" srcOrd="0" destOrd="0" presId="urn:microsoft.com/office/officeart/2008/layout/LinedList"/>
    <dgm:cxn modelId="{294C25AB-6204-4ECA-B930-16317E9DA882}" srcId="{947FA099-83A2-47B1-A9A9-1E61CBC1B47B}" destId="{FEE5D840-E9CA-4A35-827C-032D22ABD225}" srcOrd="1" destOrd="0" parTransId="{8D2947F3-5D31-461A-B189-766E814F0BEB}" sibTransId="{D5BB3809-627E-46E8-B507-CCFC0576C115}"/>
    <dgm:cxn modelId="{6F9D65D1-D0E7-4CF5-87A9-29C7D96310C5}" type="presOf" srcId="{FEE5D840-E9CA-4A35-827C-032D22ABD225}" destId="{B885A42F-1758-49B5-84FB-650B51CB7E7B}" srcOrd="0" destOrd="0" presId="urn:microsoft.com/office/officeart/2008/layout/LinedList"/>
    <dgm:cxn modelId="{4A262BEF-CB06-4409-BE4E-AD1DD788CC78}" srcId="{E8A25F2B-46B8-472B-9F9E-D31FCBFF381C}" destId="{947FA099-83A2-47B1-A9A9-1E61CBC1B47B}" srcOrd="0" destOrd="0" parTransId="{EAEF9DBF-4B9C-4CFA-B0D4-A2F5CC266785}" sibTransId="{2E931D9A-E368-4184-BF2D-09A81D8C8648}"/>
    <dgm:cxn modelId="{77C049F6-9414-4979-96B2-7C7FD7BB1FFB}" type="presOf" srcId="{D95CD46D-1BA2-44FF-A976-00D38A4F8A47}" destId="{7EC7BB65-9B3C-4CA6-A63E-B4471B516CD0}" srcOrd="0" destOrd="0" presId="urn:microsoft.com/office/officeart/2008/layout/LinedList"/>
    <dgm:cxn modelId="{134BD7B2-C783-42D8-97F5-9BB998990069}" type="presParOf" srcId="{0DAABCDC-CB33-4FC6-84A0-F9374A9A964C}" destId="{8457DE52-2872-48C3-B981-ED14E1E776C0}" srcOrd="0" destOrd="0" presId="urn:microsoft.com/office/officeart/2008/layout/LinedList"/>
    <dgm:cxn modelId="{AC743970-15FE-48B5-8061-F9FFB4FE40C5}" type="presParOf" srcId="{0DAABCDC-CB33-4FC6-84A0-F9374A9A964C}" destId="{D67BEED7-18DF-4BCF-8B41-566B274B3132}" srcOrd="1" destOrd="0" presId="urn:microsoft.com/office/officeart/2008/layout/LinedList"/>
    <dgm:cxn modelId="{2E015613-B2DB-48FF-970C-1B8387CF9CF0}" type="presParOf" srcId="{D67BEED7-18DF-4BCF-8B41-566B274B3132}" destId="{574FE133-E981-48DC-AC9C-029C82636017}" srcOrd="0" destOrd="0" presId="urn:microsoft.com/office/officeart/2008/layout/LinedList"/>
    <dgm:cxn modelId="{D47AB6BB-06C0-4484-BE5F-E5B056045FBE}" type="presParOf" srcId="{D67BEED7-18DF-4BCF-8B41-566B274B3132}" destId="{83791ACA-BA01-4DF1-B017-FED4355CC82D}" srcOrd="1" destOrd="0" presId="urn:microsoft.com/office/officeart/2008/layout/LinedList"/>
    <dgm:cxn modelId="{31810181-92E7-476F-B0A6-8978CE4D0EFE}" type="presParOf" srcId="{83791ACA-BA01-4DF1-B017-FED4355CC82D}" destId="{30263DA0-A281-4E21-95F6-D7B33DD78000}" srcOrd="0" destOrd="0" presId="urn:microsoft.com/office/officeart/2008/layout/LinedList"/>
    <dgm:cxn modelId="{12CD7A0E-5D2E-4C1F-AAE8-6EF488225003}" type="presParOf" srcId="{83791ACA-BA01-4DF1-B017-FED4355CC82D}" destId="{652FA558-F930-40A4-866A-0A25AF86158F}" srcOrd="1" destOrd="0" presId="urn:microsoft.com/office/officeart/2008/layout/LinedList"/>
    <dgm:cxn modelId="{6A5EA359-0E96-4FA7-8537-2288B62CB3A5}" type="presParOf" srcId="{652FA558-F930-40A4-866A-0A25AF86158F}" destId="{7C9CE788-A50E-4CD6-831A-723280C42A4A}" srcOrd="0" destOrd="0" presId="urn:microsoft.com/office/officeart/2008/layout/LinedList"/>
    <dgm:cxn modelId="{FB2DE757-CA33-4B4F-8B36-FCCA6B6110BD}" type="presParOf" srcId="{652FA558-F930-40A4-866A-0A25AF86158F}" destId="{7EC7BB65-9B3C-4CA6-A63E-B4471B516CD0}" srcOrd="1" destOrd="0" presId="urn:microsoft.com/office/officeart/2008/layout/LinedList"/>
    <dgm:cxn modelId="{33EF988B-CD86-4A7F-9848-88028E78175F}" type="presParOf" srcId="{652FA558-F930-40A4-866A-0A25AF86158F}" destId="{B35346AA-7209-4911-A84E-B4D7594F4349}" srcOrd="2" destOrd="0" presId="urn:microsoft.com/office/officeart/2008/layout/LinedList"/>
    <dgm:cxn modelId="{84024B8F-D378-47A2-A305-2CEE8E2C5829}" type="presParOf" srcId="{83791ACA-BA01-4DF1-B017-FED4355CC82D}" destId="{74BFA4B0-FF3B-4279-BED3-397DD1DEE9BE}" srcOrd="2" destOrd="0" presId="urn:microsoft.com/office/officeart/2008/layout/LinedList"/>
    <dgm:cxn modelId="{88735A3D-A786-4DAA-A32C-1D44FABD3D10}" type="presParOf" srcId="{83791ACA-BA01-4DF1-B017-FED4355CC82D}" destId="{08D3409A-9737-4772-8226-15A7CB277C59}" srcOrd="3" destOrd="0" presId="urn:microsoft.com/office/officeart/2008/layout/LinedList"/>
    <dgm:cxn modelId="{D64AE617-E8D7-4267-B2CB-E668190A5A69}" type="presParOf" srcId="{83791ACA-BA01-4DF1-B017-FED4355CC82D}" destId="{263E553B-54D4-418F-9F2F-5232F2BA4872}" srcOrd="4" destOrd="0" presId="urn:microsoft.com/office/officeart/2008/layout/LinedList"/>
    <dgm:cxn modelId="{2019FAF6-666E-4BCD-938D-715E00D71992}" type="presParOf" srcId="{263E553B-54D4-418F-9F2F-5232F2BA4872}" destId="{2441C4A1-BEEA-4312-8D0C-314626C5CD4C}" srcOrd="0" destOrd="0" presId="urn:microsoft.com/office/officeart/2008/layout/LinedList"/>
    <dgm:cxn modelId="{5BCEB405-A217-40E8-ABD2-A9C9419C4BD1}" type="presParOf" srcId="{263E553B-54D4-418F-9F2F-5232F2BA4872}" destId="{B885A42F-1758-49B5-84FB-650B51CB7E7B}" srcOrd="1" destOrd="0" presId="urn:microsoft.com/office/officeart/2008/layout/LinedList"/>
    <dgm:cxn modelId="{64F157D4-39AD-4995-A85D-A6CDA92C6AD4}" type="presParOf" srcId="{263E553B-54D4-418F-9F2F-5232F2BA4872}" destId="{E8B1C731-3194-4750-A20B-380B4C5EC173}" srcOrd="2" destOrd="0" presId="urn:microsoft.com/office/officeart/2008/layout/LinedList"/>
    <dgm:cxn modelId="{2628B20B-CBDE-403D-899D-04993F22BC62}" type="presParOf" srcId="{83791ACA-BA01-4DF1-B017-FED4355CC82D}" destId="{7EC48901-B72E-42CE-885C-343E497E4AA3}" srcOrd="5" destOrd="0" presId="urn:microsoft.com/office/officeart/2008/layout/LinedList"/>
    <dgm:cxn modelId="{C4667B9E-E91E-4110-A58D-71869C6765BD}" type="presParOf" srcId="{83791ACA-BA01-4DF1-B017-FED4355CC82D}" destId="{D1B6D60B-BA70-42C3-AD17-6E606CFACF2D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8A25F2B-46B8-472B-9F9E-D31FCBFF381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7FA099-83A2-47B1-A9A9-1E61CBC1B47B}">
      <dgm:prSet custT="1"/>
      <dgm:spPr/>
      <dgm:t>
        <a:bodyPr/>
        <a:lstStyle/>
        <a:p>
          <a:r>
            <a:rPr lang="en-CA" sz="4400" b="1" dirty="0">
              <a:solidFill>
                <a:srgbClr val="00B050"/>
              </a:solidFill>
            </a:rPr>
            <a:t>Steps:</a:t>
          </a:r>
          <a:endParaRPr lang="en-US" sz="4400" b="1" dirty="0">
            <a:solidFill>
              <a:srgbClr val="00B050"/>
            </a:solidFill>
          </a:endParaRPr>
        </a:p>
      </dgm:t>
    </dgm:pt>
    <dgm:pt modelId="{EAEF9DBF-4B9C-4CFA-B0D4-A2F5CC266785}" type="parTrans" cxnId="{4A262BEF-CB06-4409-BE4E-AD1DD788CC78}">
      <dgm:prSet/>
      <dgm:spPr/>
      <dgm:t>
        <a:bodyPr/>
        <a:lstStyle/>
        <a:p>
          <a:endParaRPr lang="en-US"/>
        </a:p>
      </dgm:t>
    </dgm:pt>
    <dgm:pt modelId="{2E931D9A-E368-4184-BF2D-09A81D8C8648}" type="sibTrans" cxnId="{4A262BEF-CB06-4409-BE4E-AD1DD788CC78}">
      <dgm:prSet/>
      <dgm:spPr/>
      <dgm:t>
        <a:bodyPr/>
        <a:lstStyle/>
        <a:p>
          <a:endParaRPr lang="en-US"/>
        </a:p>
      </dgm:t>
    </dgm:pt>
    <dgm:pt modelId="{D95CD46D-1BA2-44FF-A976-00D38A4F8A47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CA" sz="3200" dirty="0"/>
            <a:t>1. </a:t>
          </a:r>
          <a:r>
            <a:rPr lang="en-US" sz="3200" dirty="0"/>
            <a:t>Ensured compatibility of formats across all datasets.</a:t>
          </a:r>
          <a:endParaRPr lang="en-NG" sz="3200" dirty="0"/>
        </a:p>
      </dgm:t>
    </dgm:pt>
    <dgm:pt modelId="{20C74B02-051A-4912-89D2-848BF8E5E194}" type="parTrans" cxnId="{BE5FBE5C-3BCA-4CF2-91C0-7996DD930559}">
      <dgm:prSet/>
      <dgm:spPr/>
      <dgm:t>
        <a:bodyPr/>
        <a:lstStyle/>
        <a:p>
          <a:endParaRPr lang="en-US"/>
        </a:p>
      </dgm:t>
    </dgm:pt>
    <dgm:pt modelId="{D7E191FB-BC26-47D6-8D9F-F0EEA31E4156}" type="sibTrans" cxnId="{BE5FBE5C-3BCA-4CF2-91C0-7996DD930559}">
      <dgm:prSet/>
      <dgm:spPr/>
      <dgm:t>
        <a:bodyPr/>
        <a:lstStyle/>
        <a:p>
          <a:endParaRPr lang="en-US"/>
        </a:p>
      </dgm:t>
    </dgm:pt>
    <dgm:pt modelId="{FEE5D840-E9CA-4A35-827C-032D22ABD225}">
      <dgm:prSet custT="1"/>
      <dgm:spPr/>
      <dgm:t>
        <a:bodyPr/>
        <a:lstStyle/>
        <a:p>
          <a:r>
            <a:rPr lang="en-CA" sz="3200" dirty="0"/>
            <a:t>2. </a:t>
          </a:r>
          <a:r>
            <a:rPr lang="en-US" sz="3200" dirty="0"/>
            <a:t>Merged data where applicable (e.g., customer demographics with usage patterns).</a:t>
          </a:r>
        </a:p>
      </dgm:t>
    </dgm:pt>
    <dgm:pt modelId="{8D2947F3-5D31-461A-B189-766E814F0BEB}" type="parTrans" cxnId="{294C25AB-6204-4ECA-B930-16317E9DA882}">
      <dgm:prSet/>
      <dgm:spPr/>
      <dgm:t>
        <a:bodyPr/>
        <a:lstStyle/>
        <a:p>
          <a:endParaRPr lang="en-US"/>
        </a:p>
      </dgm:t>
    </dgm:pt>
    <dgm:pt modelId="{D5BB3809-627E-46E8-B507-CCFC0576C115}" type="sibTrans" cxnId="{294C25AB-6204-4ECA-B930-16317E9DA882}">
      <dgm:prSet/>
      <dgm:spPr/>
      <dgm:t>
        <a:bodyPr/>
        <a:lstStyle/>
        <a:p>
          <a:endParaRPr lang="en-US"/>
        </a:p>
      </dgm:t>
    </dgm:pt>
    <dgm:pt modelId="{0DAABCDC-CB33-4FC6-84A0-F9374A9A964C}" type="pres">
      <dgm:prSet presAssocID="{E8A25F2B-46B8-472B-9F9E-D31FCBFF381C}" presName="vert0" presStyleCnt="0">
        <dgm:presLayoutVars>
          <dgm:dir/>
          <dgm:animOne val="branch"/>
          <dgm:animLvl val="lvl"/>
        </dgm:presLayoutVars>
      </dgm:prSet>
      <dgm:spPr/>
    </dgm:pt>
    <dgm:pt modelId="{8457DE52-2872-48C3-B981-ED14E1E776C0}" type="pres">
      <dgm:prSet presAssocID="{947FA099-83A2-47B1-A9A9-1E61CBC1B47B}" presName="thickLine" presStyleLbl="alignNode1" presStyleIdx="0" presStyleCnt="1"/>
      <dgm:spPr/>
    </dgm:pt>
    <dgm:pt modelId="{D67BEED7-18DF-4BCF-8B41-566B274B3132}" type="pres">
      <dgm:prSet presAssocID="{947FA099-83A2-47B1-A9A9-1E61CBC1B47B}" presName="horz1" presStyleCnt="0"/>
      <dgm:spPr/>
    </dgm:pt>
    <dgm:pt modelId="{574FE133-E981-48DC-AC9C-029C82636017}" type="pres">
      <dgm:prSet presAssocID="{947FA099-83A2-47B1-A9A9-1E61CBC1B47B}" presName="tx1" presStyleLbl="revTx" presStyleIdx="0" presStyleCnt="3"/>
      <dgm:spPr/>
    </dgm:pt>
    <dgm:pt modelId="{83791ACA-BA01-4DF1-B017-FED4355CC82D}" type="pres">
      <dgm:prSet presAssocID="{947FA099-83A2-47B1-A9A9-1E61CBC1B47B}" presName="vert1" presStyleCnt="0"/>
      <dgm:spPr/>
    </dgm:pt>
    <dgm:pt modelId="{30263DA0-A281-4E21-95F6-D7B33DD78000}" type="pres">
      <dgm:prSet presAssocID="{D95CD46D-1BA2-44FF-A976-00D38A4F8A47}" presName="vertSpace2a" presStyleCnt="0"/>
      <dgm:spPr/>
    </dgm:pt>
    <dgm:pt modelId="{652FA558-F930-40A4-866A-0A25AF86158F}" type="pres">
      <dgm:prSet presAssocID="{D95CD46D-1BA2-44FF-A976-00D38A4F8A47}" presName="horz2" presStyleCnt="0"/>
      <dgm:spPr/>
    </dgm:pt>
    <dgm:pt modelId="{7C9CE788-A50E-4CD6-831A-723280C42A4A}" type="pres">
      <dgm:prSet presAssocID="{D95CD46D-1BA2-44FF-A976-00D38A4F8A47}" presName="horzSpace2" presStyleCnt="0"/>
      <dgm:spPr/>
    </dgm:pt>
    <dgm:pt modelId="{7EC7BB65-9B3C-4CA6-A63E-B4471B516CD0}" type="pres">
      <dgm:prSet presAssocID="{D95CD46D-1BA2-44FF-A976-00D38A4F8A47}" presName="tx2" presStyleLbl="revTx" presStyleIdx="1" presStyleCnt="3"/>
      <dgm:spPr/>
    </dgm:pt>
    <dgm:pt modelId="{B35346AA-7209-4911-A84E-B4D7594F4349}" type="pres">
      <dgm:prSet presAssocID="{D95CD46D-1BA2-44FF-A976-00D38A4F8A47}" presName="vert2" presStyleCnt="0"/>
      <dgm:spPr/>
    </dgm:pt>
    <dgm:pt modelId="{74BFA4B0-FF3B-4279-BED3-397DD1DEE9BE}" type="pres">
      <dgm:prSet presAssocID="{D95CD46D-1BA2-44FF-A976-00D38A4F8A47}" presName="thinLine2b" presStyleLbl="callout" presStyleIdx="0" presStyleCnt="2"/>
      <dgm:spPr/>
    </dgm:pt>
    <dgm:pt modelId="{08D3409A-9737-4772-8226-15A7CB277C59}" type="pres">
      <dgm:prSet presAssocID="{D95CD46D-1BA2-44FF-A976-00D38A4F8A47}" presName="vertSpace2b" presStyleCnt="0"/>
      <dgm:spPr/>
    </dgm:pt>
    <dgm:pt modelId="{263E553B-54D4-418F-9F2F-5232F2BA4872}" type="pres">
      <dgm:prSet presAssocID="{FEE5D840-E9CA-4A35-827C-032D22ABD225}" presName="horz2" presStyleCnt="0"/>
      <dgm:spPr/>
    </dgm:pt>
    <dgm:pt modelId="{2441C4A1-BEEA-4312-8D0C-314626C5CD4C}" type="pres">
      <dgm:prSet presAssocID="{FEE5D840-E9CA-4A35-827C-032D22ABD225}" presName="horzSpace2" presStyleCnt="0"/>
      <dgm:spPr/>
    </dgm:pt>
    <dgm:pt modelId="{B885A42F-1758-49B5-84FB-650B51CB7E7B}" type="pres">
      <dgm:prSet presAssocID="{FEE5D840-E9CA-4A35-827C-032D22ABD225}" presName="tx2" presStyleLbl="revTx" presStyleIdx="2" presStyleCnt="3"/>
      <dgm:spPr/>
    </dgm:pt>
    <dgm:pt modelId="{E8B1C731-3194-4750-A20B-380B4C5EC173}" type="pres">
      <dgm:prSet presAssocID="{FEE5D840-E9CA-4A35-827C-032D22ABD225}" presName="vert2" presStyleCnt="0"/>
      <dgm:spPr/>
    </dgm:pt>
    <dgm:pt modelId="{7EC48901-B72E-42CE-885C-343E497E4AA3}" type="pres">
      <dgm:prSet presAssocID="{FEE5D840-E9CA-4A35-827C-032D22ABD225}" presName="thinLine2b" presStyleLbl="callout" presStyleIdx="1" presStyleCnt="2"/>
      <dgm:spPr/>
    </dgm:pt>
    <dgm:pt modelId="{D1B6D60B-BA70-42C3-AD17-6E606CFACF2D}" type="pres">
      <dgm:prSet presAssocID="{FEE5D840-E9CA-4A35-827C-032D22ABD225}" presName="vertSpace2b" presStyleCnt="0"/>
      <dgm:spPr/>
    </dgm:pt>
  </dgm:ptLst>
  <dgm:cxnLst>
    <dgm:cxn modelId="{BE5FBE5C-3BCA-4CF2-91C0-7996DD930559}" srcId="{947FA099-83A2-47B1-A9A9-1E61CBC1B47B}" destId="{D95CD46D-1BA2-44FF-A976-00D38A4F8A47}" srcOrd="0" destOrd="0" parTransId="{20C74B02-051A-4912-89D2-848BF8E5E194}" sibTransId="{D7E191FB-BC26-47D6-8D9F-F0EEA31E4156}"/>
    <dgm:cxn modelId="{72A3768B-0C47-48AA-97D3-23ED4455B8BB}" type="presOf" srcId="{947FA099-83A2-47B1-A9A9-1E61CBC1B47B}" destId="{574FE133-E981-48DC-AC9C-029C82636017}" srcOrd="0" destOrd="0" presId="urn:microsoft.com/office/officeart/2008/layout/LinedList"/>
    <dgm:cxn modelId="{81000397-CE21-468B-96F9-70839D3EAFA1}" type="presOf" srcId="{E8A25F2B-46B8-472B-9F9E-D31FCBFF381C}" destId="{0DAABCDC-CB33-4FC6-84A0-F9374A9A964C}" srcOrd="0" destOrd="0" presId="urn:microsoft.com/office/officeart/2008/layout/LinedList"/>
    <dgm:cxn modelId="{294C25AB-6204-4ECA-B930-16317E9DA882}" srcId="{947FA099-83A2-47B1-A9A9-1E61CBC1B47B}" destId="{FEE5D840-E9CA-4A35-827C-032D22ABD225}" srcOrd="1" destOrd="0" parTransId="{8D2947F3-5D31-461A-B189-766E814F0BEB}" sibTransId="{D5BB3809-627E-46E8-B507-CCFC0576C115}"/>
    <dgm:cxn modelId="{6F9D65D1-D0E7-4CF5-87A9-29C7D96310C5}" type="presOf" srcId="{FEE5D840-E9CA-4A35-827C-032D22ABD225}" destId="{B885A42F-1758-49B5-84FB-650B51CB7E7B}" srcOrd="0" destOrd="0" presId="urn:microsoft.com/office/officeart/2008/layout/LinedList"/>
    <dgm:cxn modelId="{4A262BEF-CB06-4409-BE4E-AD1DD788CC78}" srcId="{E8A25F2B-46B8-472B-9F9E-D31FCBFF381C}" destId="{947FA099-83A2-47B1-A9A9-1E61CBC1B47B}" srcOrd="0" destOrd="0" parTransId="{EAEF9DBF-4B9C-4CFA-B0D4-A2F5CC266785}" sibTransId="{2E931D9A-E368-4184-BF2D-09A81D8C8648}"/>
    <dgm:cxn modelId="{77C049F6-9414-4979-96B2-7C7FD7BB1FFB}" type="presOf" srcId="{D95CD46D-1BA2-44FF-A976-00D38A4F8A47}" destId="{7EC7BB65-9B3C-4CA6-A63E-B4471B516CD0}" srcOrd="0" destOrd="0" presId="urn:microsoft.com/office/officeart/2008/layout/LinedList"/>
    <dgm:cxn modelId="{134BD7B2-C783-42D8-97F5-9BB998990069}" type="presParOf" srcId="{0DAABCDC-CB33-4FC6-84A0-F9374A9A964C}" destId="{8457DE52-2872-48C3-B981-ED14E1E776C0}" srcOrd="0" destOrd="0" presId="urn:microsoft.com/office/officeart/2008/layout/LinedList"/>
    <dgm:cxn modelId="{AC743970-15FE-48B5-8061-F9FFB4FE40C5}" type="presParOf" srcId="{0DAABCDC-CB33-4FC6-84A0-F9374A9A964C}" destId="{D67BEED7-18DF-4BCF-8B41-566B274B3132}" srcOrd="1" destOrd="0" presId="urn:microsoft.com/office/officeart/2008/layout/LinedList"/>
    <dgm:cxn modelId="{2E015613-B2DB-48FF-970C-1B8387CF9CF0}" type="presParOf" srcId="{D67BEED7-18DF-4BCF-8B41-566B274B3132}" destId="{574FE133-E981-48DC-AC9C-029C82636017}" srcOrd="0" destOrd="0" presId="urn:microsoft.com/office/officeart/2008/layout/LinedList"/>
    <dgm:cxn modelId="{D47AB6BB-06C0-4484-BE5F-E5B056045FBE}" type="presParOf" srcId="{D67BEED7-18DF-4BCF-8B41-566B274B3132}" destId="{83791ACA-BA01-4DF1-B017-FED4355CC82D}" srcOrd="1" destOrd="0" presId="urn:microsoft.com/office/officeart/2008/layout/LinedList"/>
    <dgm:cxn modelId="{31810181-92E7-476F-B0A6-8978CE4D0EFE}" type="presParOf" srcId="{83791ACA-BA01-4DF1-B017-FED4355CC82D}" destId="{30263DA0-A281-4E21-95F6-D7B33DD78000}" srcOrd="0" destOrd="0" presId="urn:microsoft.com/office/officeart/2008/layout/LinedList"/>
    <dgm:cxn modelId="{12CD7A0E-5D2E-4C1F-AAE8-6EF488225003}" type="presParOf" srcId="{83791ACA-BA01-4DF1-B017-FED4355CC82D}" destId="{652FA558-F930-40A4-866A-0A25AF86158F}" srcOrd="1" destOrd="0" presId="urn:microsoft.com/office/officeart/2008/layout/LinedList"/>
    <dgm:cxn modelId="{6A5EA359-0E96-4FA7-8537-2288B62CB3A5}" type="presParOf" srcId="{652FA558-F930-40A4-866A-0A25AF86158F}" destId="{7C9CE788-A50E-4CD6-831A-723280C42A4A}" srcOrd="0" destOrd="0" presId="urn:microsoft.com/office/officeart/2008/layout/LinedList"/>
    <dgm:cxn modelId="{FB2DE757-CA33-4B4F-8B36-FCCA6B6110BD}" type="presParOf" srcId="{652FA558-F930-40A4-866A-0A25AF86158F}" destId="{7EC7BB65-9B3C-4CA6-A63E-B4471B516CD0}" srcOrd="1" destOrd="0" presId="urn:microsoft.com/office/officeart/2008/layout/LinedList"/>
    <dgm:cxn modelId="{33EF988B-CD86-4A7F-9848-88028E78175F}" type="presParOf" srcId="{652FA558-F930-40A4-866A-0A25AF86158F}" destId="{B35346AA-7209-4911-A84E-B4D7594F4349}" srcOrd="2" destOrd="0" presId="urn:microsoft.com/office/officeart/2008/layout/LinedList"/>
    <dgm:cxn modelId="{84024B8F-D378-47A2-A305-2CEE8E2C5829}" type="presParOf" srcId="{83791ACA-BA01-4DF1-B017-FED4355CC82D}" destId="{74BFA4B0-FF3B-4279-BED3-397DD1DEE9BE}" srcOrd="2" destOrd="0" presId="urn:microsoft.com/office/officeart/2008/layout/LinedList"/>
    <dgm:cxn modelId="{88735A3D-A786-4DAA-A32C-1D44FABD3D10}" type="presParOf" srcId="{83791ACA-BA01-4DF1-B017-FED4355CC82D}" destId="{08D3409A-9737-4772-8226-15A7CB277C59}" srcOrd="3" destOrd="0" presId="urn:microsoft.com/office/officeart/2008/layout/LinedList"/>
    <dgm:cxn modelId="{D64AE617-E8D7-4267-B2CB-E668190A5A69}" type="presParOf" srcId="{83791ACA-BA01-4DF1-B017-FED4355CC82D}" destId="{263E553B-54D4-418F-9F2F-5232F2BA4872}" srcOrd="4" destOrd="0" presId="urn:microsoft.com/office/officeart/2008/layout/LinedList"/>
    <dgm:cxn modelId="{2019FAF6-666E-4BCD-938D-715E00D71992}" type="presParOf" srcId="{263E553B-54D4-418F-9F2F-5232F2BA4872}" destId="{2441C4A1-BEEA-4312-8D0C-314626C5CD4C}" srcOrd="0" destOrd="0" presId="urn:microsoft.com/office/officeart/2008/layout/LinedList"/>
    <dgm:cxn modelId="{5BCEB405-A217-40E8-ABD2-A9C9419C4BD1}" type="presParOf" srcId="{263E553B-54D4-418F-9F2F-5232F2BA4872}" destId="{B885A42F-1758-49B5-84FB-650B51CB7E7B}" srcOrd="1" destOrd="0" presId="urn:microsoft.com/office/officeart/2008/layout/LinedList"/>
    <dgm:cxn modelId="{64F157D4-39AD-4995-A85D-A6CDA92C6AD4}" type="presParOf" srcId="{263E553B-54D4-418F-9F2F-5232F2BA4872}" destId="{E8B1C731-3194-4750-A20B-380B4C5EC173}" srcOrd="2" destOrd="0" presId="urn:microsoft.com/office/officeart/2008/layout/LinedList"/>
    <dgm:cxn modelId="{2628B20B-CBDE-403D-899D-04993F22BC62}" type="presParOf" srcId="{83791ACA-BA01-4DF1-B017-FED4355CC82D}" destId="{7EC48901-B72E-42CE-885C-343E497E4AA3}" srcOrd="5" destOrd="0" presId="urn:microsoft.com/office/officeart/2008/layout/LinedList"/>
    <dgm:cxn modelId="{C4667B9E-E91E-4110-A58D-71869C6765BD}" type="presParOf" srcId="{83791ACA-BA01-4DF1-B017-FED4355CC82D}" destId="{D1B6D60B-BA70-42C3-AD17-6E606CFACF2D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8A25F2B-46B8-472B-9F9E-D31FCBFF381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7FA099-83A2-47B1-A9A9-1E61CBC1B47B}">
      <dgm:prSet custT="1"/>
      <dgm:spPr/>
      <dgm:t>
        <a:bodyPr/>
        <a:lstStyle/>
        <a:p>
          <a:r>
            <a:rPr lang="en-CA" sz="4400" b="1" dirty="0">
              <a:solidFill>
                <a:srgbClr val="00B050"/>
              </a:solidFill>
            </a:rPr>
            <a:t>Steps:</a:t>
          </a:r>
          <a:endParaRPr lang="en-US" sz="4400" b="1" dirty="0">
            <a:solidFill>
              <a:srgbClr val="00B050"/>
            </a:solidFill>
          </a:endParaRPr>
        </a:p>
      </dgm:t>
    </dgm:pt>
    <dgm:pt modelId="{EAEF9DBF-4B9C-4CFA-B0D4-A2F5CC266785}" type="parTrans" cxnId="{4A262BEF-CB06-4409-BE4E-AD1DD788CC78}">
      <dgm:prSet/>
      <dgm:spPr/>
      <dgm:t>
        <a:bodyPr/>
        <a:lstStyle/>
        <a:p>
          <a:endParaRPr lang="en-US"/>
        </a:p>
      </dgm:t>
    </dgm:pt>
    <dgm:pt modelId="{2E931D9A-E368-4184-BF2D-09A81D8C8648}" type="sibTrans" cxnId="{4A262BEF-CB06-4409-BE4E-AD1DD788CC78}">
      <dgm:prSet/>
      <dgm:spPr/>
      <dgm:t>
        <a:bodyPr/>
        <a:lstStyle/>
        <a:p>
          <a:endParaRPr lang="en-US"/>
        </a:p>
      </dgm:t>
    </dgm:pt>
    <dgm:pt modelId="{D95CD46D-1BA2-44FF-A976-00D38A4F8A47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CA" sz="3200" dirty="0"/>
            <a:t>1. </a:t>
          </a:r>
          <a:r>
            <a:rPr lang="en-US" sz="3200" dirty="0"/>
            <a:t>Verified data accuracy and completeness.</a:t>
          </a:r>
          <a:endParaRPr lang="en-NG" sz="3200" dirty="0"/>
        </a:p>
      </dgm:t>
    </dgm:pt>
    <dgm:pt modelId="{20C74B02-051A-4912-89D2-848BF8E5E194}" type="parTrans" cxnId="{BE5FBE5C-3BCA-4CF2-91C0-7996DD930559}">
      <dgm:prSet/>
      <dgm:spPr/>
      <dgm:t>
        <a:bodyPr/>
        <a:lstStyle/>
        <a:p>
          <a:endParaRPr lang="en-US"/>
        </a:p>
      </dgm:t>
    </dgm:pt>
    <dgm:pt modelId="{D7E191FB-BC26-47D6-8D9F-F0EEA31E4156}" type="sibTrans" cxnId="{BE5FBE5C-3BCA-4CF2-91C0-7996DD930559}">
      <dgm:prSet/>
      <dgm:spPr/>
      <dgm:t>
        <a:bodyPr/>
        <a:lstStyle/>
        <a:p>
          <a:endParaRPr lang="en-US"/>
        </a:p>
      </dgm:t>
    </dgm:pt>
    <dgm:pt modelId="{FEE5D840-E9CA-4A35-827C-032D22ABD225}">
      <dgm:prSet custT="1"/>
      <dgm:spPr/>
      <dgm:t>
        <a:bodyPr/>
        <a:lstStyle/>
        <a:p>
          <a:r>
            <a:rPr lang="en-CA" sz="3200" dirty="0"/>
            <a:t>2. </a:t>
          </a:r>
          <a:r>
            <a:rPr lang="en-US" sz="3200" dirty="0"/>
            <a:t>Addressed potential biases (e.g., balanced churn vs. non-churn samples)</a:t>
          </a:r>
        </a:p>
      </dgm:t>
    </dgm:pt>
    <dgm:pt modelId="{8D2947F3-5D31-461A-B189-766E814F0BEB}" type="parTrans" cxnId="{294C25AB-6204-4ECA-B930-16317E9DA882}">
      <dgm:prSet/>
      <dgm:spPr/>
      <dgm:t>
        <a:bodyPr/>
        <a:lstStyle/>
        <a:p>
          <a:endParaRPr lang="en-US"/>
        </a:p>
      </dgm:t>
    </dgm:pt>
    <dgm:pt modelId="{D5BB3809-627E-46E8-B507-CCFC0576C115}" type="sibTrans" cxnId="{294C25AB-6204-4ECA-B930-16317E9DA882}">
      <dgm:prSet/>
      <dgm:spPr/>
      <dgm:t>
        <a:bodyPr/>
        <a:lstStyle/>
        <a:p>
          <a:endParaRPr lang="en-US"/>
        </a:p>
      </dgm:t>
    </dgm:pt>
    <dgm:pt modelId="{39986648-0D39-41C1-93DF-5C5E24BBBC0D}">
      <dgm:prSet custT="1"/>
      <dgm:spPr/>
      <dgm:t>
        <a:bodyPr/>
        <a:lstStyle/>
        <a:p>
          <a:r>
            <a:rPr lang="en-US" sz="3200" dirty="0"/>
            <a:t>3. Ensured ethical considerations (e.g., anonymization).</a:t>
          </a:r>
        </a:p>
      </dgm:t>
    </dgm:pt>
    <dgm:pt modelId="{07467E5F-7E67-4530-ABE5-8CA21C52F959}" type="parTrans" cxnId="{3CFFCD8C-BE84-45FC-AAAD-F60CA84FEA25}">
      <dgm:prSet/>
      <dgm:spPr/>
      <dgm:t>
        <a:bodyPr/>
        <a:lstStyle/>
        <a:p>
          <a:endParaRPr lang="en-NG"/>
        </a:p>
      </dgm:t>
    </dgm:pt>
    <dgm:pt modelId="{C0536FC2-90B5-4E6D-9D50-86EEBFF8FBD6}" type="sibTrans" cxnId="{3CFFCD8C-BE84-45FC-AAAD-F60CA84FEA25}">
      <dgm:prSet/>
      <dgm:spPr/>
      <dgm:t>
        <a:bodyPr/>
        <a:lstStyle/>
        <a:p>
          <a:endParaRPr lang="en-NG"/>
        </a:p>
      </dgm:t>
    </dgm:pt>
    <dgm:pt modelId="{0DAABCDC-CB33-4FC6-84A0-F9374A9A964C}" type="pres">
      <dgm:prSet presAssocID="{E8A25F2B-46B8-472B-9F9E-D31FCBFF381C}" presName="vert0" presStyleCnt="0">
        <dgm:presLayoutVars>
          <dgm:dir/>
          <dgm:animOne val="branch"/>
          <dgm:animLvl val="lvl"/>
        </dgm:presLayoutVars>
      </dgm:prSet>
      <dgm:spPr/>
    </dgm:pt>
    <dgm:pt modelId="{8457DE52-2872-48C3-B981-ED14E1E776C0}" type="pres">
      <dgm:prSet presAssocID="{947FA099-83A2-47B1-A9A9-1E61CBC1B47B}" presName="thickLine" presStyleLbl="alignNode1" presStyleIdx="0" presStyleCnt="1"/>
      <dgm:spPr/>
    </dgm:pt>
    <dgm:pt modelId="{D67BEED7-18DF-4BCF-8B41-566B274B3132}" type="pres">
      <dgm:prSet presAssocID="{947FA099-83A2-47B1-A9A9-1E61CBC1B47B}" presName="horz1" presStyleCnt="0"/>
      <dgm:spPr/>
    </dgm:pt>
    <dgm:pt modelId="{574FE133-E981-48DC-AC9C-029C82636017}" type="pres">
      <dgm:prSet presAssocID="{947FA099-83A2-47B1-A9A9-1E61CBC1B47B}" presName="tx1" presStyleLbl="revTx" presStyleIdx="0" presStyleCnt="4"/>
      <dgm:spPr/>
    </dgm:pt>
    <dgm:pt modelId="{83791ACA-BA01-4DF1-B017-FED4355CC82D}" type="pres">
      <dgm:prSet presAssocID="{947FA099-83A2-47B1-A9A9-1E61CBC1B47B}" presName="vert1" presStyleCnt="0"/>
      <dgm:spPr/>
    </dgm:pt>
    <dgm:pt modelId="{30263DA0-A281-4E21-95F6-D7B33DD78000}" type="pres">
      <dgm:prSet presAssocID="{D95CD46D-1BA2-44FF-A976-00D38A4F8A47}" presName="vertSpace2a" presStyleCnt="0"/>
      <dgm:spPr/>
    </dgm:pt>
    <dgm:pt modelId="{652FA558-F930-40A4-866A-0A25AF86158F}" type="pres">
      <dgm:prSet presAssocID="{D95CD46D-1BA2-44FF-A976-00D38A4F8A47}" presName="horz2" presStyleCnt="0"/>
      <dgm:spPr/>
    </dgm:pt>
    <dgm:pt modelId="{7C9CE788-A50E-4CD6-831A-723280C42A4A}" type="pres">
      <dgm:prSet presAssocID="{D95CD46D-1BA2-44FF-A976-00D38A4F8A47}" presName="horzSpace2" presStyleCnt="0"/>
      <dgm:spPr/>
    </dgm:pt>
    <dgm:pt modelId="{7EC7BB65-9B3C-4CA6-A63E-B4471B516CD0}" type="pres">
      <dgm:prSet presAssocID="{D95CD46D-1BA2-44FF-A976-00D38A4F8A47}" presName="tx2" presStyleLbl="revTx" presStyleIdx="1" presStyleCnt="4"/>
      <dgm:spPr/>
    </dgm:pt>
    <dgm:pt modelId="{B35346AA-7209-4911-A84E-B4D7594F4349}" type="pres">
      <dgm:prSet presAssocID="{D95CD46D-1BA2-44FF-A976-00D38A4F8A47}" presName="vert2" presStyleCnt="0"/>
      <dgm:spPr/>
    </dgm:pt>
    <dgm:pt modelId="{74BFA4B0-FF3B-4279-BED3-397DD1DEE9BE}" type="pres">
      <dgm:prSet presAssocID="{D95CD46D-1BA2-44FF-A976-00D38A4F8A47}" presName="thinLine2b" presStyleLbl="callout" presStyleIdx="0" presStyleCnt="3"/>
      <dgm:spPr/>
    </dgm:pt>
    <dgm:pt modelId="{08D3409A-9737-4772-8226-15A7CB277C59}" type="pres">
      <dgm:prSet presAssocID="{D95CD46D-1BA2-44FF-A976-00D38A4F8A47}" presName="vertSpace2b" presStyleCnt="0"/>
      <dgm:spPr/>
    </dgm:pt>
    <dgm:pt modelId="{263E553B-54D4-418F-9F2F-5232F2BA4872}" type="pres">
      <dgm:prSet presAssocID="{FEE5D840-E9CA-4A35-827C-032D22ABD225}" presName="horz2" presStyleCnt="0"/>
      <dgm:spPr/>
    </dgm:pt>
    <dgm:pt modelId="{2441C4A1-BEEA-4312-8D0C-314626C5CD4C}" type="pres">
      <dgm:prSet presAssocID="{FEE5D840-E9CA-4A35-827C-032D22ABD225}" presName="horzSpace2" presStyleCnt="0"/>
      <dgm:spPr/>
    </dgm:pt>
    <dgm:pt modelId="{B885A42F-1758-49B5-84FB-650B51CB7E7B}" type="pres">
      <dgm:prSet presAssocID="{FEE5D840-E9CA-4A35-827C-032D22ABD225}" presName="tx2" presStyleLbl="revTx" presStyleIdx="2" presStyleCnt="4"/>
      <dgm:spPr/>
    </dgm:pt>
    <dgm:pt modelId="{E8B1C731-3194-4750-A20B-380B4C5EC173}" type="pres">
      <dgm:prSet presAssocID="{FEE5D840-E9CA-4A35-827C-032D22ABD225}" presName="vert2" presStyleCnt="0"/>
      <dgm:spPr/>
    </dgm:pt>
    <dgm:pt modelId="{7EC48901-B72E-42CE-885C-343E497E4AA3}" type="pres">
      <dgm:prSet presAssocID="{FEE5D840-E9CA-4A35-827C-032D22ABD225}" presName="thinLine2b" presStyleLbl="callout" presStyleIdx="1" presStyleCnt="3"/>
      <dgm:spPr/>
    </dgm:pt>
    <dgm:pt modelId="{D1B6D60B-BA70-42C3-AD17-6E606CFACF2D}" type="pres">
      <dgm:prSet presAssocID="{FEE5D840-E9CA-4A35-827C-032D22ABD225}" presName="vertSpace2b" presStyleCnt="0"/>
      <dgm:spPr/>
    </dgm:pt>
    <dgm:pt modelId="{8A2EC2CF-1848-43B5-8854-0F6DF566A262}" type="pres">
      <dgm:prSet presAssocID="{39986648-0D39-41C1-93DF-5C5E24BBBC0D}" presName="horz2" presStyleCnt="0"/>
      <dgm:spPr/>
    </dgm:pt>
    <dgm:pt modelId="{05E0FD12-C752-4E3A-9D54-BB1F3BD1AA70}" type="pres">
      <dgm:prSet presAssocID="{39986648-0D39-41C1-93DF-5C5E24BBBC0D}" presName="horzSpace2" presStyleCnt="0"/>
      <dgm:spPr/>
    </dgm:pt>
    <dgm:pt modelId="{DBF27FA8-5CFD-46B8-AE20-B649C816304B}" type="pres">
      <dgm:prSet presAssocID="{39986648-0D39-41C1-93DF-5C5E24BBBC0D}" presName="tx2" presStyleLbl="revTx" presStyleIdx="3" presStyleCnt="4"/>
      <dgm:spPr/>
    </dgm:pt>
    <dgm:pt modelId="{9CFD55BE-B369-4A3F-971F-120563AD4E34}" type="pres">
      <dgm:prSet presAssocID="{39986648-0D39-41C1-93DF-5C5E24BBBC0D}" presName="vert2" presStyleCnt="0"/>
      <dgm:spPr/>
    </dgm:pt>
    <dgm:pt modelId="{E44107E7-D695-420C-A0AA-2B077A17FC5B}" type="pres">
      <dgm:prSet presAssocID="{39986648-0D39-41C1-93DF-5C5E24BBBC0D}" presName="thinLine2b" presStyleLbl="callout" presStyleIdx="2" presStyleCnt="3"/>
      <dgm:spPr/>
    </dgm:pt>
    <dgm:pt modelId="{643E99B7-76D3-45DB-B105-44331D52BF59}" type="pres">
      <dgm:prSet presAssocID="{39986648-0D39-41C1-93DF-5C5E24BBBC0D}" presName="vertSpace2b" presStyleCnt="0"/>
      <dgm:spPr/>
    </dgm:pt>
  </dgm:ptLst>
  <dgm:cxnLst>
    <dgm:cxn modelId="{BE5FBE5C-3BCA-4CF2-91C0-7996DD930559}" srcId="{947FA099-83A2-47B1-A9A9-1E61CBC1B47B}" destId="{D95CD46D-1BA2-44FF-A976-00D38A4F8A47}" srcOrd="0" destOrd="0" parTransId="{20C74B02-051A-4912-89D2-848BF8E5E194}" sibTransId="{D7E191FB-BC26-47D6-8D9F-F0EEA31E4156}"/>
    <dgm:cxn modelId="{72A3768B-0C47-48AA-97D3-23ED4455B8BB}" type="presOf" srcId="{947FA099-83A2-47B1-A9A9-1E61CBC1B47B}" destId="{574FE133-E981-48DC-AC9C-029C82636017}" srcOrd="0" destOrd="0" presId="urn:microsoft.com/office/officeart/2008/layout/LinedList"/>
    <dgm:cxn modelId="{3CFFCD8C-BE84-45FC-AAAD-F60CA84FEA25}" srcId="{947FA099-83A2-47B1-A9A9-1E61CBC1B47B}" destId="{39986648-0D39-41C1-93DF-5C5E24BBBC0D}" srcOrd="2" destOrd="0" parTransId="{07467E5F-7E67-4530-ABE5-8CA21C52F959}" sibTransId="{C0536FC2-90B5-4E6D-9D50-86EEBFF8FBD6}"/>
    <dgm:cxn modelId="{81000397-CE21-468B-96F9-70839D3EAFA1}" type="presOf" srcId="{E8A25F2B-46B8-472B-9F9E-D31FCBFF381C}" destId="{0DAABCDC-CB33-4FC6-84A0-F9374A9A964C}" srcOrd="0" destOrd="0" presId="urn:microsoft.com/office/officeart/2008/layout/LinedList"/>
    <dgm:cxn modelId="{294C25AB-6204-4ECA-B930-16317E9DA882}" srcId="{947FA099-83A2-47B1-A9A9-1E61CBC1B47B}" destId="{FEE5D840-E9CA-4A35-827C-032D22ABD225}" srcOrd="1" destOrd="0" parTransId="{8D2947F3-5D31-461A-B189-766E814F0BEB}" sibTransId="{D5BB3809-627E-46E8-B507-CCFC0576C115}"/>
    <dgm:cxn modelId="{6F9D65D1-D0E7-4CF5-87A9-29C7D96310C5}" type="presOf" srcId="{FEE5D840-E9CA-4A35-827C-032D22ABD225}" destId="{B885A42F-1758-49B5-84FB-650B51CB7E7B}" srcOrd="0" destOrd="0" presId="urn:microsoft.com/office/officeart/2008/layout/LinedList"/>
    <dgm:cxn modelId="{4A262BEF-CB06-4409-BE4E-AD1DD788CC78}" srcId="{E8A25F2B-46B8-472B-9F9E-D31FCBFF381C}" destId="{947FA099-83A2-47B1-A9A9-1E61CBC1B47B}" srcOrd="0" destOrd="0" parTransId="{EAEF9DBF-4B9C-4CFA-B0D4-A2F5CC266785}" sibTransId="{2E931D9A-E368-4184-BF2D-09A81D8C8648}"/>
    <dgm:cxn modelId="{77C049F6-9414-4979-96B2-7C7FD7BB1FFB}" type="presOf" srcId="{D95CD46D-1BA2-44FF-A976-00D38A4F8A47}" destId="{7EC7BB65-9B3C-4CA6-A63E-B4471B516CD0}" srcOrd="0" destOrd="0" presId="urn:microsoft.com/office/officeart/2008/layout/LinedList"/>
    <dgm:cxn modelId="{34D617FD-5E69-4B78-9C1A-26AE40FBD247}" type="presOf" srcId="{39986648-0D39-41C1-93DF-5C5E24BBBC0D}" destId="{DBF27FA8-5CFD-46B8-AE20-B649C816304B}" srcOrd="0" destOrd="0" presId="urn:microsoft.com/office/officeart/2008/layout/LinedList"/>
    <dgm:cxn modelId="{134BD7B2-C783-42D8-97F5-9BB998990069}" type="presParOf" srcId="{0DAABCDC-CB33-4FC6-84A0-F9374A9A964C}" destId="{8457DE52-2872-48C3-B981-ED14E1E776C0}" srcOrd="0" destOrd="0" presId="urn:microsoft.com/office/officeart/2008/layout/LinedList"/>
    <dgm:cxn modelId="{AC743970-15FE-48B5-8061-F9FFB4FE40C5}" type="presParOf" srcId="{0DAABCDC-CB33-4FC6-84A0-F9374A9A964C}" destId="{D67BEED7-18DF-4BCF-8B41-566B274B3132}" srcOrd="1" destOrd="0" presId="urn:microsoft.com/office/officeart/2008/layout/LinedList"/>
    <dgm:cxn modelId="{2E015613-B2DB-48FF-970C-1B8387CF9CF0}" type="presParOf" srcId="{D67BEED7-18DF-4BCF-8B41-566B274B3132}" destId="{574FE133-E981-48DC-AC9C-029C82636017}" srcOrd="0" destOrd="0" presId="urn:microsoft.com/office/officeart/2008/layout/LinedList"/>
    <dgm:cxn modelId="{D47AB6BB-06C0-4484-BE5F-E5B056045FBE}" type="presParOf" srcId="{D67BEED7-18DF-4BCF-8B41-566B274B3132}" destId="{83791ACA-BA01-4DF1-B017-FED4355CC82D}" srcOrd="1" destOrd="0" presId="urn:microsoft.com/office/officeart/2008/layout/LinedList"/>
    <dgm:cxn modelId="{31810181-92E7-476F-B0A6-8978CE4D0EFE}" type="presParOf" srcId="{83791ACA-BA01-4DF1-B017-FED4355CC82D}" destId="{30263DA0-A281-4E21-95F6-D7B33DD78000}" srcOrd="0" destOrd="0" presId="urn:microsoft.com/office/officeart/2008/layout/LinedList"/>
    <dgm:cxn modelId="{12CD7A0E-5D2E-4C1F-AAE8-6EF488225003}" type="presParOf" srcId="{83791ACA-BA01-4DF1-B017-FED4355CC82D}" destId="{652FA558-F930-40A4-866A-0A25AF86158F}" srcOrd="1" destOrd="0" presId="urn:microsoft.com/office/officeart/2008/layout/LinedList"/>
    <dgm:cxn modelId="{6A5EA359-0E96-4FA7-8537-2288B62CB3A5}" type="presParOf" srcId="{652FA558-F930-40A4-866A-0A25AF86158F}" destId="{7C9CE788-A50E-4CD6-831A-723280C42A4A}" srcOrd="0" destOrd="0" presId="urn:microsoft.com/office/officeart/2008/layout/LinedList"/>
    <dgm:cxn modelId="{FB2DE757-CA33-4B4F-8B36-FCCA6B6110BD}" type="presParOf" srcId="{652FA558-F930-40A4-866A-0A25AF86158F}" destId="{7EC7BB65-9B3C-4CA6-A63E-B4471B516CD0}" srcOrd="1" destOrd="0" presId="urn:microsoft.com/office/officeart/2008/layout/LinedList"/>
    <dgm:cxn modelId="{33EF988B-CD86-4A7F-9848-88028E78175F}" type="presParOf" srcId="{652FA558-F930-40A4-866A-0A25AF86158F}" destId="{B35346AA-7209-4911-A84E-B4D7594F4349}" srcOrd="2" destOrd="0" presId="urn:microsoft.com/office/officeart/2008/layout/LinedList"/>
    <dgm:cxn modelId="{84024B8F-D378-47A2-A305-2CEE8E2C5829}" type="presParOf" srcId="{83791ACA-BA01-4DF1-B017-FED4355CC82D}" destId="{74BFA4B0-FF3B-4279-BED3-397DD1DEE9BE}" srcOrd="2" destOrd="0" presId="urn:microsoft.com/office/officeart/2008/layout/LinedList"/>
    <dgm:cxn modelId="{88735A3D-A786-4DAA-A32C-1D44FABD3D10}" type="presParOf" srcId="{83791ACA-BA01-4DF1-B017-FED4355CC82D}" destId="{08D3409A-9737-4772-8226-15A7CB277C59}" srcOrd="3" destOrd="0" presId="urn:microsoft.com/office/officeart/2008/layout/LinedList"/>
    <dgm:cxn modelId="{D64AE617-E8D7-4267-B2CB-E668190A5A69}" type="presParOf" srcId="{83791ACA-BA01-4DF1-B017-FED4355CC82D}" destId="{263E553B-54D4-418F-9F2F-5232F2BA4872}" srcOrd="4" destOrd="0" presId="urn:microsoft.com/office/officeart/2008/layout/LinedList"/>
    <dgm:cxn modelId="{2019FAF6-666E-4BCD-938D-715E00D71992}" type="presParOf" srcId="{263E553B-54D4-418F-9F2F-5232F2BA4872}" destId="{2441C4A1-BEEA-4312-8D0C-314626C5CD4C}" srcOrd="0" destOrd="0" presId="urn:microsoft.com/office/officeart/2008/layout/LinedList"/>
    <dgm:cxn modelId="{5BCEB405-A217-40E8-ABD2-A9C9419C4BD1}" type="presParOf" srcId="{263E553B-54D4-418F-9F2F-5232F2BA4872}" destId="{B885A42F-1758-49B5-84FB-650B51CB7E7B}" srcOrd="1" destOrd="0" presId="urn:microsoft.com/office/officeart/2008/layout/LinedList"/>
    <dgm:cxn modelId="{64F157D4-39AD-4995-A85D-A6CDA92C6AD4}" type="presParOf" srcId="{263E553B-54D4-418F-9F2F-5232F2BA4872}" destId="{E8B1C731-3194-4750-A20B-380B4C5EC173}" srcOrd="2" destOrd="0" presId="urn:microsoft.com/office/officeart/2008/layout/LinedList"/>
    <dgm:cxn modelId="{2628B20B-CBDE-403D-899D-04993F22BC62}" type="presParOf" srcId="{83791ACA-BA01-4DF1-B017-FED4355CC82D}" destId="{7EC48901-B72E-42CE-885C-343E497E4AA3}" srcOrd="5" destOrd="0" presId="urn:microsoft.com/office/officeart/2008/layout/LinedList"/>
    <dgm:cxn modelId="{C4667B9E-E91E-4110-A58D-71869C6765BD}" type="presParOf" srcId="{83791ACA-BA01-4DF1-B017-FED4355CC82D}" destId="{D1B6D60B-BA70-42C3-AD17-6E606CFACF2D}" srcOrd="6" destOrd="0" presId="urn:microsoft.com/office/officeart/2008/layout/LinedList"/>
    <dgm:cxn modelId="{3FA03431-2849-48F8-9308-18597FA0063A}" type="presParOf" srcId="{83791ACA-BA01-4DF1-B017-FED4355CC82D}" destId="{8A2EC2CF-1848-43B5-8854-0F6DF566A262}" srcOrd="7" destOrd="0" presId="urn:microsoft.com/office/officeart/2008/layout/LinedList"/>
    <dgm:cxn modelId="{C7F6D221-1C9C-4430-89F3-236CA2467433}" type="presParOf" srcId="{8A2EC2CF-1848-43B5-8854-0F6DF566A262}" destId="{05E0FD12-C752-4E3A-9D54-BB1F3BD1AA70}" srcOrd="0" destOrd="0" presId="urn:microsoft.com/office/officeart/2008/layout/LinedList"/>
    <dgm:cxn modelId="{2201474E-AA0A-4E82-B6E8-C267B14D7B18}" type="presParOf" srcId="{8A2EC2CF-1848-43B5-8854-0F6DF566A262}" destId="{DBF27FA8-5CFD-46B8-AE20-B649C816304B}" srcOrd="1" destOrd="0" presId="urn:microsoft.com/office/officeart/2008/layout/LinedList"/>
    <dgm:cxn modelId="{F457E8DB-2B01-4DD5-9E14-462242888AE0}" type="presParOf" srcId="{8A2EC2CF-1848-43B5-8854-0F6DF566A262}" destId="{9CFD55BE-B369-4A3F-971F-120563AD4E34}" srcOrd="2" destOrd="0" presId="urn:microsoft.com/office/officeart/2008/layout/LinedList"/>
    <dgm:cxn modelId="{9410C48C-C230-48C6-8FED-E492DDF0221C}" type="presParOf" srcId="{83791ACA-BA01-4DF1-B017-FED4355CC82D}" destId="{E44107E7-D695-420C-A0AA-2B077A17FC5B}" srcOrd="8" destOrd="0" presId="urn:microsoft.com/office/officeart/2008/layout/LinedList"/>
    <dgm:cxn modelId="{55C683EA-9761-4158-B050-D7606CEF947E}" type="presParOf" srcId="{83791ACA-BA01-4DF1-B017-FED4355CC82D}" destId="{643E99B7-76D3-45DB-B105-44331D52BF59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982DB3A-718F-4B2B-BD10-67BB34384E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C30D85F-8143-43D4-8A2D-85E967DAAD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Descriptive statistics of key features.</a:t>
          </a:r>
        </a:p>
      </dgm:t>
    </dgm:pt>
    <dgm:pt modelId="{52EBEE3C-6C2E-4FEA-84FB-F48270302E52}" type="parTrans" cxnId="{45541132-AE44-4406-AD36-7CBAB2E08A38}">
      <dgm:prSet/>
      <dgm:spPr/>
      <dgm:t>
        <a:bodyPr/>
        <a:lstStyle/>
        <a:p>
          <a:endParaRPr lang="en-US"/>
        </a:p>
      </dgm:t>
    </dgm:pt>
    <dgm:pt modelId="{0503E36D-2F20-4203-8776-B23686338EF5}" type="sibTrans" cxnId="{45541132-AE44-4406-AD36-7CBAB2E08A38}">
      <dgm:prSet/>
      <dgm:spPr/>
      <dgm:t>
        <a:bodyPr/>
        <a:lstStyle/>
        <a:p>
          <a:endParaRPr lang="en-US"/>
        </a:p>
      </dgm:t>
    </dgm:pt>
    <dgm:pt modelId="{C4BF4F14-9A1F-4A84-BCE6-3F361EA0AC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Visualizations: Churn distribution, correlation heatmap.</a:t>
          </a:r>
        </a:p>
      </dgm:t>
    </dgm:pt>
    <dgm:pt modelId="{D71B2F0D-771F-4DD3-9040-8990F7BC7F98}" type="parTrans" cxnId="{4DBC45B5-E638-4AD3-8171-1BCCF1B9B90D}">
      <dgm:prSet/>
      <dgm:spPr/>
      <dgm:t>
        <a:bodyPr/>
        <a:lstStyle/>
        <a:p>
          <a:endParaRPr lang="en-US"/>
        </a:p>
      </dgm:t>
    </dgm:pt>
    <dgm:pt modelId="{342CA483-0883-4D5C-8BBA-29F2C5CC18D4}" type="sibTrans" cxnId="{4DBC45B5-E638-4AD3-8171-1BCCF1B9B90D}">
      <dgm:prSet/>
      <dgm:spPr/>
      <dgm:t>
        <a:bodyPr/>
        <a:lstStyle/>
        <a:p>
          <a:endParaRPr lang="en-US"/>
        </a:p>
      </dgm:t>
    </dgm:pt>
    <dgm:pt modelId="{8A105FB0-C9D7-4C1E-B9D9-DEAFE29AFD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Identified key drivers of churn.</a:t>
          </a:r>
        </a:p>
      </dgm:t>
    </dgm:pt>
    <dgm:pt modelId="{AAC892EF-C9C8-4A94-BAEC-90188C2E5CC0}" type="parTrans" cxnId="{EBC26E24-AB01-487F-90A0-CDF73FF08E07}">
      <dgm:prSet/>
      <dgm:spPr/>
      <dgm:t>
        <a:bodyPr/>
        <a:lstStyle/>
        <a:p>
          <a:endParaRPr lang="en-US"/>
        </a:p>
      </dgm:t>
    </dgm:pt>
    <dgm:pt modelId="{9CEF398E-F294-4090-AB4D-6BFF86B25308}" type="sibTrans" cxnId="{EBC26E24-AB01-487F-90A0-CDF73FF08E07}">
      <dgm:prSet/>
      <dgm:spPr/>
      <dgm:t>
        <a:bodyPr/>
        <a:lstStyle/>
        <a:p>
          <a:endParaRPr lang="en-US"/>
        </a:p>
      </dgm:t>
    </dgm:pt>
    <dgm:pt modelId="{AE647DFE-0103-418D-9BCC-2A6AD904062F}" type="pres">
      <dgm:prSet presAssocID="{C982DB3A-718F-4B2B-BD10-67BB34384EA3}" presName="root" presStyleCnt="0">
        <dgm:presLayoutVars>
          <dgm:dir/>
          <dgm:resizeHandles val="exact"/>
        </dgm:presLayoutVars>
      </dgm:prSet>
      <dgm:spPr/>
    </dgm:pt>
    <dgm:pt modelId="{293D6837-BF1D-429C-B32C-243D8B41C2BF}" type="pres">
      <dgm:prSet presAssocID="{1C30D85F-8143-43D4-8A2D-85E967DAADE4}" presName="compNode" presStyleCnt="0"/>
      <dgm:spPr/>
    </dgm:pt>
    <dgm:pt modelId="{DB162223-BBD6-4D2E-BE9E-D884C378612D}" type="pres">
      <dgm:prSet presAssocID="{1C30D85F-8143-43D4-8A2D-85E967DAADE4}" presName="bgRect" presStyleLbl="bgShp" presStyleIdx="0" presStyleCnt="3"/>
      <dgm:spPr/>
    </dgm:pt>
    <dgm:pt modelId="{8877073C-5263-41E3-AD4D-62A4AB90B388}" type="pres">
      <dgm:prSet presAssocID="{1C30D85F-8143-43D4-8A2D-85E967DAADE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E8CEA67-3996-4ABE-B375-908949A57850}" type="pres">
      <dgm:prSet presAssocID="{1C30D85F-8143-43D4-8A2D-85E967DAADE4}" presName="spaceRect" presStyleCnt="0"/>
      <dgm:spPr/>
    </dgm:pt>
    <dgm:pt modelId="{CE778C38-C57A-48A7-A9A9-34EDFBA227C1}" type="pres">
      <dgm:prSet presAssocID="{1C30D85F-8143-43D4-8A2D-85E967DAADE4}" presName="parTx" presStyleLbl="revTx" presStyleIdx="0" presStyleCnt="3">
        <dgm:presLayoutVars>
          <dgm:chMax val="0"/>
          <dgm:chPref val="0"/>
        </dgm:presLayoutVars>
      </dgm:prSet>
      <dgm:spPr/>
    </dgm:pt>
    <dgm:pt modelId="{2EA3BC7E-D848-4772-AF3D-F7912EF10E07}" type="pres">
      <dgm:prSet presAssocID="{0503E36D-2F20-4203-8776-B23686338EF5}" presName="sibTrans" presStyleCnt="0"/>
      <dgm:spPr/>
    </dgm:pt>
    <dgm:pt modelId="{187E2948-4F7A-40E7-A8D6-A09C43DF9854}" type="pres">
      <dgm:prSet presAssocID="{C4BF4F14-9A1F-4A84-BCE6-3F361EA0ACA0}" presName="compNode" presStyleCnt="0"/>
      <dgm:spPr/>
    </dgm:pt>
    <dgm:pt modelId="{364569B1-2821-40F3-8507-51138E3FCF00}" type="pres">
      <dgm:prSet presAssocID="{C4BF4F14-9A1F-4A84-BCE6-3F361EA0ACA0}" presName="bgRect" presStyleLbl="bgShp" presStyleIdx="1" presStyleCnt="3"/>
      <dgm:spPr/>
    </dgm:pt>
    <dgm:pt modelId="{A3B46024-78DA-4AC4-BFDA-3A522681A0AD}" type="pres">
      <dgm:prSet presAssocID="{C4BF4F14-9A1F-4A84-BCE6-3F361EA0AC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39C5428-7B52-4D93-B9DC-DFBE572A564E}" type="pres">
      <dgm:prSet presAssocID="{C4BF4F14-9A1F-4A84-BCE6-3F361EA0ACA0}" presName="spaceRect" presStyleCnt="0"/>
      <dgm:spPr/>
    </dgm:pt>
    <dgm:pt modelId="{1B20D645-7DFB-4D20-87C8-9B84886773D5}" type="pres">
      <dgm:prSet presAssocID="{C4BF4F14-9A1F-4A84-BCE6-3F361EA0ACA0}" presName="parTx" presStyleLbl="revTx" presStyleIdx="1" presStyleCnt="3">
        <dgm:presLayoutVars>
          <dgm:chMax val="0"/>
          <dgm:chPref val="0"/>
        </dgm:presLayoutVars>
      </dgm:prSet>
      <dgm:spPr/>
    </dgm:pt>
    <dgm:pt modelId="{7A3530E2-BD7F-4C43-A279-647FC75CFAEA}" type="pres">
      <dgm:prSet presAssocID="{342CA483-0883-4D5C-8BBA-29F2C5CC18D4}" presName="sibTrans" presStyleCnt="0"/>
      <dgm:spPr/>
    </dgm:pt>
    <dgm:pt modelId="{B13DB0AB-A568-46EB-9076-F3852D6A6891}" type="pres">
      <dgm:prSet presAssocID="{8A105FB0-C9D7-4C1E-B9D9-DEAFE29AFDC4}" presName="compNode" presStyleCnt="0"/>
      <dgm:spPr/>
    </dgm:pt>
    <dgm:pt modelId="{09CF6073-FDC8-4039-9051-F01279F2F532}" type="pres">
      <dgm:prSet presAssocID="{8A105FB0-C9D7-4C1E-B9D9-DEAFE29AFDC4}" presName="bgRect" presStyleLbl="bgShp" presStyleIdx="2" presStyleCnt="3"/>
      <dgm:spPr/>
    </dgm:pt>
    <dgm:pt modelId="{94575AEB-AFFC-468E-BF06-D49DAE54584B}" type="pres">
      <dgm:prSet presAssocID="{8A105FB0-C9D7-4C1E-B9D9-DEAFE29AFDC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69D96B6-E8BE-4BF4-93F4-4D9FD679E9C2}" type="pres">
      <dgm:prSet presAssocID="{8A105FB0-C9D7-4C1E-B9D9-DEAFE29AFDC4}" presName="spaceRect" presStyleCnt="0"/>
      <dgm:spPr/>
    </dgm:pt>
    <dgm:pt modelId="{1A228F52-8A0C-4565-8C92-436DA2703547}" type="pres">
      <dgm:prSet presAssocID="{8A105FB0-C9D7-4C1E-B9D9-DEAFE29AFDC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BC26E24-AB01-487F-90A0-CDF73FF08E07}" srcId="{C982DB3A-718F-4B2B-BD10-67BB34384EA3}" destId="{8A105FB0-C9D7-4C1E-B9D9-DEAFE29AFDC4}" srcOrd="2" destOrd="0" parTransId="{AAC892EF-C9C8-4A94-BAEC-90188C2E5CC0}" sibTransId="{9CEF398E-F294-4090-AB4D-6BFF86B25308}"/>
    <dgm:cxn modelId="{45541132-AE44-4406-AD36-7CBAB2E08A38}" srcId="{C982DB3A-718F-4B2B-BD10-67BB34384EA3}" destId="{1C30D85F-8143-43D4-8A2D-85E967DAADE4}" srcOrd="0" destOrd="0" parTransId="{52EBEE3C-6C2E-4FEA-84FB-F48270302E52}" sibTransId="{0503E36D-2F20-4203-8776-B23686338EF5}"/>
    <dgm:cxn modelId="{85E81036-CF20-4AAD-ADFF-68AD40C6177B}" type="presOf" srcId="{8A105FB0-C9D7-4C1E-B9D9-DEAFE29AFDC4}" destId="{1A228F52-8A0C-4565-8C92-436DA2703547}" srcOrd="0" destOrd="0" presId="urn:microsoft.com/office/officeart/2018/2/layout/IconVerticalSolidList"/>
    <dgm:cxn modelId="{691A9C46-A1B5-415B-ABC4-F77EEEA4E78B}" type="presOf" srcId="{C4BF4F14-9A1F-4A84-BCE6-3F361EA0ACA0}" destId="{1B20D645-7DFB-4D20-87C8-9B84886773D5}" srcOrd="0" destOrd="0" presId="urn:microsoft.com/office/officeart/2018/2/layout/IconVerticalSolidList"/>
    <dgm:cxn modelId="{D927C878-5341-4EA6-86B9-56B5AB9B2E3B}" type="presOf" srcId="{C982DB3A-718F-4B2B-BD10-67BB34384EA3}" destId="{AE647DFE-0103-418D-9BCC-2A6AD904062F}" srcOrd="0" destOrd="0" presId="urn:microsoft.com/office/officeart/2018/2/layout/IconVerticalSolidList"/>
    <dgm:cxn modelId="{A0F4F4B4-B3E4-4EBE-9F3A-585FCCAA3F60}" type="presOf" srcId="{1C30D85F-8143-43D4-8A2D-85E967DAADE4}" destId="{CE778C38-C57A-48A7-A9A9-34EDFBA227C1}" srcOrd="0" destOrd="0" presId="urn:microsoft.com/office/officeart/2018/2/layout/IconVerticalSolidList"/>
    <dgm:cxn modelId="{4DBC45B5-E638-4AD3-8171-1BCCF1B9B90D}" srcId="{C982DB3A-718F-4B2B-BD10-67BB34384EA3}" destId="{C4BF4F14-9A1F-4A84-BCE6-3F361EA0ACA0}" srcOrd="1" destOrd="0" parTransId="{D71B2F0D-771F-4DD3-9040-8990F7BC7F98}" sibTransId="{342CA483-0883-4D5C-8BBA-29F2C5CC18D4}"/>
    <dgm:cxn modelId="{31F0CA93-D2CD-49FB-A978-F80CFBF7A495}" type="presParOf" srcId="{AE647DFE-0103-418D-9BCC-2A6AD904062F}" destId="{293D6837-BF1D-429C-B32C-243D8B41C2BF}" srcOrd="0" destOrd="0" presId="urn:microsoft.com/office/officeart/2018/2/layout/IconVerticalSolidList"/>
    <dgm:cxn modelId="{5AD86075-B5DA-4798-BA6C-E836580E18BD}" type="presParOf" srcId="{293D6837-BF1D-429C-B32C-243D8B41C2BF}" destId="{DB162223-BBD6-4D2E-BE9E-D884C378612D}" srcOrd="0" destOrd="0" presId="urn:microsoft.com/office/officeart/2018/2/layout/IconVerticalSolidList"/>
    <dgm:cxn modelId="{09E4A711-0B50-4F1D-8DFD-22A1564DF677}" type="presParOf" srcId="{293D6837-BF1D-429C-B32C-243D8B41C2BF}" destId="{8877073C-5263-41E3-AD4D-62A4AB90B388}" srcOrd="1" destOrd="0" presId="urn:microsoft.com/office/officeart/2018/2/layout/IconVerticalSolidList"/>
    <dgm:cxn modelId="{33F4F67A-84AF-4752-85DF-4B39D26DDFC3}" type="presParOf" srcId="{293D6837-BF1D-429C-B32C-243D8B41C2BF}" destId="{BE8CEA67-3996-4ABE-B375-908949A57850}" srcOrd="2" destOrd="0" presId="urn:microsoft.com/office/officeart/2018/2/layout/IconVerticalSolidList"/>
    <dgm:cxn modelId="{6962105A-8F66-40C3-B879-AADB9691373F}" type="presParOf" srcId="{293D6837-BF1D-429C-B32C-243D8B41C2BF}" destId="{CE778C38-C57A-48A7-A9A9-34EDFBA227C1}" srcOrd="3" destOrd="0" presId="urn:microsoft.com/office/officeart/2018/2/layout/IconVerticalSolidList"/>
    <dgm:cxn modelId="{A7B71F04-37BF-40B3-AA16-4212F7ED9965}" type="presParOf" srcId="{AE647DFE-0103-418D-9BCC-2A6AD904062F}" destId="{2EA3BC7E-D848-4772-AF3D-F7912EF10E07}" srcOrd="1" destOrd="0" presId="urn:microsoft.com/office/officeart/2018/2/layout/IconVerticalSolidList"/>
    <dgm:cxn modelId="{CB66B9CD-1FDF-4B06-A032-006F306BB9C0}" type="presParOf" srcId="{AE647DFE-0103-418D-9BCC-2A6AD904062F}" destId="{187E2948-4F7A-40E7-A8D6-A09C43DF9854}" srcOrd="2" destOrd="0" presId="urn:microsoft.com/office/officeart/2018/2/layout/IconVerticalSolidList"/>
    <dgm:cxn modelId="{F834A16D-57E6-47EF-BD5C-87ACAD86DC50}" type="presParOf" srcId="{187E2948-4F7A-40E7-A8D6-A09C43DF9854}" destId="{364569B1-2821-40F3-8507-51138E3FCF00}" srcOrd="0" destOrd="0" presId="urn:microsoft.com/office/officeart/2018/2/layout/IconVerticalSolidList"/>
    <dgm:cxn modelId="{7BF5ABD9-E2A5-4C94-AE21-1E40C45BD509}" type="presParOf" srcId="{187E2948-4F7A-40E7-A8D6-A09C43DF9854}" destId="{A3B46024-78DA-4AC4-BFDA-3A522681A0AD}" srcOrd="1" destOrd="0" presId="urn:microsoft.com/office/officeart/2018/2/layout/IconVerticalSolidList"/>
    <dgm:cxn modelId="{E2A9CF3F-54A8-4BA0-AA44-397B9D241CE9}" type="presParOf" srcId="{187E2948-4F7A-40E7-A8D6-A09C43DF9854}" destId="{439C5428-7B52-4D93-B9DC-DFBE572A564E}" srcOrd="2" destOrd="0" presId="urn:microsoft.com/office/officeart/2018/2/layout/IconVerticalSolidList"/>
    <dgm:cxn modelId="{FA241868-B3BC-48BE-978D-A1B47B73EBC8}" type="presParOf" srcId="{187E2948-4F7A-40E7-A8D6-A09C43DF9854}" destId="{1B20D645-7DFB-4D20-87C8-9B84886773D5}" srcOrd="3" destOrd="0" presId="urn:microsoft.com/office/officeart/2018/2/layout/IconVerticalSolidList"/>
    <dgm:cxn modelId="{DCAB4C09-AD39-41A0-9914-2A3366F826CE}" type="presParOf" srcId="{AE647DFE-0103-418D-9BCC-2A6AD904062F}" destId="{7A3530E2-BD7F-4C43-A279-647FC75CFAEA}" srcOrd="3" destOrd="0" presId="urn:microsoft.com/office/officeart/2018/2/layout/IconVerticalSolidList"/>
    <dgm:cxn modelId="{5F544CC8-B82D-4CCC-ACEE-0BC6786C062E}" type="presParOf" srcId="{AE647DFE-0103-418D-9BCC-2A6AD904062F}" destId="{B13DB0AB-A568-46EB-9076-F3852D6A6891}" srcOrd="4" destOrd="0" presId="urn:microsoft.com/office/officeart/2018/2/layout/IconVerticalSolidList"/>
    <dgm:cxn modelId="{17C8F33E-9274-42E1-864A-5A49B26E4D19}" type="presParOf" srcId="{B13DB0AB-A568-46EB-9076-F3852D6A6891}" destId="{09CF6073-FDC8-4039-9051-F01279F2F532}" srcOrd="0" destOrd="0" presId="urn:microsoft.com/office/officeart/2018/2/layout/IconVerticalSolidList"/>
    <dgm:cxn modelId="{4099D60D-894E-41D6-B061-0912A61982F9}" type="presParOf" srcId="{B13DB0AB-A568-46EB-9076-F3852D6A6891}" destId="{94575AEB-AFFC-468E-BF06-D49DAE54584B}" srcOrd="1" destOrd="0" presId="urn:microsoft.com/office/officeart/2018/2/layout/IconVerticalSolidList"/>
    <dgm:cxn modelId="{208650AF-9008-41C1-B614-4078EFE2D69D}" type="presParOf" srcId="{B13DB0AB-A568-46EB-9076-F3852D6A6891}" destId="{969D96B6-E8BE-4BF4-93F4-4D9FD679E9C2}" srcOrd="2" destOrd="0" presId="urn:microsoft.com/office/officeart/2018/2/layout/IconVerticalSolidList"/>
    <dgm:cxn modelId="{BA8C025B-D24B-4876-BEC0-C950BF347A30}" type="presParOf" srcId="{B13DB0AB-A568-46EB-9076-F3852D6A6891}" destId="{1A228F52-8A0C-4565-8C92-436DA27035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C6824-A1F7-490E-851F-639A49F6A3F1}">
      <dsp:nvSpPr>
        <dsp:cNvPr id="0" name=""/>
        <dsp:cNvSpPr/>
      </dsp:nvSpPr>
      <dsp:spPr>
        <a:xfrm>
          <a:off x="0" y="0"/>
          <a:ext cx="52832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8548C-E583-4741-925C-CE04DBCC67E7}">
      <dsp:nvSpPr>
        <dsp:cNvPr id="0" name=""/>
        <dsp:cNvSpPr/>
      </dsp:nvSpPr>
      <dsp:spPr>
        <a:xfrm>
          <a:off x="0" y="0"/>
          <a:ext cx="5283200" cy="2380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Objective: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To prepare a comprehensive dataset for customer churn analysis.</a:t>
          </a:r>
        </a:p>
      </dsp:txBody>
      <dsp:txXfrm>
        <a:off x="0" y="0"/>
        <a:ext cx="5283200" cy="2380455"/>
      </dsp:txXfrm>
    </dsp:sp>
    <dsp:sp modelId="{3AA1841B-1907-4CEE-AEA0-0C5FCE5C566C}">
      <dsp:nvSpPr>
        <dsp:cNvPr id="0" name=""/>
        <dsp:cNvSpPr/>
      </dsp:nvSpPr>
      <dsp:spPr>
        <a:xfrm>
          <a:off x="0" y="2380455"/>
          <a:ext cx="5283200" cy="0"/>
        </a:xfrm>
        <a:prstGeom prst="line">
          <a:avLst/>
        </a:prstGeom>
        <a:solidFill>
          <a:schemeClr val="accent2">
            <a:hueOff val="-1511452"/>
            <a:satOff val="-10573"/>
            <a:lumOff val="-785"/>
            <a:alphaOff val="0"/>
          </a:schemeClr>
        </a:solidFill>
        <a:ln w="12700" cap="flat" cmpd="sng" algn="ctr">
          <a:solidFill>
            <a:schemeClr val="accent2">
              <a:hueOff val="-1511452"/>
              <a:satOff val="-10573"/>
              <a:lumOff val="-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64EB3-12AD-42D1-8CD6-E8750CCF757A}">
      <dsp:nvSpPr>
        <dsp:cNvPr id="0" name=""/>
        <dsp:cNvSpPr/>
      </dsp:nvSpPr>
      <dsp:spPr>
        <a:xfrm>
          <a:off x="0" y="2380455"/>
          <a:ext cx="5283200" cy="2380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Importance: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Churn prediction helps businesses retain customers, reduce acquisition costs, and increase profitability.</a:t>
          </a:r>
          <a:endParaRPr lang="en-US" sz="2800" kern="1200" dirty="0"/>
        </a:p>
      </dsp:txBody>
      <dsp:txXfrm>
        <a:off x="0" y="2380455"/>
        <a:ext cx="5283200" cy="238045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9DE2E-84BB-4219-91C8-26020A18891D}">
      <dsp:nvSpPr>
        <dsp:cNvPr id="0" name=""/>
        <dsp:cNvSpPr/>
      </dsp:nvSpPr>
      <dsp:spPr>
        <a:xfrm>
          <a:off x="657900" y="352712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2CCE1-655B-4AF3-AADA-960DCE07FC14}">
      <dsp:nvSpPr>
        <dsp:cNvPr id="0" name=""/>
        <dsp:cNvSpPr/>
      </dsp:nvSpPr>
      <dsp:spPr>
        <a:xfrm>
          <a:off x="1082025" y="776837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84444-7E67-44DD-9561-0BC93C547F12}">
      <dsp:nvSpPr>
        <dsp:cNvPr id="0" name=""/>
        <dsp:cNvSpPr/>
      </dsp:nvSpPr>
      <dsp:spPr>
        <a:xfrm>
          <a:off x="21712" y="2962712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Final Dataset:</a:t>
          </a:r>
        </a:p>
      </dsp:txBody>
      <dsp:txXfrm>
        <a:off x="21712" y="2962712"/>
        <a:ext cx="3262500" cy="720000"/>
      </dsp:txXfrm>
    </dsp:sp>
    <dsp:sp modelId="{42305800-965A-4003-84CC-1B43BF454CD6}">
      <dsp:nvSpPr>
        <dsp:cNvPr id="0" name=""/>
        <dsp:cNvSpPr/>
      </dsp:nvSpPr>
      <dsp:spPr>
        <a:xfrm>
          <a:off x="4491337" y="352712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00EF70-2577-4767-AB9C-FE12CC734A4A}">
      <dsp:nvSpPr>
        <dsp:cNvPr id="0" name=""/>
        <dsp:cNvSpPr/>
      </dsp:nvSpPr>
      <dsp:spPr>
        <a:xfrm>
          <a:off x="4915462" y="776837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0C748-1FDB-4345-9654-8A59ACB82379}">
      <dsp:nvSpPr>
        <dsp:cNvPr id="0" name=""/>
        <dsp:cNvSpPr/>
      </dsp:nvSpPr>
      <dsp:spPr>
        <a:xfrm>
          <a:off x="3855150" y="2962712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Cleaned and transformed data.</a:t>
          </a:r>
        </a:p>
      </dsp:txBody>
      <dsp:txXfrm>
        <a:off x="3855150" y="2962712"/>
        <a:ext cx="3262500" cy="720000"/>
      </dsp:txXfrm>
    </dsp:sp>
    <dsp:sp modelId="{D5822162-0BE4-4910-B009-4BE22A78B006}">
      <dsp:nvSpPr>
        <dsp:cNvPr id="0" name=""/>
        <dsp:cNvSpPr/>
      </dsp:nvSpPr>
      <dsp:spPr>
        <a:xfrm>
          <a:off x="8324775" y="352712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94C2F-AF98-4432-BBFA-64AE840EEDBC}">
      <dsp:nvSpPr>
        <dsp:cNvPr id="0" name=""/>
        <dsp:cNvSpPr/>
      </dsp:nvSpPr>
      <dsp:spPr>
        <a:xfrm>
          <a:off x="8748900" y="776837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93B71-1138-46BD-9713-76C62192E898}">
      <dsp:nvSpPr>
        <dsp:cNvPr id="0" name=""/>
        <dsp:cNvSpPr/>
      </dsp:nvSpPr>
      <dsp:spPr>
        <a:xfrm>
          <a:off x="7688587" y="2962712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Integrated features ready for predictive modeling.</a:t>
          </a:r>
        </a:p>
      </dsp:txBody>
      <dsp:txXfrm>
        <a:off x="7688587" y="2962712"/>
        <a:ext cx="3262500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1499A-093F-4D57-8FAA-CA43464442B4}">
      <dsp:nvSpPr>
        <dsp:cNvPr id="0" name=""/>
        <dsp:cNvSpPr/>
      </dsp:nvSpPr>
      <dsp:spPr>
        <a:xfrm>
          <a:off x="0" y="4517"/>
          <a:ext cx="5473546" cy="13407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436CD5-FEDB-4B1A-9C45-B6767688BB33}">
      <dsp:nvSpPr>
        <dsp:cNvPr id="0" name=""/>
        <dsp:cNvSpPr/>
      </dsp:nvSpPr>
      <dsp:spPr>
        <a:xfrm>
          <a:off x="405587" y="306194"/>
          <a:ext cx="738152" cy="7374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D3F89-65C0-4B32-A5A8-B0FBC9A3FCC0}">
      <dsp:nvSpPr>
        <dsp:cNvPr id="0" name=""/>
        <dsp:cNvSpPr/>
      </dsp:nvSpPr>
      <dsp:spPr>
        <a:xfrm>
          <a:off x="1549327" y="4517"/>
          <a:ext cx="3814531" cy="1425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07" tIns="150907" rIns="150907" bIns="15090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/>
            <a:t>Cleaned dataset file: </a:t>
          </a:r>
          <a:r>
            <a:rPr lang="en-CA" sz="2000" kern="1200" dirty="0"/>
            <a:t>cleaned_telco_customer_churn.csv.</a:t>
          </a:r>
          <a:endParaRPr lang="en-US" sz="2000" kern="1200" dirty="0"/>
        </a:p>
      </dsp:txBody>
      <dsp:txXfrm>
        <a:off x="1549327" y="4517"/>
        <a:ext cx="3814531" cy="1425892"/>
      </dsp:txXfrm>
    </dsp:sp>
    <dsp:sp modelId="{F1B2C977-7259-4155-8A15-A282D601CE32}">
      <dsp:nvSpPr>
        <dsp:cNvPr id="0" name=""/>
        <dsp:cNvSpPr/>
      </dsp:nvSpPr>
      <dsp:spPr>
        <a:xfrm>
          <a:off x="0" y="1776081"/>
          <a:ext cx="5473546" cy="13407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CE376C-B4AB-4937-8C63-46391ED74818}">
      <dsp:nvSpPr>
        <dsp:cNvPr id="0" name=""/>
        <dsp:cNvSpPr/>
      </dsp:nvSpPr>
      <dsp:spPr>
        <a:xfrm>
          <a:off x="405587" y="2077758"/>
          <a:ext cx="738152" cy="7374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346FC-DBFD-427F-982F-E4A74BC68BF0}">
      <dsp:nvSpPr>
        <dsp:cNvPr id="0" name=""/>
        <dsp:cNvSpPr/>
      </dsp:nvSpPr>
      <dsp:spPr>
        <a:xfrm>
          <a:off x="1549327" y="1776081"/>
          <a:ext cx="3814531" cy="1425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07" tIns="150907" rIns="150907" bIns="15090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/>
            <a:t>Python Notebook: </a:t>
          </a:r>
          <a:r>
            <a:rPr lang="en-CA" sz="2000" kern="1200" dirty="0"/>
            <a:t>BAN6800_Milestone1.ipynb.</a:t>
          </a:r>
          <a:endParaRPr lang="en-US" sz="2000" kern="1200" dirty="0"/>
        </a:p>
      </dsp:txBody>
      <dsp:txXfrm>
        <a:off x="1549327" y="1776081"/>
        <a:ext cx="3814531" cy="1425892"/>
      </dsp:txXfrm>
    </dsp:sp>
    <dsp:sp modelId="{6A1000A6-0D30-4D46-AD7C-17174855D763}">
      <dsp:nvSpPr>
        <dsp:cNvPr id="0" name=""/>
        <dsp:cNvSpPr/>
      </dsp:nvSpPr>
      <dsp:spPr>
        <a:xfrm>
          <a:off x="0" y="3547645"/>
          <a:ext cx="5473546" cy="13407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7EBBB9-D3CF-4A10-913C-CFC9C85CAEFA}">
      <dsp:nvSpPr>
        <dsp:cNvPr id="0" name=""/>
        <dsp:cNvSpPr/>
      </dsp:nvSpPr>
      <dsp:spPr>
        <a:xfrm>
          <a:off x="405587" y="3849322"/>
          <a:ext cx="738152" cy="7374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A4139-BFB8-4C29-A5A5-9367FB3B8D30}">
      <dsp:nvSpPr>
        <dsp:cNvPr id="0" name=""/>
        <dsp:cNvSpPr/>
      </dsp:nvSpPr>
      <dsp:spPr>
        <a:xfrm>
          <a:off x="1549327" y="3547645"/>
          <a:ext cx="3814531" cy="1425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07" tIns="150907" rIns="150907" bIns="15090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/>
            <a:t>Link to repository: 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hlinkClick xmlns:r="http://schemas.openxmlformats.org/officeDocument/2006/relationships" r:id="rId7"/>
            </a:rPr>
            <a:t>https://github.com/Kopec-B/BAN6800---Business-Analytics-Project</a:t>
          </a:r>
          <a:r>
            <a:rPr lang="en-CA" sz="2000" kern="1200" dirty="0"/>
            <a:t> </a:t>
          </a:r>
          <a:endParaRPr lang="en-US" sz="2000" kern="1200" dirty="0"/>
        </a:p>
      </dsp:txBody>
      <dsp:txXfrm>
        <a:off x="1549327" y="3547645"/>
        <a:ext cx="3814531" cy="142589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5F896-B5F4-4968-9922-F3454F8B0DD2}">
      <dsp:nvSpPr>
        <dsp:cNvPr id="0" name=""/>
        <dsp:cNvSpPr/>
      </dsp:nvSpPr>
      <dsp:spPr>
        <a:xfrm>
          <a:off x="0" y="607"/>
          <a:ext cx="5473546" cy="14219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518660-10BB-4A58-86DE-639D19A9AC15}">
      <dsp:nvSpPr>
        <dsp:cNvPr id="0" name=""/>
        <dsp:cNvSpPr/>
      </dsp:nvSpPr>
      <dsp:spPr>
        <a:xfrm>
          <a:off x="430141" y="320547"/>
          <a:ext cx="782074" cy="7820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8BF44-FFC1-40EB-BCDA-1644A8B74DFD}">
      <dsp:nvSpPr>
        <dsp:cNvPr id="0" name=""/>
        <dsp:cNvSpPr/>
      </dsp:nvSpPr>
      <dsp:spPr>
        <a:xfrm>
          <a:off x="1642357" y="607"/>
          <a:ext cx="3831188" cy="142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490" tIns="150490" rIns="150490" bIns="15049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Next Steps:</a:t>
          </a:r>
        </a:p>
      </dsp:txBody>
      <dsp:txXfrm>
        <a:off x="1642357" y="607"/>
        <a:ext cx="3831188" cy="1421954"/>
      </dsp:txXfrm>
    </dsp:sp>
    <dsp:sp modelId="{F014E0F9-8062-48FD-82F4-F1229FBD0E30}">
      <dsp:nvSpPr>
        <dsp:cNvPr id="0" name=""/>
        <dsp:cNvSpPr/>
      </dsp:nvSpPr>
      <dsp:spPr>
        <a:xfrm>
          <a:off x="0" y="1778050"/>
          <a:ext cx="5473546" cy="14219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D23CF-57FC-43C9-85B5-1363CE73CF05}">
      <dsp:nvSpPr>
        <dsp:cNvPr id="0" name=""/>
        <dsp:cNvSpPr/>
      </dsp:nvSpPr>
      <dsp:spPr>
        <a:xfrm>
          <a:off x="430141" y="2097990"/>
          <a:ext cx="782074" cy="7820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6DF64-7B73-493B-AF33-4049F4C252EB}">
      <dsp:nvSpPr>
        <dsp:cNvPr id="0" name=""/>
        <dsp:cNvSpPr/>
      </dsp:nvSpPr>
      <dsp:spPr>
        <a:xfrm>
          <a:off x="1642357" y="1778050"/>
          <a:ext cx="3831188" cy="142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490" tIns="150490" rIns="150490" bIns="15049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 Build and evaluate predictive models.</a:t>
          </a:r>
        </a:p>
      </dsp:txBody>
      <dsp:txXfrm>
        <a:off x="1642357" y="1778050"/>
        <a:ext cx="3831188" cy="1421954"/>
      </dsp:txXfrm>
    </dsp:sp>
    <dsp:sp modelId="{BB9678DD-78C5-401D-B02E-81C3BB1071BE}">
      <dsp:nvSpPr>
        <dsp:cNvPr id="0" name=""/>
        <dsp:cNvSpPr/>
      </dsp:nvSpPr>
      <dsp:spPr>
        <a:xfrm>
          <a:off x="0" y="3555493"/>
          <a:ext cx="5473546" cy="14219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02A315-9EEA-47CF-86FA-082922C7A24C}">
      <dsp:nvSpPr>
        <dsp:cNvPr id="0" name=""/>
        <dsp:cNvSpPr/>
      </dsp:nvSpPr>
      <dsp:spPr>
        <a:xfrm>
          <a:off x="430141" y="3875433"/>
          <a:ext cx="782074" cy="7820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85865-F8B2-4773-B8BD-8937B345BE6D}">
      <dsp:nvSpPr>
        <dsp:cNvPr id="0" name=""/>
        <dsp:cNvSpPr/>
      </dsp:nvSpPr>
      <dsp:spPr>
        <a:xfrm>
          <a:off x="1642357" y="3555493"/>
          <a:ext cx="3831188" cy="142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490" tIns="150490" rIns="150490" bIns="15049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 Deploy dashboard for insights generation.</a:t>
          </a:r>
        </a:p>
      </dsp:txBody>
      <dsp:txXfrm>
        <a:off x="1642357" y="3555493"/>
        <a:ext cx="3831188" cy="14219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05EE1-A9DE-49FD-A994-09F38511426B}">
      <dsp:nvSpPr>
        <dsp:cNvPr id="0" name=""/>
        <dsp:cNvSpPr/>
      </dsp:nvSpPr>
      <dsp:spPr>
        <a:xfrm>
          <a:off x="0" y="0"/>
          <a:ext cx="547354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1628D-ABCA-4738-AC37-0DB718494698}">
      <dsp:nvSpPr>
        <dsp:cNvPr id="0" name=""/>
        <dsp:cNvSpPr/>
      </dsp:nvSpPr>
      <dsp:spPr>
        <a:xfrm>
          <a:off x="0" y="0"/>
          <a:ext cx="5473546" cy="1406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Dataset Name: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Telco Customer Churn</a:t>
          </a:r>
        </a:p>
      </dsp:txBody>
      <dsp:txXfrm>
        <a:off x="0" y="0"/>
        <a:ext cx="5473546" cy="1406438"/>
      </dsp:txXfrm>
    </dsp:sp>
    <dsp:sp modelId="{19A92106-8E93-461D-8B70-D0E76B2C9B00}">
      <dsp:nvSpPr>
        <dsp:cNvPr id="0" name=""/>
        <dsp:cNvSpPr/>
      </dsp:nvSpPr>
      <dsp:spPr>
        <a:xfrm>
          <a:off x="0" y="1406438"/>
          <a:ext cx="5473546" cy="0"/>
        </a:xfrm>
        <a:prstGeom prst="line">
          <a:avLst/>
        </a:prstGeom>
        <a:solidFill>
          <a:schemeClr val="accent2">
            <a:hueOff val="-503817"/>
            <a:satOff val="-3524"/>
            <a:lumOff val="-262"/>
            <a:alphaOff val="0"/>
          </a:schemeClr>
        </a:solidFill>
        <a:ln w="12700" cap="flat" cmpd="sng" algn="ctr">
          <a:solidFill>
            <a:schemeClr val="accent2">
              <a:hueOff val="-503817"/>
              <a:satOff val="-3524"/>
              <a:lumOff val="-2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9E0BE-183C-44D1-8CB0-EB4218C35390}">
      <dsp:nvSpPr>
        <dsp:cNvPr id="0" name=""/>
        <dsp:cNvSpPr/>
      </dsp:nvSpPr>
      <dsp:spPr>
        <a:xfrm>
          <a:off x="0" y="1406438"/>
          <a:ext cx="5473546" cy="1406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Source: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Kaggle</a:t>
          </a:r>
        </a:p>
      </dsp:txBody>
      <dsp:txXfrm>
        <a:off x="0" y="1406438"/>
        <a:ext cx="5473546" cy="1406438"/>
      </dsp:txXfrm>
    </dsp:sp>
    <dsp:sp modelId="{14732A7D-518F-4EE3-9BA1-A11CB6C444C5}">
      <dsp:nvSpPr>
        <dsp:cNvPr id="0" name=""/>
        <dsp:cNvSpPr/>
      </dsp:nvSpPr>
      <dsp:spPr>
        <a:xfrm>
          <a:off x="0" y="2812877"/>
          <a:ext cx="5473546" cy="0"/>
        </a:xfrm>
        <a:prstGeom prst="line">
          <a:avLst/>
        </a:prstGeom>
        <a:solidFill>
          <a:schemeClr val="accent2">
            <a:hueOff val="-1007635"/>
            <a:satOff val="-7049"/>
            <a:lumOff val="-523"/>
            <a:alphaOff val="0"/>
          </a:schemeClr>
        </a:solidFill>
        <a:ln w="12700" cap="flat" cmpd="sng" algn="ctr">
          <a:solidFill>
            <a:schemeClr val="accent2">
              <a:hueOff val="-1007635"/>
              <a:satOff val="-7049"/>
              <a:lumOff val="-5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703E4-3232-4D7B-BD38-4D541D939122}">
      <dsp:nvSpPr>
        <dsp:cNvPr id="0" name=""/>
        <dsp:cNvSpPr/>
      </dsp:nvSpPr>
      <dsp:spPr>
        <a:xfrm>
          <a:off x="0" y="2812877"/>
          <a:ext cx="5473546" cy="1406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Description: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Includes customer demographics, usage patterns, and churn indicators.</a:t>
          </a:r>
        </a:p>
      </dsp:txBody>
      <dsp:txXfrm>
        <a:off x="0" y="2812877"/>
        <a:ext cx="5473546" cy="1406438"/>
      </dsp:txXfrm>
    </dsp:sp>
    <dsp:sp modelId="{38E454B3-98E4-4A36-888A-1856B04A5260}">
      <dsp:nvSpPr>
        <dsp:cNvPr id="0" name=""/>
        <dsp:cNvSpPr/>
      </dsp:nvSpPr>
      <dsp:spPr>
        <a:xfrm>
          <a:off x="0" y="4219317"/>
          <a:ext cx="5473546" cy="0"/>
        </a:xfrm>
        <a:prstGeom prst="line">
          <a:avLst/>
        </a:prstGeom>
        <a:solidFill>
          <a:schemeClr val="accent2">
            <a:hueOff val="-1511452"/>
            <a:satOff val="-10573"/>
            <a:lumOff val="-785"/>
            <a:alphaOff val="0"/>
          </a:schemeClr>
        </a:solidFill>
        <a:ln w="12700" cap="flat" cmpd="sng" algn="ctr">
          <a:solidFill>
            <a:schemeClr val="accent2">
              <a:hueOff val="-1511452"/>
              <a:satOff val="-10573"/>
              <a:lumOff val="-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9616F-D203-44BD-90F3-A774263116AE}">
      <dsp:nvSpPr>
        <dsp:cNvPr id="0" name=""/>
        <dsp:cNvSpPr/>
      </dsp:nvSpPr>
      <dsp:spPr>
        <a:xfrm>
          <a:off x="0" y="4219317"/>
          <a:ext cx="5473546" cy="1406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Link: </a:t>
          </a:r>
          <a:r>
            <a:rPr lang="en-US" sz="2400" kern="1200" dirty="0">
              <a:hlinkClick xmlns:r="http://schemas.openxmlformats.org/officeDocument/2006/relationships" r:id="rId1"/>
            </a:rPr>
            <a:t>https://www.kaggle.com/datasets/blastchar/telco-customer-churn</a:t>
          </a:r>
          <a:r>
            <a:rPr lang="en-US" sz="2400" kern="1200" dirty="0"/>
            <a:t> </a:t>
          </a:r>
        </a:p>
      </dsp:txBody>
      <dsp:txXfrm>
        <a:off x="0" y="4219317"/>
        <a:ext cx="5473546" cy="14064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F54C3-E81A-419F-A441-97B34011BEB2}">
      <dsp:nvSpPr>
        <dsp:cNvPr id="0" name=""/>
        <dsp:cNvSpPr/>
      </dsp:nvSpPr>
      <dsp:spPr>
        <a:xfrm>
          <a:off x="0" y="4320"/>
          <a:ext cx="6583066" cy="1282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B302A-0189-4E04-BD03-94176C20885F}">
      <dsp:nvSpPr>
        <dsp:cNvPr id="0" name=""/>
        <dsp:cNvSpPr/>
      </dsp:nvSpPr>
      <dsp:spPr>
        <a:xfrm>
          <a:off x="387895" y="292837"/>
          <a:ext cx="705953" cy="7052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E3037-6F71-4031-B5EC-52312721E836}">
      <dsp:nvSpPr>
        <dsp:cNvPr id="0" name=""/>
        <dsp:cNvSpPr/>
      </dsp:nvSpPr>
      <dsp:spPr>
        <a:xfrm>
          <a:off x="1481745" y="4320"/>
          <a:ext cx="4996417" cy="1363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324" tIns="144324" rIns="144324" bIns="14432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Method: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downloaded from Kaggle.</a:t>
          </a:r>
        </a:p>
      </dsp:txBody>
      <dsp:txXfrm>
        <a:off x="1481745" y="4320"/>
        <a:ext cx="4996417" cy="1363695"/>
      </dsp:txXfrm>
    </dsp:sp>
    <dsp:sp modelId="{6013F036-6FE1-4CF7-AD75-4808E807CE84}">
      <dsp:nvSpPr>
        <dsp:cNvPr id="0" name=""/>
        <dsp:cNvSpPr/>
      </dsp:nvSpPr>
      <dsp:spPr>
        <a:xfrm>
          <a:off x="0" y="1698608"/>
          <a:ext cx="6583066" cy="1282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51865-4D9B-4546-BD1F-47EBDC722FCE}">
      <dsp:nvSpPr>
        <dsp:cNvPr id="0" name=""/>
        <dsp:cNvSpPr/>
      </dsp:nvSpPr>
      <dsp:spPr>
        <a:xfrm>
          <a:off x="387895" y="1987125"/>
          <a:ext cx="705953" cy="7052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F13BE-9A52-429D-A1E8-BF785A32326F}">
      <dsp:nvSpPr>
        <dsp:cNvPr id="0" name=""/>
        <dsp:cNvSpPr/>
      </dsp:nvSpPr>
      <dsp:spPr>
        <a:xfrm>
          <a:off x="1481745" y="1698608"/>
          <a:ext cx="4996417" cy="1363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324" tIns="144324" rIns="144324" bIns="14432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Tools: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Python (Pandas for loading dataset).</a:t>
          </a:r>
        </a:p>
      </dsp:txBody>
      <dsp:txXfrm>
        <a:off x="1481745" y="1698608"/>
        <a:ext cx="4996417" cy="1363695"/>
      </dsp:txXfrm>
    </dsp:sp>
    <dsp:sp modelId="{C0639EC3-8BBF-4C9C-94EA-32B63C11A01E}">
      <dsp:nvSpPr>
        <dsp:cNvPr id="0" name=""/>
        <dsp:cNvSpPr/>
      </dsp:nvSpPr>
      <dsp:spPr>
        <a:xfrm>
          <a:off x="0" y="3392896"/>
          <a:ext cx="6583066" cy="12822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1B7BD9-B453-47CF-8C2E-9F92AB39522D}">
      <dsp:nvSpPr>
        <dsp:cNvPr id="0" name=""/>
        <dsp:cNvSpPr/>
      </dsp:nvSpPr>
      <dsp:spPr>
        <a:xfrm>
          <a:off x="388274" y="3681413"/>
          <a:ext cx="705953" cy="7052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DC9C0-A21D-46A8-AE22-1B52E01B3E7E}">
      <dsp:nvSpPr>
        <dsp:cNvPr id="0" name=""/>
        <dsp:cNvSpPr/>
      </dsp:nvSpPr>
      <dsp:spPr>
        <a:xfrm>
          <a:off x="1482503" y="3392896"/>
          <a:ext cx="4996417" cy="1363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324" tIns="144324" rIns="144324" bIns="14432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Source Link: </a:t>
          </a:r>
          <a:r>
            <a:rPr lang="en-US" sz="2000" kern="1200" dirty="0">
              <a:hlinkClick xmlns:r="http://schemas.openxmlformats.org/officeDocument/2006/relationships" r:id="rId7"/>
            </a:rPr>
            <a:t>https://www.kaggle.com/datasets/blastchar/telco-customer-churn</a:t>
          </a:r>
          <a:r>
            <a:rPr lang="en-US" sz="2000" kern="1200" dirty="0"/>
            <a:t> </a:t>
          </a:r>
        </a:p>
      </dsp:txBody>
      <dsp:txXfrm>
        <a:off x="1482503" y="3392896"/>
        <a:ext cx="4996417" cy="13636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7DE52-2872-48C3-B981-ED14E1E776C0}">
      <dsp:nvSpPr>
        <dsp:cNvPr id="0" name=""/>
        <dsp:cNvSpPr/>
      </dsp:nvSpPr>
      <dsp:spPr>
        <a:xfrm>
          <a:off x="0" y="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FE133-E981-48DC-AC9C-029C82636017}">
      <dsp:nvSpPr>
        <dsp:cNvPr id="0" name=""/>
        <dsp:cNvSpPr/>
      </dsp:nvSpPr>
      <dsp:spPr>
        <a:xfrm>
          <a:off x="0" y="0"/>
          <a:ext cx="2194560" cy="4036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b="1" kern="1200" dirty="0">
              <a:solidFill>
                <a:srgbClr val="00B050"/>
              </a:solidFill>
            </a:rPr>
            <a:t>Steps:</a:t>
          </a:r>
          <a:endParaRPr lang="en-US" sz="4400" b="1" kern="1200" dirty="0">
            <a:solidFill>
              <a:srgbClr val="00B050"/>
            </a:solidFill>
          </a:endParaRPr>
        </a:p>
      </dsp:txBody>
      <dsp:txXfrm>
        <a:off x="0" y="0"/>
        <a:ext cx="2194560" cy="4036534"/>
      </dsp:txXfrm>
    </dsp:sp>
    <dsp:sp modelId="{7EC7BB65-9B3C-4CA6-A63E-B4471B516CD0}">
      <dsp:nvSpPr>
        <dsp:cNvPr id="0" name=""/>
        <dsp:cNvSpPr/>
      </dsp:nvSpPr>
      <dsp:spPr>
        <a:xfrm>
          <a:off x="2359152" y="63070"/>
          <a:ext cx="8613648" cy="1261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CA" sz="3200" kern="1200" dirty="0"/>
            <a:t>1. Handle missing values (e.g., imputation).</a:t>
          </a:r>
          <a:endParaRPr lang="en-US" sz="3200" kern="1200" dirty="0"/>
        </a:p>
      </dsp:txBody>
      <dsp:txXfrm>
        <a:off x="2359152" y="63070"/>
        <a:ext cx="8613648" cy="1261416"/>
      </dsp:txXfrm>
    </dsp:sp>
    <dsp:sp modelId="{74BFA4B0-FF3B-4279-BED3-397DD1DEE9BE}">
      <dsp:nvSpPr>
        <dsp:cNvPr id="0" name=""/>
        <dsp:cNvSpPr/>
      </dsp:nvSpPr>
      <dsp:spPr>
        <a:xfrm>
          <a:off x="2194560" y="1324487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85A42F-1758-49B5-84FB-650B51CB7E7B}">
      <dsp:nvSpPr>
        <dsp:cNvPr id="0" name=""/>
        <dsp:cNvSpPr/>
      </dsp:nvSpPr>
      <dsp:spPr>
        <a:xfrm>
          <a:off x="2359152" y="1387558"/>
          <a:ext cx="8613648" cy="1261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2. Remove duplicate entries.</a:t>
          </a:r>
          <a:endParaRPr lang="en-US" sz="3200" kern="1200" dirty="0"/>
        </a:p>
      </dsp:txBody>
      <dsp:txXfrm>
        <a:off x="2359152" y="1387558"/>
        <a:ext cx="8613648" cy="1261416"/>
      </dsp:txXfrm>
    </dsp:sp>
    <dsp:sp modelId="{7EC48901-B72E-42CE-885C-343E497E4AA3}">
      <dsp:nvSpPr>
        <dsp:cNvPr id="0" name=""/>
        <dsp:cNvSpPr/>
      </dsp:nvSpPr>
      <dsp:spPr>
        <a:xfrm>
          <a:off x="2194560" y="2648975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226B1-1425-4911-8BBD-6A5A5E46E7F3}">
      <dsp:nvSpPr>
        <dsp:cNvPr id="0" name=""/>
        <dsp:cNvSpPr/>
      </dsp:nvSpPr>
      <dsp:spPr>
        <a:xfrm>
          <a:off x="2359152" y="2712046"/>
          <a:ext cx="8613648" cy="1261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3. Standardize formatting (e.g., date formats).</a:t>
          </a:r>
          <a:endParaRPr lang="en-US" sz="3200" kern="1200" dirty="0"/>
        </a:p>
      </dsp:txBody>
      <dsp:txXfrm>
        <a:off x="2359152" y="2712046"/>
        <a:ext cx="8613648" cy="1261416"/>
      </dsp:txXfrm>
    </dsp:sp>
    <dsp:sp modelId="{8FFFBB27-9E8A-48AF-97C3-4E6B69C3DA0B}">
      <dsp:nvSpPr>
        <dsp:cNvPr id="0" name=""/>
        <dsp:cNvSpPr/>
      </dsp:nvSpPr>
      <dsp:spPr>
        <a:xfrm>
          <a:off x="2194560" y="3973463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7DE52-2872-48C3-B981-ED14E1E776C0}">
      <dsp:nvSpPr>
        <dsp:cNvPr id="0" name=""/>
        <dsp:cNvSpPr/>
      </dsp:nvSpPr>
      <dsp:spPr>
        <a:xfrm>
          <a:off x="0" y="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FE133-E981-48DC-AC9C-029C82636017}">
      <dsp:nvSpPr>
        <dsp:cNvPr id="0" name=""/>
        <dsp:cNvSpPr/>
      </dsp:nvSpPr>
      <dsp:spPr>
        <a:xfrm>
          <a:off x="0" y="0"/>
          <a:ext cx="2194560" cy="4036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b="1" kern="1200" dirty="0">
              <a:solidFill>
                <a:srgbClr val="00B050"/>
              </a:solidFill>
            </a:rPr>
            <a:t>Steps:</a:t>
          </a:r>
          <a:endParaRPr lang="en-US" sz="4400" b="1" kern="1200" dirty="0">
            <a:solidFill>
              <a:srgbClr val="00B050"/>
            </a:solidFill>
          </a:endParaRPr>
        </a:p>
      </dsp:txBody>
      <dsp:txXfrm>
        <a:off x="0" y="0"/>
        <a:ext cx="2194560" cy="4036534"/>
      </dsp:txXfrm>
    </dsp:sp>
    <dsp:sp modelId="{7EC7BB65-9B3C-4CA6-A63E-B4471B516CD0}">
      <dsp:nvSpPr>
        <dsp:cNvPr id="0" name=""/>
        <dsp:cNvSpPr/>
      </dsp:nvSpPr>
      <dsp:spPr>
        <a:xfrm>
          <a:off x="2359152" y="63070"/>
          <a:ext cx="8613648" cy="1261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CA" sz="3200" kern="1200" dirty="0"/>
            <a:t>1. Encode categorical variables (e.g., 'Yes' -&gt; 1, 'No' -&gt; 0).</a:t>
          </a:r>
          <a:endParaRPr lang="en-US" sz="3200" kern="1200" dirty="0"/>
        </a:p>
      </dsp:txBody>
      <dsp:txXfrm>
        <a:off x="2359152" y="63070"/>
        <a:ext cx="8613648" cy="1261416"/>
      </dsp:txXfrm>
    </dsp:sp>
    <dsp:sp modelId="{74BFA4B0-FF3B-4279-BED3-397DD1DEE9BE}">
      <dsp:nvSpPr>
        <dsp:cNvPr id="0" name=""/>
        <dsp:cNvSpPr/>
      </dsp:nvSpPr>
      <dsp:spPr>
        <a:xfrm>
          <a:off x="2194560" y="1324487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85A42F-1758-49B5-84FB-650B51CB7E7B}">
      <dsp:nvSpPr>
        <dsp:cNvPr id="0" name=""/>
        <dsp:cNvSpPr/>
      </dsp:nvSpPr>
      <dsp:spPr>
        <a:xfrm>
          <a:off x="2359152" y="1387558"/>
          <a:ext cx="8613648" cy="1261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2. Normalize numeric data for scaling.</a:t>
          </a:r>
          <a:endParaRPr lang="en-US" sz="3200" kern="1200" dirty="0"/>
        </a:p>
      </dsp:txBody>
      <dsp:txXfrm>
        <a:off x="2359152" y="1387558"/>
        <a:ext cx="8613648" cy="1261416"/>
      </dsp:txXfrm>
    </dsp:sp>
    <dsp:sp modelId="{7EC48901-B72E-42CE-885C-343E497E4AA3}">
      <dsp:nvSpPr>
        <dsp:cNvPr id="0" name=""/>
        <dsp:cNvSpPr/>
      </dsp:nvSpPr>
      <dsp:spPr>
        <a:xfrm>
          <a:off x="2194560" y="2648975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226B1-1425-4911-8BBD-6A5A5E46E7F3}">
      <dsp:nvSpPr>
        <dsp:cNvPr id="0" name=""/>
        <dsp:cNvSpPr/>
      </dsp:nvSpPr>
      <dsp:spPr>
        <a:xfrm>
          <a:off x="2359152" y="2712046"/>
          <a:ext cx="8613648" cy="1261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3. Create derived variables (e.g., tenure groups).</a:t>
          </a:r>
          <a:endParaRPr lang="en-US" sz="3200" kern="1200" dirty="0"/>
        </a:p>
      </dsp:txBody>
      <dsp:txXfrm>
        <a:off x="2359152" y="2712046"/>
        <a:ext cx="8613648" cy="1261416"/>
      </dsp:txXfrm>
    </dsp:sp>
    <dsp:sp modelId="{8FFFBB27-9E8A-48AF-97C3-4E6B69C3DA0B}">
      <dsp:nvSpPr>
        <dsp:cNvPr id="0" name=""/>
        <dsp:cNvSpPr/>
      </dsp:nvSpPr>
      <dsp:spPr>
        <a:xfrm>
          <a:off x="2194560" y="3973463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7DE52-2872-48C3-B981-ED14E1E776C0}">
      <dsp:nvSpPr>
        <dsp:cNvPr id="0" name=""/>
        <dsp:cNvSpPr/>
      </dsp:nvSpPr>
      <dsp:spPr>
        <a:xfrm>
          <a:off x="0" y="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FE133-E981-48DC-AC9C-029C82636017}">
      <dsp:nvSpPr>
        <dsp:cNvPr id="0" name=""/>
        <dsp:cNvSpPr/>
      </dsp:nvSpPr>
      <dsp:spPr>
        <a:xfrm>
          <a:off x="0" y="0"/>
          <a:ext cx="2194560" cy="4036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b="1" kern="1200" dirty="0">
              <a:solidFill>
                <a:srgbClr val="00B050"/>
              </a:solidFill>
            </a:rPr>
            <a:t>Steps:</a:t>
          </a:r>
          <a:endParaRPr lang="en-US" sz="4400" b="1" kern="1200" dirty="0">
            <a:solidFill>
              <a:srgbClr val="00B050"/>
            </a:solidFill>
          </a:endParaRPr>
        </a:p>
      </dsp:txBody>
      <dsp:txXfrm>
        <a:off x="0" y="0"/>
        <a:ext cx="2194560" cy="4036534"/>
      </dsp:txXfrm>
    </dsp:sp>
    <dsp:sp modelId="{7EC7BB65-9B3C-4CA6-A63E-B4471B516CD0}">
      <dsp:nvSpPr>
        <dsp:cNvPr id="0" name=""/>
        <dsp:cNvSpPr/>
      </dsp:nvSpPr>
      <dsp:spPr>
        <a:xfrm>
          <a:off x="2359152" y="93817"/>
          <a:ext cx="8613648" cy="187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CA" sz="3200" kern="1200" dirty="0"/>
            <a:t>1. </a:t>
          </a:r>
          <a:r>
            <a:rPr lang="en-US" sz="3200" kern="1200" dirty="0"/>
            <a:t>Added tenure grouping: Short-term, Mid-term, Long-term.</a:t>
          </a:r>
          <a:endParaRPr lang="en-NG" sz="3200" kern="1200" dirty="0"/>
        </a:p>
      </dsp:txBody>
      <dsp:txXfrm>
        <a:off x="2359152" y="93817"/>
        <a:ext cx="8613648" cy="1876357"/>
      </dsp:txXfrm>
    </dsp:sp>
    <dsp:sp modelId="{74BFA4B0-FF3B-4279-BED3-397DD1DEE9BE}">
      <dsp:nvSpPr>
        <dsp:cNvPr id="0" name=""/>
        <dsp:cNvSpPr/>
      </dsp:nvSpPr>
      <dsp:spPr>
        <a:xfrm>
          <a:off x="2194560" y="1970175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85A42F-1758-49B5-84FB-650B51CB7E7B}">
      <dsp:nvSpPr>
        <dsp:cNvPr id="0" name=""/>
        <dsp:cNvSpPr/>
      </dsp:nvSpPr>
      <dsp:spPr>
        <a:xfrm>
          <a:off x="2359152" y="2063993"/>
          <a:ext cx="8613648" cy="187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2. </a:t>
          </a:r>
          <a:r>
            <a:rPr lang="en-US" sz="3200" kern="1200" dirty="0"/>
            <a:t>Extracted meaningful insights for model input.</a:t>
          </a:r>
        </a:p>
      </dsp:txBody>
      <dsp:txXfrm>
        <a:off x="2359152" y="2063993"/>
        <a:ext cx="8613648" cy="1876357"/>
      </dsp:txXfrm>
    </dsp:sp>
    <dsp:sp modelId="{7EC48901-B72E-42CE-885C-343E497E4AA3}">
      <dsp:nvSpPr>
        <dsp:cNvPr id="0" name=""/>
        <dsp:cNvSpPr/>
      </dsp:nvSpPr>
      <dsp:spPr>
        <a:xfrm>
          <a:off x="2194560" y="3940350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7DE52-2872-48C3-B981-ED14E1E776C0}">
      <dsp:nvSpPr>
        <dsp:cNvPr id="0" name=""/>
        <dsp:cNvSpPr/>
      </dsp:nvSpPr>
      <dsp:spPr>
        <a:xfrm>
          <a:off x="0" y="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FE133-E981-48DC-AC9C-029C82636017}">
      <dsp:nvSpPr>
        <dsp:cNvPr id="0" name=""/>
        <dsp:cNvSpPr/>
      </dsp:nvSpPr>
      <dsp:spPr>
        <a:xfrm>
          <a:off x="0" y="0"/>
          <a:ext cx="2194560" cy="4036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b="1" kern="1200" dirty="0">
              <a:solidFill>
                <a:srgbClr val="00B050"/>
              </a:solidFill>
            </a:rPr>
            <a:t>Steps:</a:t>
          </a:r>
          <a:endParaRPr lang="en-US" sz="4400" b="1" kern="1200" dirty="0">
            <a:solidFill>
              <a:srgbClr val="00B050"/>
            </a:solidFill>
          </a:endParaRPr>
        </a:p>
      </dsp:txBody>
      <dsp:txXfrm>
        <a:off x="0" y="0"/>
        <a:ext cx="2194560" cy="4036534"/>
      </dsp:txXfrm>
    </dsp:sp>
    <dsp:sp modelId="{7EC7BB65-9B3C-4CA6-A63E-B4471B516CD0}">
      <dsp:nvSpPr>
        <dsp:cNvPr id="0" name=""/>
        <dsp:cNvSpPr/>
      </dsp:nvSpPr>
      <dsp:spPr>
        <a:xfrm>
          <a:off x="2359152" y="93817"/>
          <a:ext cx="8613648" cy="187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CA" sz="3200" kern="1200" dirty="0"/>
            <a:t>1. </a:t>
          </a:r>
          <a:r>
            <a:rPr lang="en-US" sz="3200" kern="1200" dirty="0"/>
            <a:t>Ensured compatibility of formats across all datasets.</a:t>
          </a:r>
          <a:endParaRPr lang="en-NG" sz="3200" kern="1200" dirty="0"/>
        </a:p>
      </dsp:txBody>
      <dsp:txXfrm>
        <a:off x="2359152" y="93817"/>
        <a:ext cx="8613648" cy="1876357"/>
      </dsp:txXfrm>
    </dsp:sp>
    <dsp:sp modelId="{74BFA4B0-FF3B-4279-BED3-397DD1DEE9BE}">
      <dsp:nvSpPr>
        <dsp:cNvPr id="0" name=""/>
        <dsp:cNvSpPr/>
      </dsp:nvSpPr>
      <dsp:spPr>
        <a:xfrm>
          <a:off x="2194560" y="1970175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85A42F-1758-49B5-84FB-650B51CB7E7B}">
      <dsp:nvSpPr>
        <dsp:cNvPr id="0" name=""/>
        <dsp:cNvSpPr/>
      </dsp:nvSpPr>
      <dsp:spPr>
        <a:xfrm>
          <a:off x="2359152" y="2063993"/>
          <a:ext cx="8613648" cy="1876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2. </a:t>
          </a:r>
          <a:r>
            <a:rPr lang="en-US" sz="3200" kern="1200" dirty="0"/>
            <a:t>Merged data where applicable (e.g., customer demographics with usage patterns).</a:t>
          </a:r>
        </a:p>
      </dsp:txBody>
      <dsp:txXfrm>
        <a:off x="2359152" y="2063993"/>
        <a:ext cx="8613648" cy="1876357"/>
      </dsp:txXfrm>
    </dsp:sp>
    <dsp:sp modelId="{7EC48901-B72E-42CE-885C-343E497E4AA3}">
      <dsp:nvSpPr>
        <dsp:cNvPr id="0" name=""/>
        <dsp:cNvSpPr/>
      </dsp:nvSpPr>
      <dsp:spPr>
        <a:xfrm>
          <a:off x="2194560" y="3940350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7DE52-2872-48C3-B981-ED14E1E776C0}">
      <dsp:nvSpPr>
        <dsp:cNvPr id="0" name=""/>
        <dsp:cNvSpPr/>
      </dsp:nvSpPr>
      <dsp:spPr>
        <a:xfrm>
          <a:off x="0" y="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FE133-E981-48DC-AC9C-029C82636017}">
      <dsp:nvSpPr>
        <dsp:cNvPr id="0" name=""/>
        <dsp:cNvSpPr/>
      </dsp:nvSpPr>
      <dsp:spPr>
        <a:xfrm>
          <a:off x="0" y="0"/>
          <a:ext cx="2194560" cy="4036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b="1" kern="1200" dirty="0">
              <a:solidFill>
                <a:srgbClr val="00B050"/>
              </a:solidFill>
            </a:rPr>
            <a:t>Steps:</a:t>
          </a:r>
          <a:endParaRPr lang="en-US" sz="4400" b="1" kern="1200" dirty="0">
            <a:solidFill>
              <a:srgbClr val="00B050"/>
            </a:solidFill>
          </a:endParaRPr>
        </a:p>
      </dsp:txBody>
      <dsp:txXfrm>
        <a:off x="0" y="0"/>
        <a:ext cx="2194560" cy="4036534"/>
      </dsp:txXfrm>
    </dsp:sp>
    <dsp:sp modelId="{7EC7BB65-9B3C-4CA6-A63E-B4471B516CD0}">
      <dsp:nvSpPr>
        <dsp:cNvPr id="0" name=""/>
        <dsp:cNvSpPr/>
      </dsp:nvSpPr>
      <dsp:spPr>
        <a:xfrm>
          <a:off x="2359152" y="63070"/>
          <a:ext cx="8613648" cy="1261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CA" sz="3200" kern="1200" dirty="0"/>
            <a:t>1. </a:t>
          </a:r>
          <a:r>
            <a:rPr lang="en-US" sz="3200" kern="1200" dirty="0"/>
            <a:t>Verified data accuracy and completeness.</a:t>
          </a:r>
          <a:endParaRPr lang="en-NG" sz="3200" kern="1200" dirty="0"/>
        </a:p>
      </dsp:txBody>
      <dsp:txXfrm>
        <a:off x="2359152" y="63070"/>
        <a:ext cx="8613648" cy="1261416"/>
      </dsp:txXfrm>
    </dsp:sp>
    <dsp:sp modelId="{74BFA4B0-FF3B-4279-BED3-397DD1DEE9BE}">
      <dsp:nvSpPr>
        <dsp:cNvPr id="0" name=""/>
        <dsp:cNvSpPr/>
      </dsp:nvSpPr>
      <dsp:spPr>
        <a:xfrm>
          <a:off x="2194560" y="1324487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85A42F-1758-49B5-84FB-650B51CB7E7B}">
      <dsp:nvSpPr>
        <dsp:cNvPr id="0" name=""/>
        <dsp:cNvSpPr/>
      </dsp:nvSpPr>
      <dsp:spPr>
        <a:xfrm>
          <a:off x="2359152" y="1387558"/>
          <a:ext cx="8613648" cy="1261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2. </a:t>
          </a:r>
          <a:r>
            <a:rPr lang="en-US" sz="3200" kern="1200" dirty="0"/>
            <a:t>Addressed potential biases (e.g., balanced churn vs. non-churn samples)</a:t>
          </a:r>
        </a:p>
      </dsp:txBody>
      <dsp:txXfrm>
        <a:off x="2359152" y="1387558"/>
        <a:ext cx="8613648" cy="1261416"/>
      </dsp:txXfrm>
    </dsp:sp>
    <dsp:sp modelId="{7EC48901-B72E-42CE-885C-343E497E4AA3}">
      <dsp:nvSpPr>
        <dsp:cNvPr id="0" name=""/>
        <dsp:cNvSpPr/>
      </dsp:nvSpPr>
      <dsp:spPr>
        <a:xfrm>
          <a:off x="2194560" y="2648975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27FA8-5CFD-46B8-AE20-B649C816304B}">
      <dsp:nvSpPr>
        <dsp:cNvPr id="0" name=""/>
        <dsp:cNvSpPr/>
      </dsp:nvSpPr>
      <dsp:spPr>
        <a:xfrm>
          <a:off x="2359152" y="2712046"/>
          <a:ext cx="8613648" cy="1261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3. Ensured ethical considerations (e.g., anonymization).</a:t>
          </a:r>
        </a:p>
      </dsp:txBody>
      <dsp:txXfrm>
        <a:off x="2359152" y="2712046"/>
        <a:ext cx="8613648" cy="1261416"/>
      </dsp:txXfrm>
    </dsp:sp>
    <dsp:sp modelId="{E44107E7-D695-420C-A0AA-2B077A17FC5B}">
      <dsp:nvSpPr>
        <dsp:cNvPr id="0" name=""/>
        <dsp:cNvSpPr/>
      </dsp:nvSpPr>
      <dsp:spPr>
        <a:xfrm>
          <a:off x="2194560" y="3973463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62223-BBD6-4D2E-BE9E-D884C378612D}">
      <dsp:nvSpPr>
        <dsp:cNvPr id="0" name=""/>
        <dsp:cNvSpPr/>
      </dsp:nvSpPr>
      <dsp:spPr>
        <a:xfrm>
          <a:off x="0" y="384"/>
          <a:ext cx="10972800" cy="9001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77073C-5263-41E3-AD4D-62A4AB90B388}">
      <dsp:nvSpPr>
        <dsp:cNvPr id="0" name=""/>
        <dsp:cNvSpPr/>
      </dsp:nvSpPr>
      <dsp:spPr>
        <a:xfrm>
          <a:off x="272286" y="202911"/>
          <a:ext cx="495065" cy="4950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778C38-C57A-48A7-A9A9-34EDFBA227C1}">
      <dsp:nvSpPr>
        <dsp:cNvPr id="0" name=""/>
        <dsp:cNvSpPr/>
      </dsp:nvSpPr>
      <dsp:spPr>
        <a:xfrm>
          <a:off x="1039638" y="384"/>
          <a:ext cx="9933161" cy="900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63" tIns="95263" rIns="95263" bIns="952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Descriptive statistics of key features.</a:t>
          </a:r>
        </a:p>
      </dsp:txBody>
      <dsp:txXfrm>
        <a:off x="1039638" y="384"/>
        <a:ext cx="9933161" cy="900119"/>
      </dsp:txXfrm>
    </dsp:sp>
    <dsp:sp modelId="{364569B1-2821-40F3-8507-51138E3FCF00}">
      <dsp:nvSpPr>
        <dsp:cNvPr id="0" name=""/>
        <dsp:cNvSpPr/>
      </dsp:nvSpPr>
      <dsp:spPr>
        <a:xfrm>
          <a:off x="0" y="1125534"/>
          <a:ext cx="10972800" cy="9001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B46024-78DA-4AC4-BFDA-3A522681A0AD}">
      <dsp:nvSpPr>
        <dsp:cNvPr id="0" name=""/>
        <dsp:cNvSpPr/>
      </dsp:nvSpPr>
      <dsp:spPr>
        <a:xfrm>
          <a:off x="272286" y="1328061"/>
          <a:ext cx="495065" cy="4950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0D645-7DFB-4D20-87C8-9B84886773D5}">
      <dsp:nvSpPr>
        <dsp:cNvPr id="0" name=""/>
        <dsp:cNvSpPr/>
      </dsp:nvSpPr>
      <dsp:spPr>
        <a:xfrm>
          <a:off x="1039638" y="1125534"/>
          <a:ext cx="9933161" cy="900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63" tIns="95263" rIns="95263" bIns="952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Visualizations: Churn distribution, correlation heatmap.</a:t>
          </a:r>
        </a:p>
      </dsp:txBody>
      <dsp:txXfrm>
        <a:off x="1039638" y="1125534"/>
        <a:ext cx="9933161" cy="900119"/>
      </dsp:txXfrm>
    </dsp:sp>
    <dsp:sp modelId="{09CF6073-FDC8-4039-9051-F01279F2F532}">
      <dsp:nvSpPr>
        <dsp:cNvPr id="0" name=""/>
        <dsp:cNvSpPr/>
      </dsp:nvSpPr>
      <dsp:spPr>
        <a:xfrm>
          <a:off x="0" y="2250683"/>
          <a:ext cx="10972800" cy="9001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575AEB-AFFC-468E-BF06-D49DAE54584B}">
      <dsp:nvSpPr>
        <dsp:cNvPr id="0" name=""/>
        <dsp:cNvSpPr/>
      </dsp:nvSpPr>
      <dsp:spPr>
        <a:xfrm>
          <a:off x="272286" y="2453210"/>
          <a:ext cx="495065" cy="4950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28F52-8A0C-4565-8C92-436DA2703547}">
      <dsp:nvSpPr>
        <dsp:cNvPr id="0" name=""/>
        <dsp:cNvSpPr/>
      </dsp:nvSpPr>
      <dsp:spPr>
        <a:xfrm>
          <a:off x="1039638" y="2250683"/>
          <a:ext cx="9933161" cy="900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63" tIns="95263" rIns="95263" bIns="952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Identified key drivers of churn.</a:t>
          </a:r>
        </a:p>
      </dsp:txBody>
      <dsp:txXfrm>
        <a:off x="1039638" y="2250683"/>
        <a:ext cx="9933161" cy="900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40C3D-C681-42B8-82DB-35D20015A9F7}" type="datetimeFigureOut">
              <a:rPr lang="en-NG" smtClean="0"/>
              <a:t>25/12/2024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7ED67-9A2A-4073-8347-FDF0B405D251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4169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69D86D-2D3A-4D47-A05C-5932E495654C}" type="slidenum">
              <a:rPr kumimoji="0" lang="en-N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NG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98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5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2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8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0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3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2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11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2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40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4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6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49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27777-0DD5-5C32-90A9-2F4C81EC8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3074" y="552782"/>
            <a:ext cx="5149326" cy="35620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Nexford University</a:t>
            </a:r>
            <a:b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BAN6800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Milestone 1: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Analytics Project-Ready Dataset </a:t>
            </a:r>
          </a:p>
        </p:txBody>
      </p:sp>
      <p:pic>
        <p:nvPicPr>
          <p:cNvPr id="4" name="Picture 3" descr="Graph">
            <a:extLst>
              <a:ext uri="{FF2B5EF4-FFF2-40B4-BE49-F238E27FC236}">
                <a16:creationId xmlns:a16="http://schemas.microsoft.com/office/drawing/2014/main" id="{87C4EBEE-CC84-9523-46A4-1B5C6DBA131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530" r="20797" b="1"/>
          <a:stretch/>
        </p:blipFill>
        <p:spPr>
          <a:xfrm>
            <a:off x="2" y="10"/>
            <a:ext cx="6164130" cy="5529421"/>
          </a:xfrm>
          <a:custGeom>
            <a:avLst/>
            <a:gdLst/>
            <a:ahLst/>
            <a:cxnLst/>
            <a:rect l="l" t="t" r="r" b="b"/>
            <a:pathLst>
              <a:path w="6972657" h="6356349">
                <a:moveTo>
                  <a:pt x="4162425" y="4810724"/>
                </a:moveTo>
                <a:cubicBezTo>
                  <a:pt x="4508954" y="4810724"/>
                  <a:pt x="4789872" y="5103559"/>
                  <a:pt x="4789872" y="5464789"/>
                </a:cubicBezTo>
                <a:cubicBezTo>
                  <a:pt x="4789872" y="5826019"/>
                  <a:pt x="4508954" y="6118855"/>
                  <a:pt x="4162425" y="6118855"/>
                </a:cubicBezTo>
                <a:cubicBezTo>
                  <a:pt x="3815896" y="6118855"/>
                  <a:pt x="3534978" y="5826019"/>
                  <a:pt x="3534978" y="5464789"/>
                </a:cubicBezTo>
                <a:cubicBezTo>
                  <a:pt x="3534978" y="5103559"/>
                  <a:pt x="3815896" y="4810724"/>
                  <a:pt x="4162425" y="4810724"/>
                </a:cubicBezTo>
                <a:close/>
                <a:moveTo>
                  <a:pt x="92101" y="4731176"/>
                </a:moveTo>
                <a:cubicBezTo>
                  <a:pt x="540880" y="4731176"/>
                  <a:pt x="904688" y="5094984"/>
                  <a:pt x="904688" y="5543763"/>
                </a:cubicBezTo>
                <a:cubicBezTo>
                  <a:pt x="904688" y="5964494"/>
                  <a:pt x="584935" y="6310542"/>
                  <a:pt x="175183" y="6352155"/>
                </a:cubicBezTo>
                <a:lnTo>
                  <a:pt x="92121" y="6356349"/>
                </a:lnTo>
                <a:lnTo>
                  <a:pt x="92081" y="6356349"/>
                </a:lnTo>
                <a:lnTo>
                  <a:pt x="9019" y="6352155"/>
                </a:lnTo>
                <a:lnTo>
                  <a:pt x="4079" y="6351401"/>
                </a:lnTo>
                <a:lnTo>
                  <a:pt x="0" y="6352492"/>
                </a:lnTo>
                <a:lnTo>
                  <a:pt x="0" y="4736748"/>
                </a:lnTo>
                <a:lnTo>
                  <a:pt x="9019" y="4735372"/>
                </a:lnTo>
                <a:cubicBezTo>
                  <a:pt x="36336" y="4732597"/>
                  <a:pt x="64052" y="4731176"/>
                  <a:pt x="92101" y="4731176"/>
                </a:cubicBezTo>
                <a:close/>
                <a:moveTo>
                  <a:pt x="6385770" y="2098604"/>
                </a:moveTo>
                <a:cubicBezTo>
                  <a:pt x="6543907" y="2107100"/>
                  <a:pt x="6698935" y="2178483"/>
                  <a:pt x="6813407" y="2310776"/>
                </a:cubicBezTo>
                <a:cubicBezTo>
                  <a:pt x="7042252" y="2575278"/>
                  <a:pt x="7022052" y="2983098"/>
                  <a:pt x="6768322" y="3221698"/>
                </a:cubicBezTo>
                <a:cubicBezTo>
                  <a:pt x="6718815" y="3268040"/>
                  <a:pt x="6662527" y="3305861"/>
                  <a:pt x="6601629" y="3333787"/>
                </a:cubicBezTo>
                <a:cubicBezTo>
                  <a:pt x="6357584" y="3444872"/>
                  <a:pt x="6072796" y="3380857"/>
                  <a:pt x="5894479" y="3174765"/>
                </a:cubicBezTo>
                <a:cubicBezTo>
                  <a:pt x="5665537" y="2910180"/>
                  <a:pt x="5685739" y="2502359"/>
                  <a:pt x="5939476" y="2263752"/>
                </a:cubicBezTo>
                <a:cubicBezTo>
                  <a:pt x="6066385" y="2144498"/>
                  <a:pt x="6227633" y="2090107"/>
                  <a:pt x="6385770" y="2098604"/>
                </a:cubicBezTo>
                <a:close/>
                <a:moveTo>
                  <a:pt x="0" y="0"/>
                </a:moveTo>
                <a:lnTo>
                  <a:pt x="5609109" y="0"/>
                </a:lnTo>
                <a:lnTo>
                  <a:pt x="5710855" y="100163"/>
                </a:lnTo>
                <a:cubicBezTo>
                  <a:pt x="5940043" y="363896"/>
                  <a:pt x="6060564" y="781193"/>
                  <a:pt x="5983550" y="1133306"/>
                </a:cubicBezTo>
                <a:cubicBezTo>
                  <a:pt x="5820740" y="1874471"/>
                  <a:pt x="4868226" y="1916819"/>
                  <a:pt x="4807924" y="2551785"/>
                </a:cubicBezTo>
                <a:cubicBezTo>
                  <a:pt x="4772098" y="2931077"/>
                  <a:pt x="5073952" y="3310271"/>
                  <a:pt x="5323480" y="3486493"/>
                </a:cubicBezTo>
                <a:cubicBezTo>
                  <a:pt x="5798207" y="3822498"/>
                  <a:pt x="6190925" y="3545085"/>
                  <a:pt x="6484693" y="3873055"/>
                </a:cubicBezTo>
                <a:cubicBezTo>
                  <a:pt x="6702769" y="4116667"/>
                  <a:pt x="6749067" y="4564067"/>
                  <a:pt x="6564699" y="4869471"/>
                </a:cubicBezTo>
                <a:cubicBezTo>
                  <a:pt x="6538929" y="4912110"/>
                  <a:pt x="6508772" y="4951720"/>
                  <a:pt x="6474766" y="4987555"/>
                </a:cubicBezTo>
                <a:lnTo>
                  <a:pt x="6475634" y="4987552"/>
                </a:lnTo>
                <a:cubicBezTo>
                  <a:pt x="6246183" y="5229347"/>
                  <a:pt x="5896158" y="5245005"/>
                  <a:pt x="5787911" y="5249784"/>
                </a:cubicBezTo>
                <a:cubicBezTo>
                  <a:pt x="5276208" y="5272608"/>
                  <a:pt x="5181583" y="4739335"/>
                  <a:pt x="4594647" y="4582595"/>
                </a:cubicBezTo>
                <a:cubicBezTo>
                  <a:pt x="4553401" y="4571414"/>
                  <a:pt x="4047262" y="4444111"/>
                  <a:pt x="3576692" y="4689896"/>
                </a:cubicBezTo>
                <a:cubicBezTo>
                  <a:pt x="2903508" y="5041365"/>
                  <a:pt x="3035835" y="5772616"/>
                  <a:pt x="2439534" y="6019748"/>
                </a:cubicBezTo>
                <a:cubicBezTo>
                  <a:pt x="2062607" y="6175963"/>
                  <a:pt x="1545662" y="6076257"/>
                  <a:pt x="1262869" y="5786450"/>
                </a:cubicBezTo>
                <a:cubicBezTo>
                  <a:pt x="864056" y="5377550"/>
                  <a:pt x="1125562" y="4799418"/>
                  <a:pt x="734842" y="4526254"/>
                </a:cubicBezTo>
                <a:cubicBezTo>
                  <a:pt x="506361" y="4366061"/>
                  <a:pt x="192715" y="4446641"/>
                  <a:pt x="19856" y="4511293"/>
                </a:cubicBezTo>
                <a:lnTo>
                  <a:pt x="0" y="4519330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BE3C42-5598-C51C-2997-6207BB8D08B2}"/>
              </a:ext>
            </a:extLst>
          </p:cNvPr>
          <p:cNvSpPr txBox="1"/>
          <p:nvPr/>
        </p:nvSpPr>
        <p:spPr>
          <a:xfrm>
            <a:off x="6433074" y="5710965"/>
            <a:ext cx="5149326" cy="914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Tx/>
              <a:tabLst/>
              <a:defRPr/>
            </a:pPr>
            <a:r>
              <a:rPr kumimoji="0" lang="en-US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Kelechukwu Ekpo</a:t>
            </a:r>
          </a:p>
          <a:p>
            <a:pPr marL="0" marR="0" lvl="0" fontAlgn="auto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Tx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December 2024</a:t>
            </a:r>
          </a:p>
        </p:txBody>
      </p:sp>
    </p:spTree>
    <p:extLst>
      <p:ext uri="{BB962C8B-B14F-4D97-AF65-F5344CB8AC3E}">
        <p14:creationId xmlns:p14="http://schemas.microsoft.com/office/powerpoint/2010/main" val="333044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F975DA-2F73-4697-B7A9-A2E834712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D14E5-DC25-84FE-3BD9-D7A06A997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en-CA" dirty="0"/>
              <a:t>Exploratory Data Analysis (EDA)</a:t>
            </a:r>
            <a:endParaRPr lang="en-N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79300C-77D2-682A-B771-704C8D3AD1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415922"/>
              </p:ext>
            </p:extLst>
          </p:nvPr>
        </p:nvGraphicFramePr>
        <p:xfrm>
          <a:off x="609600" y="2990850"/>
          <a:ext cx="10972800" cy="3151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DF750FA-3FBF-331A-0842-92C29AF7D4C8}"/>
              </a:ext>
            </a:extLst>
          </p:cNvPr>
          <p:cNvSpPr txBox="1"/>
          <p:nvPr/>
        </p:nvSpPr>
        <p:spPr>
          <a:xfrm>
            <a:off x="4324350" y="238125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SUMMARY</a:t>
            </a:r>
            <a:endParaRPr lang="en-NG" b="1" dirty="0"/>
          </a:p>
        </p:txBody>
      </p:sp>
    </p:spTree>
    <p:extLst>
      <p:ext uri="{BB962C8B-B14F-4D97-AF65-F5344CB8AC3E}">
        <p14:creationId xmlns:p14="http://schemas.microsoft.com/office/powerpoint/2010/main" val="113608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F975DA-2F73-4697-B7A9-A2E834712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A95F0-9296-6847-5346-B7E5340B3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en-CA" dirty="0"/>
              <a:t>Dataset Ready for Modeling</a:t>
            </a:r>
            <a:endParaRPr lang="en-N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E0063E-C114-A73D-419F-41A1702900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963613"/>
              </p:ext>
            </p:extLst>
          </p:nvPr>
        </p:nvGraphicFramePr>
        <p:xfrm>
          <a:off x="609600" y="2106613"/>
          <a:ext cx="10972800" cy="403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864E34E9-675D-C505-3336-93728B6EA8E4}"/>
              </a:ext>
            </a:extLst>
          </p:cNvPr>
          <p:cNvSpPr/>
          <p:nvPr/>
        </p:nvSpPr>
        <p:spPr>
          <a:xfrm>
            <a:off x="3924300" y="3248025"/>
            <a:ext cx="514350" cy="3619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99357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9E6557-0E93-4B4F-8AD1-1A7E3870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6B84358-2894-45F1-8753-B1EC1E593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8517" y="-2"/>
            <a:ext cx="7742945" cy="6858001"/>
          </a:xfrm>
          <a:custGeom>
            <a:avLst/>
            <a:gdLst>
              <a:gd name="connsiteX0" fmla="*/ 615190 w 7742945"/>
              <a:gd name="connsiteY0" fmla="*/ 3536636 h 6858001"/>
              <a:gd name="connsiteX1" fmla="*/ 1124778 w 7742945"/>
              <a:gd name="connsiteY1" fmla="*/ 4046224 h 6858001"/>
              <a:gd name="connsiteX2" fmla="*/ 615190 w 7742945"/>
              <a:gd name="connsiteY2" fmla="*/ 4555812 h 6858001"/>
              <a:gd name="connsiteX3" fmla="*/ 105602 w 7742945"/>
              <a:gd name="connsiteY3" fmla="*/ 4046224 h 6858001"/>
              <a:gd name="connsiteX4" fmla="*/ 615190 w 7742945"/>
              <a:gd name="connsiteY4" fmla="*/ 3536636 h 6858001"/>
              <a:gd name="connsiteX5" fmla="*/ 14543 w 7742945"/>
              <a:gd name="connsiteY5" fmla="*/ 1 h 6858001"/>
              <a:gd name="connsiteX6" fmla="*/ 879351 w 7742945"/>
              <a:gd name="connsiteY6" fmla="*/ 1 h 6858001"/>
              <a:gd name="connsiteX7" fmla="*/ 892053 w 7742945"/>
              <a:gd name="connsiteY7" fmla="*/ 78053 h 6858001"/>
              <a:gd name="connsiteX8" fmla="*/ 561940 w 7742945"/>
              <a:gd name="connsiteY8" fmla="*/ 535444 h 6858001"/>
              <a:gd name="connsiteX9" fmla="*/ 15319 w 7742945"/>
              <a:gd name="connsiteY9" fmla="*/ 219853 h 6858001"/>
              <a:gd name="connsiteX10" fmla="*/ 4234 w 7742945"/>
              <a:gd name="connsiteY10" fmla="*/ 42970 h 6858001"/>
              <a:gd name="connsiteX11" fmla="*/ 2617781 w 7742945"/>
              <a:gd name="connsiteY11" fmla="*/ 0 h 6858001"/>
              <a:gd name="connsiteX12" fmla="*/ 7742945 w 7742945"/>
              <a:gd name="connsiteY12" fmla="*/ 0 h 6858001"/>
              <a:gd name="connsiteX13" fmla="*/ 7742945 w 7742945"/>
              <a:gd name="connsiteY13" fmla="*/ 6858000 h 6858001"/>
              <a:gd name="connsiteX14" fmla="*/ 5726653 w 7742945"/>
              <a:gd name="connsiteY14" fmla="*/ 6858000 h 6858001"/>
              <a:gd name="connsiteX15" fmla="*/ 5726653 w 7742945"/>
              <a:gd name="connsiteY15" fmla="*/ 6858001 h 6858001"/>
              <a:gd name="connsiteX16" fmla="*/ 311757 w 7742945"/>
              <a:gd name="connsiteY16" fmla="*/ 6858001 h 6858001"/>
              <a:gd name="connsiteX17" fmla="*/ 314130 w 7742945"/>
              <a:gd name="connsiteY17" fmla="*/ 6707671 h 6858001"/>
              <a:gd name="connsiteX18" fmla="*/ 599702 w 7742945"/>
              <a:gd name="connsiteY18" fmla="*/ 5670859 h 6858001"/>
              <a:gd name="connsiteX19" fmla="*/ 1211433 w 7742945"/>
              <a:gd name="connsiteY19" fmla="*/ 4641256 h 6858001"/>
              <a:gd name="connsiteX20" fmla="*/ 1053041 w 7742945"/>
              <a:gd name="connsiteY20" fmla="*/ 3164270 h 6858001"/>
              <a:gd name="connsiteX21" fmla="*/ 607048 w 7742945"/>
              <a:gd name="connsiteY21" fmla="*/ 2589406 h 6858001"/>
              <a:gd name="connsiteX22" fmla="*/ 1054915 w 7742945"/>
              <a:gd name="connsiteY22" fmla="*/ 1068100 h 6858001"/>
              <a:gd name="connsiteX23" fmla="*/ 1502877 w 7742945"/>
              <a:gd name="connsiteY23" fmla="*/ 419996 h 6858001"/>
              <a:gd name="connsiteX24" fmla="*/ 1505904 w 7742945"/>
              <a:gd name="connsiteY24" fmla="*/ 184997 h 6858001"/>
              <a:gd name="connsiteX25" fmla="*/ 1497780 w 7742945"/>
              <a:gd name="connsiteY25" fmla="*/ 1 h 6858001"/>
              <a:gd name="connsiteX26" fmla="*/ 2617781 w 7742945"/>
              <a:gd name="connsiteY26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42945" h="6858001">
                <a:moveTo>
                  <a:pt x="615190" y="3536636"/>
                </a:moveTo>
                <a:cubicBezTo>
                  <a:pt x="896628" y="3536636"/>
                  <a:pt x="1124778" y="3764786"/>
                  <a:pt x="1124778" y="4046224"/>
                </a:cubicBezTo>
                <a:cubicBezTo>
                  <a:pt x="1124778" y="4327662"/>
                  <a:pt x="896628" y="4555812"/>
                  <a:pt x="615190" y="4555812"/>
                </a:cubicBezTo>
                <a:cubicBezTo>
                  <a:pt x="333752" y="4555812"/>
                  <a:pt x="105602" y="4327662"/>
                  <a:pt x="105602" y="4046224"/>
                </a:cubicBezTo>
                <a:cubicBezTo>
                  <a:pt x="105602" y="3764786"/>
                  <a:pt x="333752" y="3536636"/>
                  <a:pt x="615190" y="3536636"/>
                </a:cubicBezTo>
                <a:close/>
                <a:moveTo>
                  <a:pt x="14543" y="1"/>
                </a:moveTo>
                <a:lnTo>
                  <a:pt x="879351" y="1"/>
                </a:lnTo>
                <a:lnTo>
                  <a:pt x="892053" y="78053"/>
                </a:lnTo>
                <a:cubicBezTo>
                  <a:pt x="904492" y="285272"/>
                  <a:pt x="770271" y="479622"/>
                  <a:pt x="561940" y="535444"/>
                </a:cubicBezTo>
                <a:cubicBezTo>
                  <a:pt x="323846" y="599241"/>
                  <a:pt x="79116" y="457946"/>
                  <a:pt x="15319" y="219853"/>
                </a:cubicBezTo>
                <a:cubicBezTo>
                  <a:pt x="-631" y="160330"/>
                  <a:pt x="-3762" y="100392"/>
                  <a:pt x="4234" y="42970"/>
                </a:cubicBezTo>
                <a:close/>
                <a:moveTo>
                  <a:pt x="2617781" y="0"/>
                </a:moveTo>
                <a:lnTo>
                  <a:pt x="7742945" y="0"/>
                </a:lnTo>
                <a:lnTo>
                  <a:pt x="7742945" y="6858000"/>
                </a:lnTo>
                <a:lnTo>
                  <a:pt x="5726653" y="6858000"/>
                </a:lnTo>
                <a:lnTo>
                  <a:pt x="5726653" y="6858001"/>
                </a:lnTo>
                <a:lnTo>
                  <a:pt x="311757" y="6858001"/>
                </a:lnTo>
                <a:lnTo>
                  <a:pt x="314130" y="6707671"/>
                </a:lnTo>
                <a:cubicBezTo>
                  <a:pt x="335132" y="6366410"/>
                  <a:pt x="433651" y="6019043"/>
                  <a:pt x="599702" y="5670859"/>
                </a:cubicBezTo>
                <a:cubicBezTo>
                  <a:pt x="770257" y="5311557"/>
                  <a:pt x="1010813" y="4986833"/>
                  <a:pt x="1211433" y="4641256"/>
                </a:cubicBezTo>
                <a:cubicBezTo>
                  <a:pt x="1493036" y="4154457"/>
                  <a:pt x="1511835" y="3622745"/>
                  <a:pt x="1053041" y="3164270"/>
                </a:cubicBezTo>
                <a:cubicBezTo>
                  <a:pt x="881977" y="2993265"/>
                  <a:pt x="700422" y="2805524"/>
                  <a:pt x="607048" y="2589406"/>
                </a:cubicBezTo>
                <a:cubicBezTo>
                  <a:pt x="366279" y="2032159"/>
                  <a:pt x="541125" y="1508062"/>
                  <a:pt x="1054915" y="1068100"/>
                </a:cubicBezTo>
                <a:cubicBezTo>
                  <a:pt x="1261027" y="891536"/>
                  <a:pt x="1489688" y="709489"/>
                  <a:pt x="1502877" y="419996"/>
                </a:cubicBezTo>
                <a:cubicBezTo>
                  <a:pt x="1506389" y="341911"/>
                  <a:pt x="1507262" y="263521"/>
                  <a:pt x="1505904" y="184997"/>
                </a:cubicBezTo>
                <a:lnTo>
                  <a:pt x="1497780" y="1"/>
                </a:lnTo>
                <a:lnTo>
                  <a:pt x="261778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9F004-9DCB-9EB5-821D-2C303E03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05572" cy="5409262"/>
          </a:xfrm>
        </p:spPr>
        <p:txBody>
          <a:bodyPr anchor="t">
            <a:normAutofit/>
          </a:bodyPr>
          <a:lstStyle/>
          <a:p>
            <a:r>
              <a:rPr lang="en-CA" dirty="0"/>
              <a:t>GitHub Repository</a:t>
            </a:r>
            <a:endParaRPr lang="en-N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762B30-B313-BB2D-2E21-5269D951D7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479742"/>
              </p:ext>
            </p:extLst>
          </p:nvPr>
        </p:nvGraphicFramePr>
        <p:xfrm>
          <a:off x="6156183" y="594069"/>
          <a:ext cx="5473546" cy="4978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8624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9E6557-0E93-4B4F-8AD1-1A7E3870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6B84358-2894-45F1-8753-B1EC1E593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8517" y="-2"/>
            <a:ext cx="7742945" cy="6858001"/>
          </a:xfrm>
          <a:custGeom>
            <a:avLst/>
            <a:gdLst>
              <a:gd name="connsiteX0" fmla="*/ 615190 w 7742945"/>
              <a:gd name="connsiteY0" fmla="*/ 3536636 h 6858001"/>
              <a:gd name="connsiteX1" fmla="*/ 1124778 w 7742945"/>
              <a:gd name="connsiteY1" fmla="*/ 4046224 h 6858001"/>
              <a:gd name="connsiteX2" fmla="*/ 615190 w 7742945"/>
              <a:gd name="connsiteY2" fmla="*/ 4555812 h 6858001"/>
              <a:gd name="connsiteX3" fmla="*/ 105602 w 7742945"/>
              <a:gd name="connsiteY3" fmla="*/ 4046224 h 6858001"/>
              <a:gd name="connsiteX4" fmla="*/ 615190 w 7742945"/>
              <a:gd name="connsiteY4" fmla="*/ 3536636 h 6858001"/>
              <a:gd name="connsiteX5" fmla="*/ 14543 w 7742945"/>
              <a:gd name="connsiteY5" fmla="*/ 1 h 6858001"/>
              <a:gd name="connsiteX6" fmla="*/ 879351 w 7742945"/>
              <a:gd name="connsiteY6" fmla="*/ 1 h 6858001"/>
              <a:gd name="connsiteX7" fmla="*/ 892053 w 7742945"/>
              <a:gd name="connsiteY7" fmla="*/ 78053 h 6858001"/>
              <a:gd name="connsiteX8" fmla="*/ 561940 w 7742945"/>
              <a:gd name="connsiteY8" fmla="*/ 535444 h 6858001"/>
              <a:gd name="connsiteX9" fmla="*/ 15319 w 7742945"/>
              <a:gd name="connsiteY9" fmla="*/ 219853 h 6858001"/>
              <a:gd name="connsiteX10" fmla="*/ 4234 w 7742945"/>
              <a:gd name="connsiteY10" fmla="*/ 42970 h 6858001"/>
              <a:gd name="connsiteX11" fmla="*/ 2617781 w 7742945"/>
              <a:gd name="connsiteY11" fmla="*/ 0 h 6858001"/>
              <a:gd name="connsiteX12" fmla="*/ 7742945 w 7742945"/>
              <a:gd name="connsiteY12" fmla="*/ 0 h 6858001"/>
              <a:gd name="connsiteX13" fmla="*/ 7742945 w 7742945"/>
              <a:gd name="connsiteY13" fmla="*/ 6858000 h 6858001"/>
              <a:gd name="connsiteX14" fmla="*/ 5726653 w 7742945"/>
              <a:gd name="connsiteY14" fmla="*/ 6858000 h 6858001"/>
              <a:gd name="connsiteX15" fmla="*/ 5726653 w 7742945"/>
              <a:gd name="connsiteY15" fmla="*/ 6858001 h 6858001"/>
              <a:gd name="connsiteX16" fmla="*/ 311757 w 7742945"/>
              <a:gd name="connsiteY16" fmla="*/ 6858001 h 6858001"/>
              <a:gd name="connsiteX17" fmla="*/ 314130 w 7742945"/>
              <a:gd name="connsiteY17" fmla="*/ 6707671 h 6858001"/>
              <a:gd name="connsiteX18" fmla="*/ 599702 w 7742945"/>
              <a:gd name="connsiteY18" fmla="*/ 5670859 h 6858001"/>
              <a:gd name="connsiteX19" fmla="*/ 1211433 w 7742945"/>
              <a:gd name="connsiteY19" fmla="*/ 4641256 h 6858001"/>
              <a:gd name="connsiteX20" fmla="*/ 1053041 w 7742945"/>
              <a:gd name="connsiteY20" fmla="*/ 3164270 h 6858001"/>
              <a:gd name="connsiteX21" fmla="*/ 607048 w 7742945"/>
              <a:gd name="connsiteY21" fmla="*/ 2589406 h 6858001"/>
              <a:gd name="connsiteX22" fmla="*/ 1054915 w 7742945"/>
              <a:gd name="connsiteY22" fmla="*/ 1068100 h 6858001"/>
              <a:gd name="connsiteX23" fmla="*/ 1502877 w 7742945"/>
              <a:gd name="connsiteY23" fmla="*/ 419996 h 6858001"/>
              <a:gd name="connsiteX24" fmla="*/ 1505904 w 7742945"/>
              <a:gd name="connsiteY24" fmla="*/ 184997 h 6858001"/>
              <a:gd name="connsiteX25" fmla="*/ 1497780 w 7742945"/>
              <a:gd name="connsiteY25" fmla="*/ 1 h 6858001"/>
              <a:gd name="connsiteX26" fmla="*/ 2617781 w 7742945"/>
              <a:gd name="connsiteY26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42945" h="6858001">
                <a:moveTo>
                  <a:pt x="615190" y="3536636"/>
                </a:moveTo>
                <a:cubicBezTo>
                  <a:pt x="896628" y="3536636"/>
                  <a:pt x="1124778" y="3764786"/>
                  <a:pt x="1124778" y="4046224"/>
                </a:cubicBezTo>
                <a:cubicBezTo>
                  <a:pt x="1124778" y="4327662"/>
                  <a:pt x="896628" y="4555812"/>
                  <a:pt x="615190" y="4555812"/>
                </a:cubicBezTo>
                <a:cubicBezTo>
                  <a:pt x="333752" y="4555812"/>
                  <a:pt x="105602" y="4327662"/>
                  <a:pt x="105602" y="4046224"/>
                </a:cubicBezTo>
                <a:cubicBezTo>
                  <a:pt x="105602" y="3764786"/>
                  <a:pt x="333752" y="3536636"/>
                  <a:pt x="615190" y="3536636"/>
                </a:cubicBezTo>
                <a:close/>
                <a:moveTo>
                  <a:pt x="14543" y="1"/>
                </a:moveTo>
                <a:lnTo>
                  <a:pt x="879351" y="1"/>
                </a:lnTo>
                <a:lnTo>
                  <a:pt x="892053" y="78053"/>
                </a:lnTo>
                <a:cubicBezTo>
                  <a:pt x="904492" y="285272"/>
                  <a:pt x="770271" y="479622"/>
                  <a:pt x="561940" y="535444"/>
                </a:cubicBezTo>
                <a:cubicBezTo>
                  <a:pt x="323846" y="599241"/>
                  <a:pt x="79116" y="457946"/>
                  <a:pt x="15319" y="219853"/>
                </a:cubicBezTo>
                <a:cubicBezTo>
                  <a:pt x="-631" y="160330"/>
                  <a:pt x="-3762" y="100392"/>
                  <a:pt x="4234" y="42970"/>
                </a:cubicBezTo>
                <a:close/>
                <a:moveTo>
                  <a:pt x="2617781" y="0"/>
                </a:moveTo>
                <a:lnTo>
                  <a:pt x="7742945" y="0"/>
                </a:lnTo>
                <a:lnTo>
                  <a:pt x="7742945" y="6858000"/>
                </a:lnTo>
                <a:lnTo>
                  <a:pt x="5726653" y="6858000"/>
                </a:lnTo>
                <a:lnTo>
                  <a:pt x="5726653" y="6858001"/>
                </a:lnTo>
                <a:lnTo>
                  <a:pt x="311757" y="6858001"/>
                </a:lnTo>
                <a:lnTo>
                  <a:pt x="314130" y="6707671"/>
                </a:lnTo>
                <a:cubicBezTo>
                  <a:pt x="335132" y="6366410"/>
                  <a:pt x="433651" y="6019043"/>
                  <a:pt x="599702" y="5670859"/>
                </a:cubicBezTo>
                <a:cubicBezTo>
                  <a:pt x="770257" y="5311557"/>
                  <a:pt x="1010813" y="4986833"/>
                  <a:pt x="1211433" y="4641256"/>
                </a:cubicBezTo>
                <a:cubicBezTo>
                  <a:pt x="1493036" y="4154457"/>
                  <a:pt x="1511835" y="3622745"/>
                  <a:pt x="1053041" y="3164270"/>
                </a:cubicBezTo>
                <a:cubicBezTo>
                  <a:pt x="881977" y="2993265"/>
                  <a:pt x="700422" y="2805524"/>
                  <a:pt x="607048" y="2589406"/>
                </a:cubicBezTo>
                <a:cubicBezTo>
                  <a:pt x="366279" y="2032159"/>
                  <a:pt x="541125" y="1508062"/>
                  <a:pt x="1054915" y="1068100"/>
                </a:cubicBezTo>
                <a:cubicBezTo>
                  <a:pt x="1261027" y="891536"/>
                  <a:pt x="1489688" y="709489"/>
                  <a:pt x="1502877" y="419996"/>
                </a:cubicBezTo>
                <a:cubicBezTo>
                  <a:pt x="1506389" y="341911"/>
                  <a:pt x="1507262" y="263521"/>
                  <a:pt x="1505904" y="184997"/>
                </a:cubicBezTo>
                <a:lnTo>
                  <a:pt x="1497780" y="1"/>
                </a:lnTo>
                <a:lnTo>
                  <a:pt x="261778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80ED7-4447-32DD-5B52-D8BF3FBB5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05572" cy="5409262"/>
          </a:xfrm>
        </p:spPr>
        <p:txBody>
          <a:bodyPr anchor="t">
            <a:normAutofit/>
          </a:bodyPr>
          <a:lstStyle/>
          <a:p>
            <a:r>
              <a:rPr lang="en-US" dirty="0"/>
              <a:t>Conclusion</a:t>
            </a:r>
            <a:endParaRPr lang="en-N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474921-FD87-3CC4-EB1A-59F9DD0794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580559"/>
              </p:ext>
            </p:extLst>
          </p:nvPr>
        </p:nvGraphicFramePr>
        <p:xfrm>
          <a:off x="6156183" y="594069"/>
          <a:ext cx="5473546" cy="4978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97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46CCC8-AA39-4037-B3E2-70602B93F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DAF21-F914-D012-4678-F56DA76C4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05572" cy="5409262"/>
          </a:xfrm>
        </p:spPr>
        <p:txBody>
          <a:bodyPr anchor="t">
            <a:normAutofit/>
          </a:bodyPr>
          <a:lstStyle/>
          <a:p>
            <a:r>
              <a:rPr lang="en-CA"/>
              <a:t>Introduction</a:t>
            </a:r>
            <a:endParaRPr lang="en-N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C07922-AC61-4BCC-8CA5-A1E350402C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196303"/>
              </p:ext>
            </p:extLst>
          </p:nvPr>
        </p:nvGraphicFramePr>
        <p:xfrm>
          <a:off x="5046663" y="811213"/>
          <a:ext cx="5283200" cy="476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784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9E6557-0E93-4B4F-8AD1-1A7E3870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B84358-2894-45F1-8753-B1EC1E593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8517" y="-2"/>
            <a:ext cx="7742945" cy="6858001"/>
          </a:xfrm>
          <a:custGeom>
            <a:avLst/>
            <a:gdLst>
              <a:gd name="connsiteX0" fmla="*/ 615190 w 7742945"/>
              <a:gd name="connsiteY0" fmla="*/ 3536636 h 6858001"/>
              <a:gd name="connsiteX1" fmla="*/ 1124778 w 7742945"/>
              <a:gd name="connsiteY1" fmla="*/ 4046224 h 6858001"/>
              <a:gd name="connsiteX2" fmla="*/ 615190 w 7742945"/>
              <a:gd name="connsiteY2" fmla="*/ 4555812 h 6858001"/>
              <a:gd name="connsiteX3" fmla="*/ 105602 w 7742945"/>
              <a:gd name="connsiteY3" fmla="*/ 4046224 h 6858001"/>
              <a:gd name="connsiteX4" fmla="*/ 615190 w 7742945"/>
              <a:gd name="connsiteY4" fmla="*/ 3536636 h 6858001"/>
              <a:gd name="connsiteX5" fmla="*/ 14543 w 7742945"/>
              <a:gd name="connsiteY5" fmla="*/ 1 h 6858001"/>
              <a:gd name="connsiteX6" fmla="*/ 879351 w 7742945"/>
              <a:gd name="connsiteY6" fmla="*/ 1 h 6858001"/>
              <a:gd name="connsiteX7" fmla="*/ 892053 w 7742945"/>
              <a:gd name="connsiteY7" fmla="*/ 78053 h 6858001"/>
              <a:gd name="connsiteX8" fmla="*/ 561940 w 7742945"/>
              <a:gd name="connsiteY8" fmla="*/ 535444 h 6858001"/>
              <a:gd name="connsiteX9" fmla="*/ 15319 w 7742945"/>
              <a:gd name="connsiteY9" fmla="*/ 219853 h 6858001"/>
              <a:gd name="connsiteX10" fmla="*/ 4234 w 7742945"/>
              <a:gd name="connsiteY10" fmla="*/ 42970 h 6858001"/>
              <a:gd name="connsiteX11" fmla="*/ 2617781 w 7742945"/>
              <a:gd name="connsiteY11" fmla="*/ 0 h 6858001"/>
              <a:gd name="connsiteX12" fmla="*/ 7742945 w 7742945"/>
              <a:gd name="connsiteY12" fmla="*/ 0 h 6858001"/>
              <a:gd name="connsiteX13" fmla="*/ 7742945 w 7742945"/>
              <a:gd name="connsiteY13" fmla="*/ 6858000 h 6858001"/>
              <a:gd name="connsiteX14" fmla="*/ 5726653 w 7742945"/>
              <a:gd name="connsiteY14" fmla="*/ 6858000 h 6858001"/>
              <a:gd name="connsiteX15" fmla="*/ 5726653 w 7742945"/>
              <a:gd name="connsiteY15" fmla="*/ 6858001 h 6858001"/>
              <a:gd name="connsiteX16" fmla="*/ 311757 w 7742945"/>
              <a:gd name="connsiteY16" fmla="*/ 6858001 h 6858001"/>
              <a:gd name="connsiteX17" fmla="*/ 314130 w 7742945"/>
              <a:gd name="connsiteY17" fmla="*/ 6707671 h 6858001"/>
              <a:gd name="connsiteX18" fmla="*/ 599702 w 7742945"/>
              <a:gd name="connsiteY18" fmla="*/ 5670859 h 6858001"/>
              <a:gd name="connsiteX19" fmla="*/ 1211433 w 7742945"/>
              <a:gd name="connsiteY19" fmla="*/ 4641256 h 6858001"/>
              <a:gd name="connsiteX20" fmla="*/ 1053041 w 7742945"/>
              <a:gd name="connsiteY20" fmla="*/ 3164270 h 6858001"/>
              <a:gd name="connsiteX21" fmla="*/ 607048 w 7742945"/>
              <a:gd name="connsiteY21" fmla="*/ 2589406 h 6858001"/>
              <a:gd name="connsiteX22" fmla="*/ 1054915 w 7742945"/>
              <a:gd name="connsiteY22" fmla="*/ 1068100 h 6858001"/>
              <a:gd name="connsiteX23" fmla="*/ 1502877 w 7742945"/>
              <a:gd name="connsiteY23" fmla="*/ 419996 h 6858001"/>
              <a:gd name="connsiteX24" fmla="*/ 1505904 w 7742945"/>
              <a:gd name="connsiteY24" fmla="*/ 184997 h 6858001"/>
              <a:gd name="connsiteX25" fmla="*/ 1497780 w 7742945"/>
              <a:gd name="connsiteY25" fmla="*/ 1 h 6858001"/>
              <a:gd name="connsiteX26" fmla="*/ 2617781 w 7742945"/>
              <a:gd name="connsiteY26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42945" h="6858001">
                <a:moveTo>
                  <a:pt x="615190" y="3536636"/>
                </a:moveTo>
                <a:cubicBezTo>
                  <a:pt x="896628" y="3536636"/>
                  <a:pt x="1124778" y="3764786"/>
                  <a:pt x="1124778" y="4046224"/>
                </a:cubicBezTo>
                <a:cubicBezTo>
                  <a:pt x="1124778" y="4327662"/>
                  <a:pt x="896628" y="4555812"/>
                  <a:pt x="615190" y="4555812"/>
                </a:cubicBezTo>
                <a:cubicBezTo>
                  <a:pt x="333752" y="4555812"/>
                  <a:pt x="105602" y="4327662"/>
                  <a:pt x="105602" y="4046224"/>
                </a:cubicBezTo>
                <a:cubicBezTo>
                  <a:pt x="105602" y="3764786"/>
                  <a:pt x="333752" y="3536636"/>
                  <a:pt x="615190" y="3536636"/>
                </a:cubicBezTo>
                <a:close/>
                <a:moveTo>
                  <a:pt x="14543" y="1"/>
                </a:moveTo>
                <a:lnTo>
                  <a:pt x="879351" y="1"/>
                </a:lnTo>
                <a:lnTo>
                  <a:pt x="892053" y="78053"/>
                </a:lnTo>
                <a:cubicBezTo>
                  <a:pt x="904492" y="285272"/>
                  <a:pt x="770271" y="479622"/>
                  <a:pt x="561940" y="535444"/>
                </a:cubicBezTo>
                <a:cubicBezTo>
                  <a:pt x="323846" y="599241"/>
                  <a:pt x="79116" y="457946"/>
                  <a:pt x="15319" y="219853"/>
                </a:cubicBezTo>
                <a:cubicBezTo>
                  <a:pt x="-631" y="160330"/>
                  <a:pt x="-3762" y="100392"/>
                  <a:pt x="4234" y="42970"/>
                </a:cubicBezTo>
                <a:close/>
                <a:moveTo>
                  <a:pt x="2617781" y="0"/>
                </a:moveTo>
                <a:lnTo>
                  <a:pt x="7742945" y="0"/>
                </a:lnTo>
                <a:lnTo>
                  <a:pt x="7742945" y="6858000"/>
                </a:lnTo>
                <a:lnTo>
                  <a:pt x="5726653" y="6858000"/>
                </a:lnTo>
                <a:lnTo>
                  <a:pt x="5726653" y="6858001"/>
                </a:lnTo>
                <a:lnTo>
                  <a:pt x="311757" y="6858001"/>
                </a:lnTo>
                <a:lnTo>
                  <a:pt x="314130" y="6707671"/>
                </a:lnTo>
                <a:cubicBezTo>
                  <a:pt x="335132" y="6366410"/>
                  <a:pt x="433651" y="6019043"/>
                  <a:pt x="599702" y="5670859"/>
                </a:cubicBezTo>
                <a:cubicBezTo>
                  <a:pt x="770257" y="5311557"/>
                  <a:pt x="1010813" y="4986833"/>
                  <a:pt x="1211433" y="4641256"/>
                </a:cubicBezTo>
                <a:cubicBezTo>
                  <a:pt x="1493036" y="4154457"/>
                  <a:pt x="1511835" y="3622745"/>
                  <a:pt x="1053041" y="3164270"/>
                </a:cubicBezTo>
                <a:cubicBezTo>
                  <a:pt x="881977" y="2993265"/>
                  <a:pt x="700422" y="2805524"/>
                  <a:pt x="607048" y="2589406"/>
                </a:cubicBezTo>
                <a:cubicBezTo>
                  <a:pt x="366279" y="2032159"/>
                  <a:pt x="541125" y="1508062"/>
                  <a:pt x="1054915" y="1068100"/>
                </a:cubicBezTo>
                <a:cubicBezTo>
                  <a:pt x="1261027" y="891536"/>
                  <a:pt x="1489688" y="709489"/>
                  <a:pt x="1502877" y="419996"/>
                </a:cubicBezTo>
                <a:cubicBezTo>
                  <a:pt x="1506389" y="341911"/>
                  <a:pt x="1507262" y="263521"/>
                  <a:pt x="1505904" y="184997"/>
                </a:cubicBezTo>
                <a:lnTo>
                  <a:pt x="1497780" y="1"/>
                </a:lnTo>
                <a:lnTo>
                  <a:pt x="261778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DAB87-8D57-9FD7-1A5C-03270E49C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05572" cy="5409262"/>
          </a:xfrm>
        </p:spPr>
        <p:txBody>
          <a:bodyPr anchor="t">
            <a:normAutofit/>
          </a:bodyPr>
          <a:lstStyle/>
          <a:p>
            <a:r>
              <a:rPr lang="en-CA" sz="6000" dirty="0"/>
              <a:t>Dataset Overview</a:t>
            </a:r>
            <a:endParaRPr lang="en-NG" sz="60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5396FF6-2C95-C6C1-4BC1-A5075FC7CC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696785"/>
              </p:ext>
            </p:extLst>
          </p:nvPr>
        </p:nvGraphicFramePr>
        <p:xfrm>
          <a:off x="6156183" y="594069"/>
          <a:ext cx="5473546" cy="5625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509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46CCC8-AA39-4037-B3E2-70602B93F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5DB3A-F88A-8088-5C94-19C95923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05572" cy="5409262"/>
          </a:xfrm>
        </p:spPr>
        <p:txBody>
          <a:bodyPr anchor="t">
            <a:normAutofit/>
          </a:bodyPr>
          <a:lstStyle/>
          <a:p>
            <a:r>
              <a:rPr lang="en-CA" dirty="0"/>
              <a:t>Data Collection</a:t>
            </a:r>
            <a:endParaRPr lang="en-N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3745B2-215A-62D2-B3FC-92CFFF3F4B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855566"/>
              </p:ext>
            </p:extLst>
          </p:nvPr>
        </p:nvGraphicFramePr>
        <p:xfrm>
          <a:off x="5046663" y="811213"/>
          <a:ext cx="6583066" cy="476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013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6517-3393-48DA-C90C-1B52E6F9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Cleaning</a:t>
            </a:r>
            <a:endParaRPr lang="en-N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AE7E66-C974-8C3E-5F20-9F0D2D1C4B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433735"/>
              </p:ext>
            </p:extLst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474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6517-3393-48DA-C90C-1B52E6F9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Preprocessing</a:t>
            </a:r>
            <a:endParaRPr lang="en-N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AE7E66-C974-8C3E-5F20-9F0D2D1C4B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073819"/>
              </p:ext>
            </p:extLst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20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6517-3393-48DA-C90C-1B52E6F9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Engineering</a:t>
            </a:r>
            <a:endParaRPr lang="en-N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AE7E66-C974-8C3E-5F20-9F0D2D1C4B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119260"/>
              </p:ext>
            </p:extLst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139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6517-3393-48DA-C90C-1B52E6F9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Integration</a:t>
            </a:r>
            <a:endParaRPr lang="en-N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AE7E66-C974-8C3E-5F20-9F0D2D1C4B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698373"/>
              </p:ext>
            </p:extLst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5459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6517-3393-48DA-C90C-1B52E6F9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Quality Assessment</a:t>
            </a:r>
            <a:endParaRPr lang="en-N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AE7E66-C974-8C3E-5F20-9F0D2D1C4B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085572"/>
              </p:ext>
            </p:extLst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518515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DarkSeedLeftStep">
      <a:dk1>
        <a:srgbClr val="000000"/>
      </a:dk1>
      <a:lt1>
        <a:srgbClr val="FFFFFF"/>
      </a:lt1>
      <a:dk2>
        <a:srgbClr val="3E3423"/>
      </a:dk2>
      <a:lt2>
        <a:srgbClr val="E7E2E8"/>
      </a:lt2>
      <a:accent1>
        <a:srgbClr val="33B822"/>
      </a:accent1>
      <a:accent2>
        <a:srgbClr val="69B415"/>
      </a:accent2>
      <a:accent3>
        <a:srgbClr val="9FA61F"/>
      </a:accent3>
      <a:accent4>
        <a:srgbClr val="D38F19"/>
      </a:accent4>
      <a:accent5>
        <a:srgbClr val="E5542B"/>
      </a:accent5>
      <a:accent6>
        <a:srgbClr val="D3193E"/>
      </a:accent6>
      <a:hlink>
        <a:srgbClr val="BB6D3C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405</Words>
  <Application>Microsoft Office PowerPoint</Application>
  <PresentationFormat>Widescreen</PresentationFormat>
  <Paragraphs>64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Avenir Next LT Pro</vt:lpstr>
      <vt:lpstr>Posterama</vt:lpstr>
      <vt:lpstr>SplashVTI</vt:lpstr>
      <vt:lpstr> Nexford University  BAN6800  Milestone 1: Business Analytics Project-Ready Dataset </vt:lpstr>
      <vt:lpstr>Introduction</vt:lpstr>
      <vt:lpstr>Dataset Overview</vt:lpstr>
      <vt:lpstr>Data Collection</vt:lpstr>
      <vt:lpstr>Data Cleaning</vt:lpstr>
      <vt:lpstr>Data Preprocessing</vt:lpstr>
      <vt:lpstr>Feature Engineering</vt:lpstr>
      <vt:lpstr>Data Integration</vt:lpstr>
      <vt:lpstr>Data Quality Assessment</vt:lpstr>
      <vt:lpstr>Exploratory Data Analysis (EDA)</vt:lpstr>
      <vt:lpstr>Dataset Ready for Modeling</vt:lpstr>
      <vt:lpstr>GitHub Repository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Nexford University  BAN6800  Milestone 1: Business Analytics Project-Ready Dataset</dc:title>
  <dc:creator>Kelechukwu Ekpo</dc:creator>
  <cp:lastModifiedBy>Kelechukwu</cp:lastModifiedBy>
  <cp:revision>4</cp:revision>
  <dcterms:created xsi:type="dcterms:W3CDTF">2024-12-25T20:58:12Z</dcterms:created>
  <dcterms:modified xsi:type="dcterms:W3CDTF">2024-12-25T23:07:12Z</dcterms:modified>
</cp:coreProperties>
</file>