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 rtl="0">
      <a:defRPr lang="cs-cz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6408" autoAdjust="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E6EEE9-13F6-40ED-914F-030423CFA684}" type="datetime1">
              <a:rPr lang="cs-CZ" smtClean="0"/>
              <a:t>25.04.2024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noProof="0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8A0FF-EF07-4E0E-80BD-A4A950917DEB}" type="datetime1">
              <a:rPr lang="cs-CZ" smtClean="0"/>
              <a:pPr/>
              <a:t>25.04.2024</a:t>
            </a:fld>
            <a:endParaRPr lang="cs-CZ" dirty="0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cs-CZ" noProof="0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-CZ" noProof="0" dirty="0"/>
              <a:t>Kliknutím můžete upravit styly předlohy textu.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kupina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Volný tvar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Volný tvar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Volný tvar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Volný tvar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Volný tvar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Volný tvar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cs-CZ" noProof="0"/>
              <a:t>Kliknutím můžete upravit styl předlohy.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F3FC76-B9E1-4B0A-AC92-D5FDAC06C9CA}" type="datetime1">
              <a:rPr lang="cs-CZ" noProof="0" smtClean="0"/>
              <a:t>25.04.2024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obrázku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E82174-4561-41EA-9F02-4C3DCC697793}" type="datetime1">
              <a:rPr lang="cs-CZ" noProof="0" smtClean="0"/>
              <a:t>25.04.2024</a:t>
            </a:fld>
            <a:endParaRPr lang="cs-CZ" noProof="0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titul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F763C4-2CC7-4BB9-B410-F74C43A891C4}" type="datetime1">
              <a:rPr lang="cs-CZ" noProof="0" smtClean="0"/>
              <a:t>25.04.2024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cs-CZ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cs-CZ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7BE2A6-7865-412C-8B83-A45417093147}" type="datetime1">
              <a:rPr lang="cs-CZ" noProof="0" smtClean="0"/>
              <a:t>25.04.2024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4F72C5-9FCC-44D1-8204-7822C05A79D9}" type="datetime1">
              <a:rPr lang="cs-CZ" noProof="0" smtClean="0"/>
              <a:t>25.04.2024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cs-CZ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cs-CZ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cs-CZ" noProof="0"/>
              <a:t>Po kliknutí můžete upravovat styly textu v předloze.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962A8E-2547-4FC5-A954-A7F1F4C6C6EF}" type="datetime1">
              <a:rPr lang="cs-CZ" noProof="0" smtClean="0"/>
              <a:t>25.04.2024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cs-CZ" noProof="0"/>
              <a:t>Po kliknutí můžete upravovat styly textu v předloze.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E159D8-4A5E-4758-BDBC-A0C764742BBD}" type="datetime1">
              <a:rPr lang="cs-CZ" noProof="0" smtClean="0"/>
              <a:t>25.04.2024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FABF75-0DF6-41ED-83BB-1ADC77868F9D}" type="datetime1">
              <a:rPr lang="cs-CZ" noProof="0" smtClean="0"/>
              <a:t>25.04.2024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E4D6DA-0748-48AD-BB4E-D0899AC66DDA}" type="datetime1">
              <a:rPr lang="cs-CZ" noProof="0" smtClean="0"/>
              <a:t>25.04.2024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DE875C-2367-4FB8-881E-D8317E41B1EE}" type="datetime1">
              <a:rPr lang="cs-CZ" noProof="0" smtClean="0"/>
              <a:t>25.04.2024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361CA0-66CA-4C74-89B9-9B9A6AE40107}" type="datetime1">
              <a:rPr lang="cs-CZ" noProof="0" smtClean="0"/>
              <a:t>25.04.2024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1F0FDB-FA2C-43B4-A3A3-36EA1AD7695E}" type="datetime1">
              <a:rPr lang="cs-CZ" noProof="0" smtClean="0"/>
              <a:t>25.04.2024</a:t>
            </a:fld>
            <a:endParaRPr lang="cs-CZ" noProof="0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DB886B-058A-4B28-8405-984F0FBA1A12}" type="datetime1">
              <a:rPr lang="cs-CZ" noProof="0" smtClean="0"/>
              <a:t>25.04.2024</a:t>
            </a:fld>
            <a:endParaRPr lang="cs-CZ" noProof="0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5C478E-8365-451D-B5A1-381AC3D80635}" type="datetime1">
              <a:rPr lang="cs-CZ" noProof="0" smtClean="0"/>
              <a:t>25.04.2024</a:t>
            </a:fld>
            <a:endParaRPr lang="cs-CZ" noProof="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57C8F2-BEDB-4EEA-8D43-FBCA00E261D0}" type="datetime1">
              <a:rPr lang="cs-CZ" noProof="0" smtClean="0"/>
              <a:t>25.04.2024</a:t>
            </a:fld>
            <a:endParaRPr lang="cs-CZ" noProof="0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12E986-B109-4DC8-933F-F665794D144D}" type="datetime1">
              <a:rPr lang="cs-CZ" noProof="0" smtClean="0"/>
              <a:t>25.04.2024</a:t>
            </a:fld>
            <a:endParaRPr lang="cs-CZ" noProof="0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14" name="Zástupný symbol obrázku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1884C-521F-41E4-A3F5-52D84238A1BB}" type="datetime1">
              <a:rPr lang="cs-CZ" noProof="0" smtClean="0"/>
              <a:t>25.04.2024</a:t>
            </a:fld>
            <a:endParaRPr lang="cs-CZ" noProof="0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Volný tvar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Volný tvar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Volný tvar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Volný tvar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Volný tvar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Volný tvar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cs-CZ" noProof="0" dirty="0"/>
              <a:t>Kliknutím můžete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cs-CZ" noProof="0" dirty="0"/>
              <a:t>Kliknutím můžete upravit styly předlohy textu.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B8C0DA42-23FD-4FA4-B9A5-AB0D779DB3E7}" type="datetime1">
              <a:rPr lang="cs-CZ" noProof="0" smtClean="0"/>
              <a:t>25.04.2024</a:t>
            </a:fld>
            <a:endParaRPr lang="cs-CZ" noProof="0" dirty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2924724-6D95-EEC9-2246-13D030916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/>
          <a:lstStyle/>
          <a:p>
            <a:r>
              <a:rPr lang="cs-CZ" dirty="0"/>
              <a:t>Půjčovna aut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944A5FA-7D6E-0FA4-EDD4-847E5B095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/>
          <a:lstStyle/>
          <a:p>
            <a:r>
              <a:rPr lang="cs-CZ" dirty="0"/>
              <a:t>Petr Jiruše</a:t>
            </a:r>
          </a:p>
          <a:p>
            <a:r>
              <a:rPr lang="cs-CZ" dirty="0"/>
              <a:t>Martin Kopecký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77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F927B2-9D2F-44FC-3B86-6C7DEC81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 společnosti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B1A63EB-49CF-0119-6382-376BE45C9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Cíl zjednodušit proces půjčování vozidla přes mobilní aplikaci</a:t>
            </a:r>
          </a:p>
          <a:p>
            <a:r>
              <a:rPr lang="cs-CZ" dirty="0"/>
              <a:t>Rezervace, platba, vyzvednutí vše pomocí aplikace</a:t>
            </a:r>
          </a:p>
          <a:p>
            <a:r>
              <a:rPr lang="cs-CZ" dirty="0"/>
              <a:t>Provoz 24/7</a:t>
            </a:r>
          </a:p>
          <a:p>
            <a:r>
              <a:rPr lang="cs-CZ" dirty="0"/>
              <a:t>Větší flexibilita při půjčování vozidla a méně papírování</a:t>
            </a:r>
          </a:p>
          <a:p>
            <a:r>
              <a:rPr lang="cs-CZ" dirty="0"/>
              <a:t>Zaměření na rychlost a jednoduchost</a:t>
            </a:r>
          </a:p>
        </p:txBody>
      </p:sp>
    </p:spTree>
    <p:extLst>
      <p:ext uri="{BB962C8B-B14F-4D97-AF65-F5344CB8AC3E}">
        <p14:creationId xmlns:p14="http://schemas.microsoft.com/office/powerpoint/2010/main" val="213012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C01E48-BDBB-6F4E-7E0C-EAC0234C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Bussiness</a:t>
            </a:r>
            <a:r>
              <a:rPr lang="cs-CZ" dirty="0"/>
              <a:t> plán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0BE316-F647-061F-E182-1CE865621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Cílová skupina – Turisti, zahraniční návštěvníci nebo lidé, kteří potřebují auto příležitostně</a:t>
            </a:r>
          </a:p>
          <a:p>
            <a:r>
              <a:rPr lang="cs-CZ" dirty="0"/>
              <a:t>Spolupráce s hotely, informačními centry a cestovními kancelářemi</a:t>
            </a:r>
          </a:p>
          <a:p>
            <a:r>
              <a:rPr lang="cs-CZ" dirty="0"/>
              <a:t>Partnerské programy se společnostmi poskytující parkování, palivo nebo mytí vozu</a:t>
            </a:r>
          </a:p>
          <a:p>
            <a:r>
              <a:rPr lang="cs-CZ" dirty="0"/>
              <a:t>Postupně rozšiřovat flotilu vozidel o nové modely</a:t>
            </a:r>
          </a:p>
          <a:p>
            <a:r>
              <a:rPr lang="cs-CZ" dirty="0"/>
              <a:t>Zavedení věrnostních programů a slev pro stálé zákazníky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2430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F5E009-0501-8EE3-1A79-E3F5E735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Generování zisku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138F40E-0B4E-5EE2-93FC-5A2DA0AAB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Poplatky za pronájem vozidel</a:t>
            </a:r>
          </a:p>
          <a:p>
            <a:r>
              <a:rPr lang="cs-CZ" dirty="0"/>
              <a:t>Nadstandardní služby (doručení vozu na adresu, extra výbava, dodatečné systémy)</a:t>
            </a:r>
          </a:p>
          <a:p>
            <a:r>
              <a:rPr lang="cs-CZ" dirty="0"/>
              <a:t>Provize z partnerských programů</a:t>
            </a:r>
          </a:p>
          <a:p>
            <a:r>
              <a:rPr lang="cs-CZ" dirty="0"/>
              <a:t>Minimalizace nákladů (menší potřeba pracovní síly díky automatizaci)</a:t>
            </a:r>
          </a:p>
        </p:txBody>
      </p:sp>
    </p:spTree>
    <p:extLst>
      <p:ext uri="{BB962C8B-B14F-4D97-AF65-F5344CB8AC3E}">
        <p14:creationId xmlns:p14="http://schemas.microsoft.com/office/powerpoint/2010/main" val="746327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6DFC57-E892-2A6F-3D5E-D15215CDD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Bussiness</a:t>
            </a:r>
            <a:r>
              <a:rPr lang="cs-CZ" dirty="0"/>
              <a:t> proces nákupu vozidel </a:t>
            </a:r>
          </a:p>
        </p:txBody>
      </p:sp>
      <p:pic>
        <p:nvPicPr>
          <p:cNvPr id="5" name="Zástupný obsah 4" descr="Obsah obrázku text, diagram, Plán, řada/pruh&#10;&#10;Popis byl vytvořen automaticky">
            <a:extLst>
              <a:ext uri="{FF2B5EF4-FFF2-40B4-BE49-F238E27FC236}">
                <a16:creationId xmlns:a16="http://schemas.microsoft.com/office/drawing/2014/main" id="{1D91F267-5ABE-1000-7870-6AA515B30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721" y="2068883"/>
            <a:ext cx="9400395" cy="3974631"/>
          </a:xfrm>
        </p:spPr>
      </p:pic>
    </p:spTree>
    <p:extLst>
      <p:ext uri="{BB962C8B-B14F-4D97-AF65-F5344CB8AC3E}">
        <p14:creationId xmlns:p14="http://schemas.microsoft.com/office/powerpoint/2010/main" val="390244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3162FB-82EC-6CA1-DED8-65ACA2E3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Bussiness</a:t>
            </a:r>
            <a:r>
              <a:rPr lang="cs-CZ" dirty="0"/>
              <a:t> proces rezervace</a:t>
            </a:r>
          </a:p>
        </p:txBody>
      </p:sp>
      <p:pic>
        <p:nvPicPr>
          <p:cNvPr id="5" name="Zástupný obsah 4" descr="Obsah obrázku text, diagram, Technický výkres, Plán&#10;&#10;Popis byl vytvořen automaticky">
            <a:extLst>
              <a:ext uri="{FF2B5EF4-FFF2-40B4-BE49-F238E27FC236}">
                <a16:creationId xmlns:a16="http://schemas.microsoft.com/office/drawing/2014/main" id="{71BAE5CC-93AA-38A0-3460-55DEC3747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244" y="2040100"/>
            <a:ext cx="8463512" cy="4132100"/>
          </a:xfrm>
        </p:spPr>
      </p:pic>
    </p:spTree>
    <p:extLst>
      <p:ext uri="{BB962C8B-B14F-4D97-AF65-F5344CB8AC3E}">
        <p14:creationId xmlns:p14="http://schemas.microsoft.com/office/powerpoint/2010/main" val="196157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2DD545-0F04-F8C4-E115-8F32408D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Bussiness</a:t>
            </a:r>
            <a:r>
              <a:rPr lang="cs-CZ" dirty="0"/>
              <a:t> proces vyzvednutí vozu</a:t>
            </a:r>
          </a:p>
        </p:txBody>
      </p:sp>
      <p:pic>
        <p:nvPicPr>
          <p:cNvPr id="5" name="Zástupný obsah 4" descr="Obsah obrázku diagram, Technický výkres, Plán, text&#10;&#10;Popis byl vytvořen automaticky">
            <a:extLst>
              <a:ext uri="{FF2B5EF4-FFF2-40B4-BE49-F238E27FC236}">
                <a16:creationId xmlns:a16="http://schemas.microsoft.com/office/drawing/2014/main" id="{ECC76E7B-7758-3EAD-3983-6561EEF00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2788" y="2060712"/>
            <a:ext cx="9429031" cy="3849757"/>
          </a:xfrm>
        </p:spPr>
      </p:pic>
    </p:spTree>
    <p:extLst>
      <p:ext uri="{BB962C8B-B14F-4D97-AF65-F5344CB8AC3E}">
        <p14:creationId xmlns:p14="http://schemas.microsoft.com/office/powerpoint/2010/main" val="263916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FCB879-9394-44B7-DE18-6B16ADDB3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Bussiness</a:t>
            </a:r>
            <a:r>
              <a:rPr lang="cs-CZ" dirty="0"/>
              <a:t> proces reklamace</a:t>
            </a:r>
          </a:p>
        </p:txBody>
      </p:sp>
      <p:pic>
        <p:nvPicPr>
          <p:cNvPr id="5" name="Zástupný obsah 4" descr="Obsah obrázku text, diagram, skica, Technický výkres&#10;&#10;Popis byl vytvořen automaticky">
            <a:extLst>
              <a:ext uri="{FF2B5EF4-FFF2-40B4-BE49-F238E27FC236}">
                <a16:creationId xmlns:a16="http://schemas.microsoft.com/office/drawing/2014/main" id="{2498F535-E27F-3992-8277-C2690F32B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5023" y="1968026"/>
            <a:ext cx="7641953" cy="4452652"/>
          </a:xfrm>
        </p:spPr>
      </p:pic>
    </p:spTree>
    <p:extLst>
      <p:ext uri="{BB962C8B-B14F-4D97-AF65-F5344CB8AC3E}">
        <p14:creationId xmlns:p14="http://schemas.microsoft.com/office/powerpoint/2010/main" val="4294132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475_TF22644756.potx" id="{F397E5FB-1475-4A2B-A118-C3E33793FB85}" vid="{9CC913D8-D7AD-4BF9-92C5-3F646CD0259E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Návrh Paralaxa</Template>
  <TotalTime>70</TotalTime>
  <Words>138</Words>
  <Application>Microsoft Office PowerPoint</Application>
  <PresentationFormat>Širokoúhlá obrazovka</PresentationFormat>
  <Paragraphs>24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Paralaxa</vt:lpstr>
      <vt:lpstr>Půjčovna aut</vt:lpstr>
      <vt:lpstr>O společnosti</vt:lpstr>
      <vt:lpstr>Bussiness plán</vt:lpstr>
      <vt:lpstr>Generování zisku</vt:lpstr>
      <vt:lpstr>Bussiness proces nákupu vozidel </vt:lpstr>
      <vt:lpstr>Bussiness proces rezervace</vt:lpstr>
      <vt:lpstr>Bussiness proces vyzvednutí vozu</vt:lpstr>
      <vt:lpstr>Bussiness proces reklamace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Půjčovna aut</dc:title>
  <dc:creator>Petr Jiruše | steinel.cz</dc:creator>
  <cp:lastModifiedBy>Petr Jiruše | steinel.cz</cp:lastModifiedBy>
  <cp:revision>1</cp:revision>
  <dcterms:created xsi:type="dcterms:W3CDTF">2024-04-25T12:13:41Z</dcterms:created>
  <dcterms:modified xsi:type="dcterms:W3CDTF">2024-04-25T13:24:00Z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