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1" r:id="rId5"/>
    <p:sldId id="262" r:id="rId6"/>
    <p:sldId id="263" r:id="rId7"/>
    <p:sldId id="264" r:id="rId8"/>
    <p:sldId id="269" r:id="rId9"/>
    <p:sldId id="270" r:id="rId10"/>
    <p:sldId id="272" r:id="rId11"/>
    <p:sldId id="273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E6EEE9-13F6-40ED-914F-030423CFA684}" type="datetime1">
              <a:rPr lang="cs-CZ" smtClean="0"/>
              <a:t>28.04.2024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A0FF-EF07-4E0E-80BD-A4A950917DEB}" type="datetime1">
              <a:rPr lang="cs-CZ" smtClean="0"/>
              <a:pPr/>
              <a:t>28.04.2024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F3FC76-B9E1-4B0A-AC92-D5FDAC06C9CA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E82174-4561-41EA-9F02-4C3DCC697793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F763C4-2CC7-4BB9-B410-F74C43A891C4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BE2A6-7865-412C-8B83-A45417093147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F72C5-9FCC-44D1-8204-7822C05A79D9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962A8E-2547-4FC5-A954-A7F1F4C6C6EF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159D8-4A5E-4758-BDBC-A0C764742BBD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BF75-0DF6-41ED-83BB-1ADC77868F9D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4D6DA-0748-48AD-BB4E-D0899AC66DDA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DE875C-2367-4FB8-881E-D8317E41B1EE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61CA0-66CA-4C74-89B9-9B9A6AE40107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F0FDB-FA2C-43B4-A3A3-36EA1AD7695E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B886B-058A-4B28-8405-984F0FBA1A12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C478E-8365-451D-B5A1-381AC3D80635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C8F2-BEDB-4EEA-8D43-FBCA00E261D0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2E986-B109-4DC8-933F-F665794D144D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1884C-521F-41E4-A3F5-52D84238A1BB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8C0DA42-23FD-4FA4-B9A5-AB0D779DB3E7}" type="datetime1">
              <a:rPr lang="cs-CZ" noProof="0" smtClean="0"/>
              <a:t>28.04.2024</a:t>
            </a:fld>
            <a:endParaRPr lang="cs-CZ" noProof="0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924724-6D95-EEC9-2246-13D03091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cs-CZ" dirty="0"/>
              <a:t>Půjčovna aut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944A5FA-7D6E-0FA4-EDD4-847E5B095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cs-CZ" dirty="0"/>
              <a:t>Petr Jiruše</a:t>
            </a:r>
          </a:p>
          <a:p>
            <a:r>
              <a:rPr lang="cs-CZ" dirty="0"/>
              <a:t>Martin Kopecký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7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diagram, Technický výkres, Plán&#10;&#10;Popis byl vytvořen automaticky">
            <a:extLst>
              <a:ext uri="{FF2B5EF4-FFF2-40B4-BE49-F238E27FC236}">
                <a16:creationId xmlns:a16="http://schemas.microsoft.com/office/drawing/2014/main" id="{71BAE5CC-93AA-38A0-3460-55DEC374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19" y="899238"/>
            <a:ext cx="10363094" cy="5059524"/>
          </a:xfrm>
        </p:spPr>
      </p:pic>
    </p:spTree>
    <p:extLst>
      <p:ext uri="{BB962C8B-B14F-4D97-AF65-F5344CB8AC3E}">
        <p14:creationId xmlns:p14="http://schemas.microsoft.com/office/powerpoint/2010/main" val="196157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diagram, Technický výkres, Plán, text&#10;&#10;Popis byl vytvořen automaticky">
            <a:extLst>
              <a:ext uri="{FF2B5EF4-FFF2-40B4-BE49-F238E27FC236}">
                <a16:creationId xmlns:a16="http://schemas.microsoft.com/office/drawing/2014/main" id="{ECC76E7B-7758-3EAD-3983-6561EEF00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217" y="1438698"/>
            <a:ext cx="10678264" cy="4359804"/>
          </a:xfrm>
        </p:spPr>
      </p:pic>
    </p:spTree>
    <p:extLst>
      <p:ext uri="{BB962C8B-B14F-4D97-AF65-F5344CB8AC3E}">
        <p14:creationId xmlns:p14="http://schemas.microsoft.com/office/powerpoint/2010/main" val="263916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diagram, skica, Technický výkres&#10;&#10;Popis byl vytvořen automaticky">
            <a:extLst>
              <a:ext uri="{FF2B5EF4-FFF2-40B4-BE49-F238E27FC236}">
                <a16:creationId xmlns:a16="http://schemas.microsoft.com/office/drawing/2014/main" id="{2498F535-E27F-3992-8277-C2690F32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154" y="661865"/>
            <a:ext cx="9498302" cy="5534270"/>
          </a:xfrm>
        </p:spPr>
      </p:pic>
    </p:spTree>
    <p:extLst>
      <p:ext uri="{BB962C8B-B14F-4D97-AF65-F5344CB8AC3E}">
        <p14:creationId xmlns:p14="http://schemas.microsoft.com/office/powerpoint/2010/main" val="429413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94DD7-0BB7-7770-F403-03A5B495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92699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927B2-9D2F-44FC-3B86-6C7DEC81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společnosti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1A63EB-49CF-0119-6382-376BE45C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 zjednodušit proces půjčování vozidla přes mobilní aplikaci</a:t>
            </a:r>
          </a:p>
          <a:p>
            <a:r>
              <a:rPr lang="cs-CZ" dirty="0"/>
              <a:t>Rezervace, platba, vyzvednutí vše pomocí aplikace</a:t>
            </a:r>
          </a:p>
          <a:p>
            <a:r>
              <a:rPr lang="cs-CZ" dirty="0"/>
              <a:t>Provoz 24/7</a:t>
            </a:r>
          </a:p>
          <a:p>
            <a:r>
              <a:rPr lang="cs-CZ" dirty="0"/>
              <a:t>Větší flexibilita při půjčování vozidla a méně papírování</a:t>
            </a:r>
          </a:p>
          <a:p>
            <a:r>
              <a:rPr lang="cs-CZ" dirty="0"/>
              <a:t>Zaměření na rychlost a jednoduchost</a:t>
            </a:r>
          </a:p>
        </p:txBody>
      </p:sp>
    </p:spTree>
    <p:extLst>
      <p:ext uri="{BB962C8B-B14F-4D97-AF65-F5344CB8AC3E}">
        <p14:creationId xmlns:p14="http://schemas.microsoft.com/office/powerpoint/2010/main" val="213012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C01E48-BDBB-6F4E-7E0C-EAC0234C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plán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BE316-F647-061F-E182-1CE86562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Cílová skupina – Turisti, zahraniční návštěvníci nebo lidé, kteří potřebují auto příležitostně</a:t>
            </a:r>
          </a:p>
          <a:p>
            <a:r>
              <a:rPr lang="cs-CZ" dirty="0"/>
              <a:t>Spolupráce s hotely, informačními centry a cestovními kancelářemi</a:t>
            </a:r>
          </a:p>
          <a:p>
            <a:r>
              <a:rPr lang="cs-CZ" dirty="0"/>
              <a:t>Partnerské programy se společnostmi poskytující parkování, palivo nebo mytí vozu</a:t>
            </a:r>
          </a:p>
          <a:p>
            <a:r>
              <a:rPr lang="cs-CZ" dirty="0"/>
              <a:t>Postupně rozšiřovat flotilu vozidel o nové modely</a:t>
            </a:r>
          </a:p>
          <a:p>
            <a:r>
              <a:rPr lang="cs-CZ" dirty="0"/>
              <a:t>Zavedení věrnostních programů a slev pro stálé zákazníky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430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5E009-0501-8EE3-1A79-E3F5E735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zisku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38F40E-0B4E-5EE2-93FC-5A2DA0AA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Poplatky za pronájem vozidel</a:t>
            </a:r>
          </a:p>
          <a:p>
            <a:r>
              <a:rPr lang="cs-CZ" dirty="0"/>
              <a:t>Nadstandardní služby (doručení vozu na adresu, extra výbava, dodatečné systémy)</a:t>
            </a:r>
          </a:p>
          <a:p>
            <a:r>
              <a:rPr lang="cs-CZ" dirty="0"/>
              <a:t>Provize z partnerských programů</a:t>
            </a:r>
          </a:p>
          <a:p>
            <a:r>
              <a:rPr lang="cs-CZ" dirty="0"/>
              <a:t>Minimalizace nákladů (menší potřeba pracovní síly díky automatizaci)</a:t>
            </a:r>
          </a:p>
        </p:txBody>
      </p:sp>
    </p:spTree>
    <p:extLst>
      <p:ext uri="{BB962C8B-B14F-4D97-AF65-F5344CB8AC3E}">
        <p14:creationId xmlns:p14="http://schemas.microsoft.com/office/powerpoint/2010/main" val="74632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DFD46F-8A8B-DBFD-4A7A-93E10211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8108"/>
          </a:xfrm>
        </p:spPr>
        <p:txBody>
          <a:bodyPr/>
          <a:lstStyle/>
          <a:p>
            <a:r>
              <a:rPr lang="cs-CZ" dirty="0"/>
              <a:t>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9CE6E8-D050-B85F-3DE8-91BC7456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5185"/>
            <a:ext cx="10018713" cy="4256015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Interní:​</a:t>
            </a:r>
          </a:p>
          <a:p>
            <a:pPr lvl="1"/>
            <a:r>
              <a:rPr lang="cs-CZ" dirty="0"/>
              <a:t>	Marketingové oddělení</a:t>
            </a:r>
          </a:p>
          <a:p>
            <a:pPr lvl="1"/>
            <a:r>
              <a:rPr lang="cs-CZ" dirty="0"/>
              <a:t>	Finanční oddělení</a:t>
            </a:r>
          </a:p>
          <a:p>
            <a:pPr lvl="1"/>
            <a:r>
              <a:rPr lang="cs-CZ" dirty="0"/>
              <a:t>	Vývojové oddělení</a:t>
            </a:r>
          </a:p>
          <a:p>
            <a:pPr lvl="1"/>
            <a:r>
              <a:rPr lang="cs-CZ" dirty="0"/>
              <a:t>	Zákaznický servis</a:t>
            </a:r>
          </a:p>
          <a:p>
            <a:pPr lvl="1"/>
            <a:r>
              <a:rPr lang="cs-CZ" dirty="0"/>
              <a:t>	HR oddělení</a:t>
            </a:r>
          </a:p>
          <a:p>
            <a:pPr lvl="1"/>
            <a:r>
              <a:rPr lang="cs-CZ" dirty="0"/>
              <a:t>	Správa vozového parku</a:t>
            </a:r>
          </a:p>
          <a:p>
            <a:r>
              <a:rPr lang="cs-CZ" dirty="0"/>
              <a:t>Externí:​</a:t>
            </a:r>
          </a:p>
          <a:p>
            <a:pPr lvl="1"/>
            <a:r>
              <a:rPr lang="cs-CZ" dirty="0"/>
              <a:t>	Dodavatelé náhradních dílu</a:t>
            </a:r>
          </a:p>
          <a:p>
            <a:pPr lvl="1"/>
            <a:r>
              <a:rPr lang="cs-CZ" dirty="0"/>
              <a:t>	Autorizované servisy</a:t>
            </a:r>
          </a:p>
        </p:txBody>
      </p:sp>
    </p:spTree>
    <p:extLst>
      <p:ext uri="{BB962C8B-B14F-4D97-AF65-F5344CB8AC3E}">
        <p14:creationId xmlns:p14="http://schemas.microsoft.com/office/powerpoint/2010/main" val="25760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snímek obrazovky, Písmo, diagram&#10;&#10;Popis byl vytvořen automaticky">
            <a:extLst>
              <a:ext uri="{FF2B5EF4-FFF2-40B4-BE49-F238E27FC236}">
                <a16:creationId xmlns:a16="http://schemas.microsoft.com/office/drawing/2014/main" id="{6B8F5D2C-0199-8AC4-5BC7-97D536C8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997" y="919960"/>
            <a:ext cx="10482524" cy="5018079"/>
          </a:xfrm>
        </p:spPr>
      </p:pic>
    </p:spTree>
    <p:extLst>
      <p:ext uri="{BB962C8B-B14F-4D97-AF65-F5344CB8AC3E}">
        <p14:creationId xmlns:p14="http://schemas.microsoft.com/office/powerpoint/2010/main" val="156476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sah 8" descr="Obsah obrázku text, snímek obrazovky, Písmo, vizitka&#10;&#10;Popis byl vytvořen automaticky">
            <a:extLst>
              <a:ext uri="{FF2B5EF4-FFF2-40B4-BE49-F238E27FC236}">
                <a16:creationId xmlns:a16="http://schemas.microsoft.com/office/drawing/2014/main" id="{1D966652-601D-3267-4C96-71F83F2C5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532" y="1048966"/>
            <a:ext cx="9953547" cy="4760067"/>
          </a:xfrm>
        </p:spPr>
      </p:pic>
    </p:spTree>
    <p:extLst>
      <p:ext uri="{BB962C8B-B14F-4D97-AF65-F5344CB8AC3E}">
        <p14:creationId xmlns:p14="http://schemas.microsoft.com/office/powerpoint/2010/main" val="17498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sah 8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2CFC0F66-84CE-9931-E096-8117A68A7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642" y="676883"/>
            <a:ext cx="7172978" cy="5504234"/>
          </a:xfrm>
        </p:spPr>
      </p:pic>
    </p:spTree>
    <p:extLst>
      <p:ext uri="{BB962C8B-B14F-4D97-AF65-F5344CB8AC3E}">
        <p14:creationId xmlns:p14="http://schemas.microsoft.com/office/powerpoint/2010/main" val="209692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diagram, Plán, řada/pruh&#10;&#10;Popis byl vytvořen automaticky">
            <a:extLst>
              <a:ext uri="{FF2B5EF4-FFF2-40B4-BE49-F238E27FC236}">
                <a16:creationId xmlns:a16="http://schemas.microsoft.com/office/drawing/2014/main" id="{1D91F267-5ABE-1000-7870-6AA515B3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42" y="1225324"/>
            <a:ext cx="10423823" cy="4407352"/>
          </a:xfrm>
        </p:spPr>
      </p:pic>
    </p:spTree>
    <p:extLst>
      <p:ext uri="{BB962C8B-B14F-4D97-AF65-F5344CB8AC3E}">
        <p14:creationId xmlns:p14="http://schemas.microsoft.com/office/powerpoint/2010/main" val="3902449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Paralaxa</Template>
  <TotalTime>146</TotalTime>
  <Words>160</Words>
  <Application>Microsoft Office PowerPoint</Application>
  <PresentationFormat>Širokoúhlá obrazovka</PresentationFormat>
  <Paragraphs>32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Paralaxa</vt:lpstr>
      <vt:lpstr>Půjčovna aut</vt:lpstr>
      <vt:lpstr>O společnosti</vt:lpstr>
      <vt:lpstr>Bussiness plán</vt:lpstr>
      <vt:lpstr>Generování zisku</vt:lpstr>
      <vt:lpstr>Struktura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Půjčovna aut</dc:title>
  <dc:creator>Petr Jiruše | steinel.cz</dc:creator>
  <cp:lastModifiedBy>Petr Jiruše | steinel.cz</cp:lastModifiedBy>
  <cp:revision>3</cp:revision>
  <dcterms:created xsi:type="dcterms:W3CDTF">2024-04-25T12:13:41Z</dcterms:created>
  <dcterms:modified xsi:type="dcterms:W3CDTF">2024-04-28T08:29:40Z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