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33" d="100"/>
          <a:sy n="33" d="100"/>
        </p:scale>
        <p:origin x="1464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0EEA8F-8F32-4047-9A9E-C79D03A36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7C42F9-9A94-4E50-A8C7-54C50CDD8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CC3528-51A5-4669-A6FF-8259D068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2283-AAEC-44AF-A96A-86463A44E2C6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7FF772-F8A8-4BDF-8901-D1AC7E84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0B3431-BF66-4537-BA82-A8B99753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979A-CC29-4342-B115-E2C344DF12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79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94C68-6864-4FF2-B15A-4D356ECC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EB3A8F-C656-44B0-B29E-4A9A47A44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6C63EF-40E4-4009-91A4-B74D1B22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2283-AAEC-44AF-A96A-86463A44E2C6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DA6635-8195-4FA4-9943-737540E9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A034E2-5764-409F-8A82-0591591F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979A-CC29-4342-B115-E2C344DF12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75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43E720-4968-48E3-AADE-F04B29A96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F82416-4ADF-48F9-AF91-0B3D552C9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17066E-E226-4FF7-A475-57A1F16E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2283-AAEC-44AF-A96A-86463A44E2C6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9B9ADD-C225-472F-94E0-EE10635F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3F207D-29C1-4B85-8B78-3545B622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979A-CC29-4342-B115-E2C344DF12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5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630A2-F65D-4D0E-A100-74670CCB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0EE3D5-6965-490F-952F-44EBE2510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6FFB3F-412E-43E3-B33B-E86D6B39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2283-AAEC-44AF-A96A-86463A44E2C6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E09475-05B7-4CCA-AA55-9433FE1A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287E1E-F469-48B8-9D10-5FF7DE7B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979A-CC29-4342-B115-E2C344DF12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21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BD461-5F85-4439-946E-9457B5EB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9E80CC-4BA9-4ADD-9A3E-8474506FF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C277BE-6131-4684-A4C3-A171BF2E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2283-AAEC-44AF-A96A-86463A44E2C6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A3D395-6D50-4138-8A91-D301DF40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B12D51-8C1B-4622-AB94-9D4198A0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979A-CC29-4342-B115-E2C344DF12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81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AFE3-0D02-4E17-A26A-3752A41B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DCAC84-BE56-4258-B69A-A1675CEF9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7BCCEB-5FF0-4FE4-B7F3-BE25802FB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D6BC4D-E87A-4AD7-AC2F-C69C74B2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2283-AAEC-44AF-A96A-86463A44E2C6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0507D8-B509-417F-A479-4E4D1E49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2E5ECE-5303-461E-B513-08590205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979A-CC29-4342-B115-E2C344DF12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08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D30BB-5F23-4829-9B10-81D087B2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957598-A6D9-412B-BC6E-97DECC7CB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74A96C-93AC-4BC4-8E41-FDCE78B93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196E42-FFD5-4A21-9149-FB017F61B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03F6CD-3C9F-4965-9016-AD8CF72F9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03DFB58-D98E-4BE1-A0ED-B636510A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2283-AAEC-44AF-A96A-86463A44E2C6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27E4A83-0E84-443B-B8D4-3AF0C3FF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4B9B3E-47FD-4D38-B3D2-A2836C32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979A-CC29-4342-B115-E2C344DF12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42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10C7A-8C09-454F-821A-265FFFCE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C49480-3E18-4CEC-8A87-BBC5F39C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2283-AAEC-44AF-A96A-86463A44E2C6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0C1041-5D34-425F-9732-7584CEEA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626FB2-5126-425D-AE22-E106972F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979A-CC29-4342-B115-E2C344DF12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74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B83A32C-515A-4A9C-8370-FF6F398B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2283-AAEC-44AF-A96A-86463A44E2C6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BE83A5B-95BC-4EA8-B33E-D9F57D3B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0FCA62-0B1A-443B-ADC7-4E9DB5DD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979A-CC29-4342-B115-E2C344DF12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38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E2698-4B15-441B-87FF-6A3B534A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313558-DB27-46EA-B110-C363D5339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FBDA86-8E40-4A73-91DC-257C1023D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D84A41-D979-4DB1-9AA6-0B33808D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2283-AAEC-44AF-A96A-86463A44E2C6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1C8966-0DD3-41E3-9809-6C8A7A3D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70A025-C753-46CD-87A4-E12C7C00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979A-CC29-4342-B115-E2C344DF12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73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5A089D-062E-44E4-8A4B-1C4049DE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8D8874B-AAF6-4FC5-8ECF-B37CF5677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8651C0-8A27-4C56-9507-0B85D0562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610CF0-B8FC-4AD6-9A40-D8923BBE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2283-AAEC-44AF-A96A-86463A44E2C6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6BAF48-6E64-4AE6-ADE0-CB5FAF0B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A2AEE-357A-468E-874C-54E03179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979A-CC29-4342-B115-E2C344DF12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2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7047210-20AA-4A91-A3FA-B333B60B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01908F-CCB4-4B9D-9745-538E4817B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0D6086-A5AF-492E-A8F3-12D04171A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2283-AAEC-44AF-A96A-86463A44E2C6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C4E84B-2A8C-4B9E-B647-24800B1A4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3B77E6-D39A-44ED-AA3F-75B72DCFA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3979A-CC29-4342-B115-E2C344DF12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60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10.wdp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11BDB9C-7A0E-4E18-A370-E9FE6D4DE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51" y="1483112"/>
            <a:ext cx="3200400" cy="3200400"/>
          </a:xfrm>
          <a:prstGeom prst="ellipse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2F13FDA-8735-41D1-866C-1B9EAA3E11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83051" y="1483112"/>
            <a:ext cx="3197612" cy="3197612"/>
          </a:xfrm>
          <a:prstGeom prst="ellipse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8239FB8-3FA0-4C6C-85DC-26F30BAED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-10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654" y="1483112"/>
            <a:ext cx="3200400" cy="3200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8927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D99DA600-B4BA-47FF-848B-26C52A6310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7902" y="1480966"/>
            <a:ext cx="3201904" cy="3201904"/>
          </a:xfrm>
          <a:prstGeom prst="ellipse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6C89113-3568-4A83-9F7C-AC4C55AAB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84240" y="1480967"/>
            <a:ext cx="3195234" cy="3201902"/>
          </a:xfrm>
          <a:prstGeom prst="ellipse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00F14AC-9507-4D43-A2E1-4594F5D4F5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  <a14:imgEffect>
                      <a14:brightnessContrast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47" y="1480966"/>
            <a:ext cx="3201904" cy="32019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4871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CA2B656A-BAAC-4E9D-82AC-02B96B56A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83051" y="1483112"/>
            <a:ext cx="3197612" cy="3197612"/>
          </a:xfrm>
          <a:prstGeom prst="ellipse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8A047F8-42A4-4F4F-88F1-65B630D4AB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151" y="1481718"/>
            <a:ext cx="3200400" cy="3200400"/>
          </a:xfrm>
          <a:prstGeom prst="ellipse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A52DC5C-6869-428A-B571-18B2963627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  <a14:imgEffect>
                      <a14:brightnessContrast bright="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6398" y="1480912"/>
            <a:ext cx="3203408" cy="320201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4619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CAA931D-5594-4081-B625-1709A89799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2194" y="1479127"/>
            <a:ext cx="3197612" cy="3201597"/>
          </a:xfrm>
          <a:prstGeom prst="ellipse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A04A24B-E4A8-482B-9D61-336D913D57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83050" y="1480047"/>
            <a:ext cx="3197612" cy="3200677"/>
          </a:xfrm>
          <a:prstGeom prst="ellipse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EFD9A25-78C7-40B9-A274-E978A4A6A8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51" y="1480966"/>
            <a:ext cx="3194581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9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>
            <a:extLst>
              <a:ext uri="{FF2B5EF4-FFF2-40B4-BE49-F238E27FC236}">
                <a16:creationId xmlns:a16="http://schemas.microsoft.com/office/drawing/2014/main" id="{35A7B33F-36F3-4DC3-9FD5-901DDF23A735}"/>
              </a:ext>
            </a:extLst>
          </p:cNvPr>
          <p:cNvSpPr/>
          <p:nvPr/>
        </p:nvSpPr>
        <p:spPr>
          <a:xfrm>
            <a:off x="401819" y="1481119"/>
            <a:ext cx="3197614" cy="31976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F6EA0ED-E07A-4953-99A9-BEDFD409386B}"/>
              </a:ext>
            </a:extLst>
          </p:cNvPr>
          <p:cNvSpPr/>
          <p:nvPr/>
        </p:nvSpPr>
        <p:spPr>
          <a:xfrm>
            <a:off x="3783049" y="1481119"/>
            <a:ext cx="3197614" cy="31976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CD8BD6D-B72B-4F3D-BA25-EDEFA0BC3DE9}"/>
              </a:ext>
            </a:extLst>
          </p:cNvPr>
          <p:cNvSpPr/>
          <p:nvPr/>
        </p:nvSpPr>
        <p:spPr>
          <a:xfrm>
            <a:off x="7352194" y="1479127"/>
            <a:ext cx="3197614" cy="31976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4678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Grand écran</PresentationFormat>
  <Paragraphs>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Raynaud</dc:creator>
  <cp:lastModifiedBy>Sébastien Raynaud</cp:lastModifiedBy>
  <cp:revision>8</cp:revision>
  <dcterms:created xsi:type="dcterms:W3CDTF">2018-03-03T19:05:07Z</dcterms:created>
  <dcterms:modified xsi:type="dcterms:W3CDTF">2018-03-05T18:28:52Z</dcterms:modified>
</cp:coreProperties>
</file>