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roxima Nova Bold" charset="1" panose="02000506030000020004"/>
      <p:regular r:id="rId10"/>
    </p:embeddedFont>
    <p:embeddedFont>
      <p:font typeface="Proxima Nova" charset="1" panose="020005060300000200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0" t="-6396" r="0" b="-121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D354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339017" y="8342305"/>
            <a:ext cx="7405221" cy="915995"/>
            <a:chOff x="0" y="0"/>
            <a:chExt cx="1950346" cy="241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0346" cy="241250"/>
            </a:xfrm>
            <a:custGeom>
              <a:avLst/>
              <a:gdLst/>
              <a:ahLst/>
              <a:cxnLst/>
              <a:rect r="r" b="b" t="t" l="l"/>
              <a:pathLst>
                <a:path h="241250" w="1950346">
                  <a:moveTo>
                    <a:pt x="0" y="0"/>
                  </a:moveTo>
                  <a:lnTo>
                    <a:pt x="1950346" y="0"/>
                  </a:lnTo>
                  <a:lnTo>
                    <a:pt x="1950346" y="241250"/>
                  </a:lnTo>
                  <a:lnTo>
                    <a:pt x="0" y="241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50346" cy="279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327662"/>
            <a:ext cx="16230600" cy="4167121"/>
            <a:chOff x="0" y="0"/>
            <a:chExt cx="4274726" cy="10975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1097513"/>
            </a:xfrm>
            <a:custGeom>
              <a:avLst/>
              <a:gdLst/>
              <a:ahLst/>
              <a:cxnLst/>
              <a:rect r="r" b="b" t="t" l="l"/>
              <a:pathLst>
                <a:path h="109751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097513"/>
                  </a:lnTo>
                  <a:lnTo>
                    <a:pt x="0" y="1097513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274726" cy="1135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646036"/>
            <a:ext cx="16230600" cy="226625"/>
            <a:chOff x="0" y="0"/>
            <a:chExt cx="4274726" cy="596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59687"/>
            </a:xfrm>
            <a:custGeom>
              <a:avLst/>
              <a:gdLst/>
              <a:ahLst/>
              <a:cxnLst/>
              <a:rect r="r" b="b" t="t" l="l"/>
              <a:pathLst>
                <a:path h="5968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59687"/>
                  </a:lnTo>
                  <a:lnTo>
                    <a:pt x="0" y="59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274726" cy="977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8725660"/>
            <a:ext cx="799460" cy="532640"/>
          </a:xfrm>
          <a:custGeom>
            <a:avLst/>
            <a:gdLst/>
            <a:ahLst/>
            <a:cxnLst/>
            <a:rect r="r" b="b" t="t" l="l"/>
            <a:pathLst>
              <a:path h="532640" w="799460">
                <a:moveTo>
                  <a:pt x="0" y="0"/>
                </a:moveTo>
                <a:lnTo>
                  <a:pt x="799460" y="0"/>
                </a:lnTo>
                <a:lnTo>
                  <a:pt x="799460" y="532640"/>
                </a:lnTo>
                <a:lnTo>
                  <a:pt x="0" y="532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931445" y="7920410"/>
            <a:ext cx="1327855" cy="1337890"/>
          </a:xfrm>
          <a:custGeom>
            <a:avLst/>
            <a:gdLst/>
            <a:ahLst/>
            <a:cxnLst/>
            <a:rect r="r" b="b" t="t" l="l"/>
            <a:pathLst>
              <a:path h="1337890" w="1327855">
                <a:moveTo>
                  <a:pt x="0" y="0"/>
                </a:moveTo>
                <a:lnTo>
                  <a:pt x="1327855" y="0"/>
                </a:lnTo>
                <a:lnTo>
                  <a:pt x="1327855" y="1337890"/>
                </a:lnTo>
                <a:lnTo>
                  <a:pt x="0" y="1337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875859" y="1324928"/>
            <a:ext cx="1327855" cy="1337890"/>
          </a:xfrm>
          <a:custGeom>
            <a:avLst/>
            <a:gdLst/>
            <a:ahLst/>
            <a:cxnLst/>
            <a:rect r="r" b="b" t="t" l="l"/>
            <a:pathLst>
              <a:path h="1337890" w="1327855">
                <a:moveTo>
                  <a:pt x="0" y="0"/>
                </a:moveTo>
                <a:lnTo>
                  <a:pt x="1327856" y="0"/>
                </a:lnTo>
                <a:lnTo>
                  <a:pt x="1327856" y="1337890"/>
                </a:lnTo>
                <a:lnTo>
                  <a:pt x="0" y="1337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855722" y="5534771"/>
            <a:ext cx="1327855" cy="1337890"/>
          </a:xfrm>
          <a:custGeom>
            <a:avLst/>
            <a:gdLst/>
            <a:ahLst/>
            <a:cxnLst/>
            <a:rect r="r" b="b" t="t" l="l"/>
            <a:pathLst>
              <a:path h="1337890" w="1327855">
                <a:moveTo>
                  <a:pt x="0" y="0"/>
                </a:moveTo>
                <a:lnTo>
                  <a:pt x="1327856" y="0"/>
                </a:lnTo>
                <a:lnTo>
                  <a:pt x="1327856" y="1337889"/>
                </a:lnTo>
                <a:lnTo>
                  <a:pt x="0" y="133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48014" y="3267136"/>
            <a:ext cx="15191973" cy="232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8000" spc="-1062" u="sng">
                <a:solidFill>
                  <a:srgbClr val="FFFFFF"/>
                </a:solidFill>
                <a:latin typeface="Proxima Nova Bold"/>
              </a:rPr>
              <a:t>OPENDATA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152525"/>
            <a:ext cx="3384882" cy="46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5"/>
              </a:lnSpc>
            </a:pPr>
            <a:r>
              <a:rPr lang="en-US" sz="3900" spc="265">
                <a:solidFill>
                  <a:srgbClr val="FFFFFF"/>
                </a:solidFill>
                <a:latin typeface="Proxima Nova"/>
              </a:rPr>
              <a:t>UJEP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09600" y="5568536"/>
            <a:ext cx="8868799" cy="40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1"/>
              </a:lnSpc>
            </a:pPr>
            <a:r>
              <a:rPr lang="en-US" sz="3199" spc="271">
                <a:solidFill>
                  <a:srgbClr val="FFFFFF"/>
                </a:solidFill>
                <a:latin typeface="Proxima Nova"/>
              </a:rPr>
              <a:t>DROP TABLE;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41389" y="8619011"/>
            <a:ext cx="7200476" cy="4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FFFFFF"/>
                </a:solidFill>
                <a:latin typeface="Proxima Nova"/>
              </a:rPr>
              <a:t>CPTO - 7.07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278350" y="7261017"/>
            <a:ext cx="0" cy="3025983"/>
          </a:xfrm>
          <a:prstGeom prst="line">
            <a:avLst/>
          </a:prstGeom>
          <a:ln cap="flat" w="38100">
            <a:solidFill>
              <a:srgbClr val="E1E1E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3847674"/>
            <a:ext cx="18288000" cy="2686108"/>
            <a:chOff x="0" y="0"/>
            <a:chExt cx="7440598" cy="10928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40598" cy="1092861"/>
            </a:xfrm>
            <a:custGeom>
              <a:avLst/>
              <a:gdLst/>
              <a:ahLst/>
              <a:cxnLst/>
              <a:rect r="r" b="b" t="t" l="l"/>
              <a:pathLst>
                <a:path h="1092861" w="7440598">
                  <a:moveTo>
                    <a:pt x="0" y="0"/>
                  </a:moveTo>
                  <a:lnTo>
                    <a:pt x="7440598" y="0"/>
                  </a:lnTo>
                  <a:lnTo>
                    <a:pt x="7440598" y="1092861"/>
                  </a:lnTo>
                  <a:lnTo>
                    <a:pt x="0" y="1092861"/>
                  </a:lnTo>
                  <a:close/>
                </a:path>
              </a:pathLst>
            </a:custGeom>
            <a:solidFill>
              <a:srgbClr val="2D354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440598" cy="1130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59300" y="-180568"/>
            <a:ext cx="1220508" cy="7538363"/>
            <a:chOff x="0" y="0"/>
            <a:chExt cx="521982" cy="32239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1982" cy="3223976"/>
            </a:xfrm>
            <a:custGeom>
              <a:avLst/>
              <a:gdLst/>
              <a:ahLst/>
              <a:cxnLst/>
              <a:rect r="r" b="b" t="t" l="l"/>
              <a:pathLst>
                <a:path h="3223976" w="521982">
                  <a:moveTo>
                    <a:pt x="0" y="0"/>
                  </a:moveTo>
                  <a:lnTo>
                    <a:pt x="521982" y="0"/>
                  </a:lnTo>
                  <a:lnTo>
                    <a:pt x="521982" y="3223976"/>
                  </a:lnTo>
                  <a:lnTo>
                    <a:pt x="0" y="3223976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21982" cy="3262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0880" y="3841508"/>
            <a:ext cx="3043163" cy="3162041"/>
            <a:chOff x="0" y="0"/>
            <a:chExt cx="611127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1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11270">
                  <a:moveTo>
                    <a:pt x="0" y="0"/>
                  </a:moveTo>
                  <a:lnTo>
                    <a:pt x="6111270" y="0"/>
                  </a:lnTo>
                  <a:lnTo>
                    <a:pt x="6111270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1953" t="0" r="-1953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40880" y="6533782"/>
            <a:ext cx="3043163" cy="1230272"/>
            <a:chOff x="0" y="0"/>
            <a:chExt cx="2010518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10518" cy="812800"/>
            </a:xfrm>
            <a:custGeom>
              <a:avLst/>
              <a:gdLst/>
              <a:ahLst/>
              <a:cxnLst/>
              <a:rect r="r" b="b" t="t" l="l"/>
              <a:pathLst>
                <a:path h="812800" w="2010518">
                  <a:moveTo>
                    <a:pt x="0" y="0"/>
                  </a:moveTo>
                  <a:lnTo>
                    <a:pt x="2010518" y="0"/>
                  </a:lnTo>
                  <a:lnTo>
                    <a:pt x="201051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1051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24618" y="3841508"/>
            <a:ext cx="3043163" cy="3162041"/>
            <a:chOff x="0" y="0"/>
            <a:chExt cx="611127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1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11270">
                  <a:moveTo>
                    <a:pt x="0" y="0"/>
                  </a:moveTo>
                  <a:lnTo>
                    <a:pt x="6111270" y="0"/>
                  </a:lnTo>
                  <a:lnTo>
                    <a:pt x="6111270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1953" t="0" r="-1953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224618" y="6533782"/>
            <a:ext cx="3043163" cy="1230272"/>
            <a:chOff x="0" y="0"/>
            <a:chExt cx="2010518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10518" cy="812800"/>
            </a:xfrm>
            <a:custGeom>
              <a:avLst/>
              <a:gdLst/>
              <a:ahLst/>
              <a:cxnLst/>
              <a:rect r="r" b="b" t="t" l="l"/>
              <a:pathLst>
                <a:path h="812800" w="2010518">
                  <a:moveTo>
                    <a:pt x="0" y="0"/>
                  </a:moveTo>
                  <a:lnTo>
                    <a:pt x="2010518" y="0"/>
                  </a:lnTo>
                  <a:lnTo>
                    <a:pt x="201051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01051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933805" y="3841508"/>
            <a:ext cx="3043163" cy="3162041"/>
            <a:chOff x="0" y="0"/>
            <a:chExt cx="611127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11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11270">
                  <a:moveTo>
                    <a:pt x="0" y="0"/>
                  </a:moveTo>
                  <a:lnTo>
                    <a:pt x="6111270" y="0"/>
                  </a:lnTo>
                  <a:lnTo>
                    <a:pt x="6111270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3"/>
              <a:stretch>
                <a:fillRect l="0" t="-174" r="0" b="-174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933805" y="6533782"/>
            <a:ext cx="3043163" cy="1230272"/>
            <a:chOff x="0" y="0"/>
            <a:chExt cx="2010518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10518" cy="812800"/>
            </a:xfrm>
            <a:custGeom>
              <a:avLst/>
              <a:gdLst/>
              <a:ahLst/>
              <a:cxnLst/>
              <a:rect r="r" b="b" t="t" l="l"/>
              <a:pathLst>
                <a:path h="812800" w="2010518">
                  <a:moveTo>
                    <a:pt x="0" y="0"/>
                  </a:moveTo>
                  <a:lnTo>
                    <a:pt x="2010518" y="0"/>
                  </a:lnTo>
                  <a:lnTo>
                    <a:pt x="201051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01051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515432" y="3847674"/>
            <a:ext cx="3043163" cy="3162041"/>
            <a:chOff x="0" y="0"/>
            <a:chExt cx="611127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11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11270">
                  <a:moveTo>
                    <a:pt x="0" y="0"/>
                  </a:moveTo>
                  <a:lnTo>
                    <a:pt x="6111270" y="0"/>
                  </a:lnTo>
                  <a:lnTo>
                    <a:pt x="6111270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1953" t="0" r="-1953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515432" y="6539948"/>
            <a:ext cx="3043163" cy="1230272"/>
            <a:chOff x="0" y="0"/>
            <a:chExt cx="2010518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10518" cy="812800"/>
            </a:xfrm>
            <a:custGeom>
              <a:avLst/>
              <a:gdLst/>
              <a:ahLst/>
              <a:cxnLst/>
              <a:rect r="r" b="b" t="t" l="l"/>
              <a:pathLst>
                <a:path h="812800" w="2010518">
                  <a:moveTo>
                    <a:pt x="0" y="0"/>
                  </a:moveTo>
                  <a:lnTo>
                    <a:pt x="2010518" y="0"/>
                  </a:lnTo>
                  <a:lnTo>
                    <a:pt x="201051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01051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806245" y="3841508"/>
            <a:ext cx="3043163" cy="3162041"/>
            <a:chOff x="0" y="0"/>
            <a:chExt cx="611127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11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11270">
                  <a:moveTo>
                    <a:pt x="0" y="0"/>
                  </a:moveTo>
                  <a:lnTo>
                    <a:pt x="6111270" y="0"/>
                  </a:lnTo>
                  <a:lnTo>
                    <a:pt x="6111270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1953" t="0" r="-1953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3806245" y="6533782"/>
            <a:ext cx="3043163" cy="1230272"/>
            <a:chOff x="0" y="0"/>
            <a:chExt cx="2010518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10518" cy="812800"/>
            </a:xfrm>
            <a:custGeom>
              <a:avLst/>
              <a:gdLst/>
              <a:ahLst/>
              <a:cxnLst/>
              <a:rect r="r" b="b" t="t" l="l"/>
              <a:pathLst>
                <a:path h="812800" w="2010518">
                  <a:moveTo>
                    <a:pt x="0" y="0"/>
                  </a:moveTo>
                  <a:lnTo>
                    <a:pt x="2010518" y="0"/>
                  </a:lnTo>
                  <a:lnTo>
                    <a:pt x="201051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01051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28700" y="1349162"/>
            <a:ext cx="8476513" cy="103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240">
                <a:solidFill>
                  <a:srgbClr val="5B79DB"/>
                </a:solidFill>
                <a:latin typeface="Proxima Nova Bold"/>
              </a:rPr>
              <a:t>KDO JSME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75397" y="6880726"/>
            <a:ext cx="2426633" cy="32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6"/>
              </a:lnSpc>
            </a:pPr>
            <a:r>
              <a:rPr lang="en-US" sz="2589" spc="-142">
                <a:solidFill>
                  <a:srgbClr val="FFFFFF"/>
                </a:solidFill>
                <a:latin typeface="Proxima Nova"/>
              </a:rPr>
              <a:t>Martin Kopecký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1331" y="7262254"/>
            <a:ext cx="1376254" cy="20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sz="1684" spc="-92">
                <a:solidFill>
                  <a:srgbClr val="FFFFFF"/>
                </a:solidFill>
                <a:latin typeface="Proxima Nova"/>
              </a:rPr>
              <a:t>Front-end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59135" y="6880726"/>
            <a:ext cx="2426633" cy="32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6"/>
              </a:lnSpc>
            </a:pPr>
            <a:r>
              <a:rPr lang="en-US" sz="2589" spc="-142">
                <a:solidFill>
                  <a:srgbClr val="FFFFFF"/>
                </a:solidFill>
                <a:latin typeface="Proxima Nova"/>
              </a:rPr>
              <a:t>Daniel Říha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59135" y="7278837"/>
            <a:ext cx="1376254" cy="20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sz="1684" spc="-92">
                <a:solidFill>
                  <a:srgbClr val="FFFFFF"/>
                </a:solidFill>
                <a:latin typeface="Proxima Nova"/>
              </a:rPr>
              <a:t>Back-end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268322" y="6880726"/>
            <a:ext cx="2546722" cy="32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6"/>
              </a:lnSpc>
            </a:pPr>
            <a:r>
              <a:rPr lang="en-US" sz="2589" spc="-142">
                <a:solidFill>
                  <a:srgbClr val="FFFFFF"/>
                </a:solidFill>
                <a:latin typeface="Proxima Nova"/>
              </a:rPr>
              <a:t>Sabina Ajksnerová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377465" y="3053958"/>
            <a:ext cx="1376254" cy="20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sz="1684" spc="-92">
                <a:solidFill>
                  <a:srgbClr val="FFFFFF"/>
                </a:solidFill>
                <a:latin typeface="Proxima Nova"/>
              </a:rPr>
              <a:t>Back-end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849949" y="6886891"/>
            <a:ext cx="2426633" cy="32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6"/>
              </a:lnSpc>
            </a:pPr>
            <a:r>
              <a:rPr lang="en-US" sz="2589" spc="-142">
                <a:solidFill>
                  <a:srgbClr val="FFFFFF"/>
                </a:solidFill>
                <a:latin typeface="Proxima Nova"/>
              </a:rPr>
              <a:t>Alex Schönfelder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795206" y="7274586"/>
            <a:ext cx="1376254" cy="20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sz="1684" spc="-92">
                <a:solidFill>
                  <a:srgbClr val="FFFFFF"/>
                </a:solidFill>
                <a:latin typeface="Proxima Nova"/>
              </a:rPr>
              <a:t>Back-end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140762" y="6880726"/>
            <a:ext cx="2426633" cy="32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6"/>
              </a:lnSpc>
            </a:pPr>
            <a:r>
              <a:rPr lang="en-US" sz="2589" spc="-142">
                <a:solidFill>
                  <a:srgbClr val="FFFFFF"/>
                </a:solidFill>
                <a:latin typeface="Proxima Nova"/>
              </a:rPr>
              <a:t>Adam Legner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146696" y="7262254"/>
            <a:ext cx="1376254" cy="20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sz="1684" spc="-92">
                <a:solidFill>
                  <a:srgbClr val="FFFFFF"/>
                </a:solidFill>
                <a:latin typeface="Proxima Nova"/>
              </a:rPr>
              <a:t>Back-end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270233" y="7253005"/>
            <a:ext cx="1376254" cy="20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sz="1684" spc="-92">
                <a:solidFill>
                  <a:srgbClr val="FFFFFF"/>
                </a:solidFill>
                <a:latin typeface="Proxima Nova"/>
              </a:rPr>
              <a:t>Front-end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2449658"/>
            <a:chOff x="0" y="0"/>
            <a:chExt cx="4274726" cy="6451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645178"/>
            </a:xfrm>
            <a:custGeom>
              <a:avLst/>
              <a:gdLst/>
              <a:ahLst/>
              <a:cxnLst/>
              <a:rect r="r" b="b" t="t" l="l"/>
              <a:pathLst>
                <a:path h="64517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645178"/>
                  </a:lnTo>
                  <a:lnTo>
                    <a:pt x="0" y="645178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683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79421" y="1028700"/>
            <a:ext cx="6082937" cy="2449658"/>
            <a:chOff x="0" y="0"/>
            <a:chExt cx="1602090" cy="6451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2090" cy="645178"/>
            </a:xfrm>
            <a:custGeom>
              <a:avLst/>
              <a:gdLst/>
              <a:ahLst/>
              <a:cxnLst/>
              <a:rect r="r" b="b" t="t" l="l"/>
              <a:pathLst>
                <a:path h="645178" w="1602090">
                  <a:moveTo>
                    <a:pt x="0" y="0"/>
                  </a:moveTo>
                  <a:lnTo>
                    <a:pt x="1602090" y="0"/>
                  </a:lnTo>
                  <a:lnTo>
                    <a:pt x="1602090" y="645178"/>
                  </a:lnTo>
                  <a:lnTo>
                    <a:pt x="0" y="645178"/>
                  </a:lnTo>
                  <a:close/>
                </a:path>
              </a:pathLst>
            </a:custGeom>
            <a:solidFill>
              <a:srgbClr val="2D3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02090" cy="683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2398471" y="4542729"/>
            <a:ext cx="0" cy="4715571"/>
          </a:xfrm>
          <a:prstGeom prst="line">
            <a:avLst/>
          </a:prstGeom>
          <a:ln cap="flat" w="38100">
            <a:solidFill>
              <a:srgbClr val="E1E1E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1028700" y="9239250"/>
            <a:ext cx="19550568" cy="0"/>
          </a:xfrm>
          <a:prstGeom prst="line">
            <a:avLst/>
          </a:prstGeom>
          <a:ln cap="flat" w="38100">
            <a:solidFill>
              <a:srgbClr val="E1E1E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028700" y="4542729"/>
            <a:ext cx="5129158" cy="1048442"/>
            <a:chOff x="0" y="0"/>
            <a:chExt cx="1350889" cy="2761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0889" cy="276133"/>
            </a:xfrm>
            <a:custGeom>
              <a:avLst/>
              <a:gdLst/>
              <a:ahLst/>
              <a:cxnLst/>
              <a:rect r="r" b="b" t="t" l="l"/>
              <a:pathLst>
                <a:path h="276133" w="1350889">
                  <a:moveTo>
                    <a:pt x="0" y="0"/>
                  </a:moveTo>
                  <a:lnTo>
                    <a:pt x="1350889" y="0"/>
                  </a:lnTo>
                  <a:lnTo>
                    <a:pt x="1350889" y="276133"/>
                  </a:lnTo>
                  <a:lnTo>
                    <a:pt x="0" y="276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1E1E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50889" cy="314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29283" y="4542729"/>
            <a:ext cx="5129158" cy="1048442"/>
            <a:chOff x="0" y="0"/>
            <a:chExt cx="1350889" cy="2761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0889" cy="276133"/>
            </a:xfrm>
            <a:custGeom>
              <a:avLst/>
              <a:gdLst/>
              <a:ahLst/>
              <a:cxnLst/>
              <a:rect r="r" b="b" t="t" l="l"/>
              <a:pathLst>
                <a:path h="276133" w="1350889">
                  <a:moveTo>
                    <a:pt x="0" y="0"/>
                  </a:moveTo>
                  <a:lnTo>
                    <a:pt x="1350889" y="0"/>
                  </a:lnTo>
                  <a:lnTo>
                    <a:pt x="1350889" y="276133"/>
                  </a:lnTo>
                  <a:lnTo>
                    <a:pt x="0" y="276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1E1E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350889" cy="314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96730" y="1826809"/>
            <a:ext cx="5877224" cy="103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240">
                <a:solidFill>
                  <a:srgbClr val="FFFFFF"/>
                </a:solidFill>
                <a:latin typeface="Proxima Nova Bold"/>
              </a:rPr>
              <a:t>TECH-STACK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38493" y="1807759"/>
            <a:ext cx="3578227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5000" spc="340">
                <a:solidFill>
                  <a:srgbClr val="FFFFFF"/>
                </a:solidFill>
                <a:latin typeface="Proxima Nova"/>
              </a:rPr>
              <a:t>ÚŘEDNÍ DESKY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24075" y="4588539"/>
            <a:ext cx="4332526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500">
                <a:solidFill>
                  <a:srgbClr val="2D3541"/>
                </a:solidFill>
                <a:latin typeface="Proxima Nova"/>
              </a:rPr>
              <a:t>Cílem je vytvořit aplikaci, </a:t>
            </a:r>
          </a:p>
          <a:p>
            <a:pPr algn="l">
              <a:lnSpc>
                <a:spcPts val="4350"/>
              </a:lnSpc>
            </a:pPr>
            <a:r>
              <a:rPr lang="en-US" sz="2500">
                <a:solidFill>
                  <a:srgbClr val="2D3541"/>
                </a:solidFill>
                <a:latin typeface="Proxima Nova"/>
              </a:rPr>
              <a:t>která bude umožňovat uživateli prohlížet si jednotlivé záznamy v úředních deskách, dle jeho voleb filtrování.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2813" y="4900263"/>
            <a:ext cx="325076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999">
                <a:solidFill>
                  <a:srgbClr val="2D3541"/>
                </a:solidFill>
                <a:latin typeface="Proxima Nova Bold"/>
              </a:rPr>
              <a:t>Front-end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2813" y="7258048"/>
            <a:ext cx="325076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999">
                <a:solidFill>
                  <a:srgbClr val="2D3541"/>
                </a:solidFill>
                <a:latin typeface="Proxima Nova"/>
              </a:rPr>
              <a:t>Deck.GL - mapy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52813" y="6058564"/>
            <a:ext cx="325076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999">
                <a:solidFill>
                  <a:srgbClr val="2D3541"/>
                </a:solidFill>
                <a:latin typeface="Proxima Nova"/>
              </a:rPr>
              <a:t>Next.js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2813" y="8415682"/>
            <a:ext cx="325076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999">
                <a:solidFill>
                  <a:srgbClr val="2D3541"/>
                </a:solidFill>
                <a:latin typeface="Proxima Nova"/>
              </a:rPr>
              <a:t>D3.js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16747" y="4900263"/>
            <a:ext cx="338252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999">
                <a:solidFill>
                  <a:srgbClr val="2D3541"/>
                </a:solidFill>
                <a:latin typeface="Proxima Nova Bold"/>
              </a:rPr>
              <a:t>Back-end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16747" y="7258048"/>
            <a:ext cx="338252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999">
                <a:solidFill>
                  <a:srgbClr val="2D3541"/>
                </a:solidFill>
                <a:latin typeface="Proxima Nova"/>
              </a:rPr>
              <a:t>FastAPI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16747" y="6058564"/>
            <a:ext cx="338252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999">
                <a:solidFill>
                  <a:srgbClr val="2D3541"/>
                </a:solidFill>
                <a:latin typeface="Proxima Nova"/>
              </a:rPr>
              <a:t>Python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9108" y="4080990"/>
            <a:ext cx="13268961" cy="2125020"/>
            <a:chOff x="0" y="0"/>
            <a:chExt cx="1306916" cy="209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6916" cy="209302"/>
            </a:xfrm>
            <a:custGeom>
              <a:avLst/>
              <a:gdLst/>
              <a:ahLst/>
              <a:cxnLst/>
              <a:rect r="r" b="b" t="t" l="l"/>
              <a:pathLst>
                <a:path h="209302" w="1306916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9050"/>
              <a:ext cx="1103716" cy="228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87042" y="5619962"/>
            <a:ext cx="3659374" cy="586048"/>
            <a:chOff x="0" y="0"/>
            <a:chExt cx="1306916" cy="2093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6916" cy="209302"/>
            </a:xfrm>
            <a:custGeom>
              <a:avLst/>
              <a:gdLst/>
              <a:ahLst/>
              <a:cxnLst/>
              <a:rect r="r" b="b" t="t" l="l"/>
              <a:pathLst>
                <a:path h="209302" w="1306916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19050"/>
              <a:ext cx="1103716" cy="228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15669" y="4080990"/>
            <a:ext cx="3659374" cy="586048"/>
            <a:chOff x="0" y="0"/>
            <a:chExt cx="1306916" cy="2093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6916" cy="209302"/>
            </a:xfrm>
            <a:custGeom>
              <a:avLst/>
              <a:gdLst/>
              <a:ahLst/>
              <a:cxnLst/>
              <a:rect r="r" b="b" t="t" l="l"/>
              <a:pathLst>
                <a:path h="209302" w="1306916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B79D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19050"/>
              <a:ext cx="1103716" cy="228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501086" y="4383086"/>
            <a:ext cx="11381078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>
                <a:solidFill>
                  <a:srgbClr val="FFFFFF"/>
                </a:solidFill>
                <a:latin typeface="Proxima Nova Bold"/>
              </a:rPr>
              <a:t>DÍKY ZA POZORNOST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DAGGJ8BU3jc</dc:identifier>
  <dcterms:modified xsi:type="dcterms:W3CDTF">2011-08-01T06:04:30Z</dcterms:modified>
  <cp:revision>1</cp:revision>
  <dc:title>Hackithon 2024</dc:title>
</cp:coreProperties>
</file>