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71" r:id="rId5"/>
    <p:sldId id="263" r:id="rId6"/>
    <p:sldId id="259" r:id="rId7"/>
    <p:sldId id="264" r:id="rId8"/>
    <p:sldId id="265" r:id="rId9"/>
    <p:sldId id="266" r:id="rId10"/>
    <p:sldId id="268" r:id="rId11"/>
    <p:sldId id="267" r:id="rId12"/>
    <p:sldId id="272" r:id="rId13"/>
    <p:sldId id="262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9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2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1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9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9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0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3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9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3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8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lane on tarmac">
            <a:extLst>
              <a:ext uri="{FF2B5EF4-FFF2-40B4-BE49-F238E27FC236}">
                <a16:creationId xmlns:a16="http://schemas.microsoft.com/office/drawing/2014/main" id="{5E576252-C4D6-4EDA-48F6-EF4341DF7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0" r="435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740FD0ED-85FC-52D2-1428-EB5585D1A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2" y="2145716"/>
            <a:ext cx="4181444" cy="236267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l-PL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Aviation</a:t>
            </a:r>
            <a:r>
              <a:rPr lang="pl-PL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4800" dirty="0" err="1"/>
              <a:t>Accident</a:t>
            </a:r>
            <a:r>
              <a:rPr lang="pl-PL" sz="4800" dirty="0"/>
              <a:t> Database &amp; </a:t>
            </a:r>
            <a:r>
              <a:rPr lang="pl-PL" sz="4800" dirty="0" err="1"/>
              <a:t>Synopses</a:t>
            </a:r>
            <a:endParaRPr lang="pl-PL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2E6485-9C74-C10E-8B43-25B0454D3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949" y="4359464"/>
            <a:ext cx="3283888" cy="816301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pl-PL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Maciej Kopiński</a:t>
            </a:r>
          </a:p>
          <a:p>
            <a:pPr algn="ctr">
              <a:lnSpc>
                <a:spcPct val="120000"/>
              </a:lnSpc>
            </a:pPr>
            <a:r>
              <a:rPr lang="pl-PL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254578</a:t>
            </a:r>
          </a:p>
        </p:txBody>
      </p:sp>
    </p:spTree>
    <p:extLst>
      <p:ext uri="{BB962C8B-B14F-4D97-AF65-F5344CB8AC3E}">
        <p14:creationId xmlns:p14="http://schemas.microsoft.com/office/powerpoint/2010/main" val="42387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C1F73-91F8-59A5-E7A5-CDBD7880C105}"/>
              </a:ext>
            </a:extLst>
          </p:cNvPr>
          <p:cNvSpPr txBox="1">
            <a:spLocks/>
          </p:cNvSpPr>
          <p:nvPr/>
        </p:nvSpPr>
        <p:spPr>
          <a:xfrm>
            <a:off x="1136073" y="325292"/>
            <a:ext cx="10510982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Liczba wypadków w zależności od liczby silników i warunków pogodowych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B5D1C38-33E9-C8E3-ECB3-4D116FB2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670561"/>
            <a:ext cx="7849695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8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83A534A-433E-AD98-0EE4-82521D2A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2" y="2239184"/>
            <a:ext cx="5970983" cy="3937072"/>
          </a:xfrm>
          <a:prstGeom prst="rect">
            <a:avLst/>
          </a:prstGeom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46F45E32-C893-3BF8-D613-F009B0747544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Śmiertelność w zależności od liczby silników i warunków pogodowych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8CD56CE-3176-7631-F1E0-79C94E98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91" y="2223584"/>
            <a:ext cx="5176656" cy="39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836AE6-C044-01AA-80D3-25BC0B7D3BB9}"/>
              </a:ext>
            </a:extLst>
          </p:cNvPr>
          <p:cNvSpPr txBox="1">
            <a:spLocks/>
          </p:cNvSpPr>
          <p:nvPr/>
        </p:nvSpPr>
        <p:spPr>
          <a:xfrm>
            <a:off x="1496291" y="442220"/>
            <a:ext cx="9781309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Liczba poszkodowanych w zależności od liczby silników i warunków pogodowych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76D385B-A288-0980-F3EC-D92A8B7F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87" y="1787489"/>
            <a:ext cx="842127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6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8A43EC-4C70-ECB9-4E7F-5FA2070FF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129618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3CF8A1-27B4-71C7-4D64-5F4C1ADA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94127B-9C1C-531E-C0BC-A9EAE19E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Przedmiot analizy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Źródło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Etapy projektu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Analiza wybranych danych</a:t>
            </a:r>
          </a:p>
        </p:txBody>
      </p:sp>
    </p:spTree>
    <p:extLst>
      <p:ext uri="{BB962C8B-B14F-4D97-AF65-F5344CB8AC3E}">
        <p14:creationId xmlns:p14="http://schemas.microsoft.com/office/powerpoint/2010/main" val="259772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7888A3-655F-284A-90D9-29E45A03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Przedmiot analizy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B6B972-A917-BF6E-F33A-FC37DE16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	Przedmiotem analizy są dane o wypadkach lotniczych – dotyczących zarówno samolotów, jak i innych statków powietrznych. W hurtowni zawarte są informacje o wypadkach od 1962 roku do roku 2006 (Głównie na terenie Stanów Zjednoczonych). W hurtowni znajdują się informacje dotyczące statku powietrznego, okoliczności wypadku, miejsca, warunków lotu oraz czasu zdarzenia.</a:t>
            </a:r>
          </a:p>
        </p:txBody>
      </p:sp>
    </p:spTree>
    <p:extLst>
      <p:ext uri="{BB962C8B-B14F-4D97-AF65-F5344CB8AC3E}">
        <p14:creationId xmlns:p14="http://schemas.microsoft.com/office/powerpoint/2010/main" val="67871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53C9B1-3BF8-0566-502E-14A37EBA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Źródło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DC001D-EE18-6858-A487-EF5E1295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2 tabele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Aviation_Data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USState_Codes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847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F25621F-9FEB-73E3-BFCF-9795FEB4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53" y="0"/>
            <a:ext cx="705209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745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F91429-24F0-DBB6-168D-DF139C3C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D01A4A-778C-FD66-355E-DF1CE587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Etap I – przy następnych etapach usunięte zostały niektóre atrybuty z tabeli wymiarów.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Etap II – wielokrotna zmiana procesu ETL, wprowadzenie dwóch dodatkowych tabel zawierających dane źródłowe, w celu dodania kluczy służących do stworzenia tabeli faktów oraz drugiej, służącej do zredukowania podobnych wartości przy użyciu „</a:t>
            </a:r>
            <a:r>
              <a:rPr lang="pl-PL" dirty="0" err="1"/>
              <a:t>Fuzzy</a:t>
            </a:r>
            <a:r>
              <a:rPr lang="pl-PL" dirty="0"/>
              <a:t> </a:t>
            </a:r>
            <a:r>
              <a:rPr lang="pl-PL" dirty="0" err="1"/>
              <a:t>grouping</a:t>
            </a:r>
            <a:r>
              <a:rPr lang="pl-PL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Etap III – zmiana reprezentacji brakujących wartości w przypadku jednego atrybutu, który wcześniej uniemożliwiał utworzenie zaplanowanej kostki.</a:t>
            </a:r>
          </a:p>
        </p:txBody>
      </p:sp>
    </p:spTree>
    <p:extLst>
      <p:ext uri="{BB962C8B-B14F-4D97-AF65-F5344CB8AC3E}">
        <p14:creationId xmlns:p14="http://schemas.microsoft.com/office/powerpoint/2010/main" val="133343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C71D0-3994-28AF-BE19-DECF7C242A0A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Liczba wypadków dla miejsca i fazy lotu (oceany)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DA3E89C-891F-C9B2-F57B-F9DCD12F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2" y="1787489"/>
            <a:ext cx="5242113" cy="409980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8CCBC19-98AC-0FC8-4911-79629E12E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254" y="1787489"/>
            <a:ext cx="6299695" cy="40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39055BC-FBB3-4D28-F96B-3D7F75B0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18" y="1764628"/>
            <a:ext cx="5661891" cy="4122662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6D55F95-2188-557F-111D-796EDBDD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1" y="1764628"/>
            <a:ext cx="6000941" cy="4122663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9166F767-DD46-4604-D57E-F99CE75F3178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Liczba wypadków dla miejsca i fazy lotu (oceany)</a:t>
            </a:r>
          </a:p>
        </p:txBody>
      </p:sp>
    </p:spTree>
    <p:extLst>
      <p:ext uri="{BB962C8B-B14F-4D97-AF65-F5344CB8AC3E}">
        <p14:creationId xmlns:p14="http://schemas.microsoft.com/office/powerpoint/2010/main" val="13861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8ED7AA29-1304-99A4-08E1-DA65EE60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52" y="1787489"/>
            <a:ext cx="9401496" cy="4750834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D6A9C4C9-9764-7C40-410B-ECA55AD0ABFC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Liczba wypadków dla miejsca i fazy lotu (oceany)</a:t>
            </a:r>
          </a:p>
        </p:txBody>
      </p:sp>
    </p:spTree>
    <p:extLst>
      <p:ext uri="{BB962C8B-B14F-4D97-AF65-F5344CB8AC3E}">
        <p14:creationId xmlns:p14="http://schemas.microsoft.com/office/powerpoint/2010/main" val="13508874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94A4C5"/>
      </a:accent1>
      <a:accent2>
        <a:srgbClr val="857FBA"/>
      </a:accent2>
      <a:accent3>
        <a:srgbClr val="AF96C6"/>
      </a:accent3>
      <a:accent4>
        <a:srgbClr val="B67FBA"/>
      </a:accent4>
      <a:accent5>
        <a:srgbClr val="C593B4"/>
      </a:accent5>
      <a:accent6>
        <a:srgbClr val="BA7F8D"/>
      </a:accent6>
      <a:hlink>
        <a:srgbClr val="93805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226</Words>
  <Application>Microsoft Office PowerPoint</Application>
  <PresentationFormat>Panoramiczny</PresentationFormat>
  <Paragraphs>26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Meiryo</vt:lpstr>
      <vt:lpstr>Arial</vt:lpstr>
      <vt:lpstr>Corbel</vt:lpstr>
      <vt:lpstr>SketchLinesVTI</vt:lpstr>
      <vt:lpstr>Aviation Accident Database &amp; Synopses</vt:lpstr>
      <vt:lpstr>Agenda</vt:lpstr>
      <vt:lpstr>Przedmiot analizy</vt:lpstr>
      <vt:lpstr>Źródło danych</vt:lpstr>
      <vt:lpstr>Prezentacja programu PowerPoint</vt:lpstr>
      <vt:lpstr>Etapy projektu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mackopin@gmail.com</dc:creator>
  <cp:lastModifiedBy>mackopin@gmail.com</cp:lastModifiedBy>
  <cp:revision>6</cp:revision>
  <dcterms:created xsi:type="dcterms:W3CDTF">2022-06-01T17:32:01Z</dcterms:created>
  <dcterms:modified xsi:type="dcterms:W3CDTF">2022-06-01T19:52:37Z</dcterms:modified>
</cp:coreProperties>
</file>