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57" r:id="rId2"/>
    <p:sldId id="259" r:id="rId3"/>
    <p:sldId id="287" r:id="rId4"/>
    <p:sldId id="288" r:id="rId5"/>
    <p:sldId id="289" r:id="rId6"/>
    <p:sldId id="290" r:id="rId7"/>
    <p:sldId id="261" r:id="rId8"/>
    <p:sldId id="291" r:id="rId9"/>
    <p:sldId id="292" r:id="rId10"/>
    <p:sldId id="293" r:id="rId11"/>
    <p:sldId id="294" r:id="rId12"/>
    <p:sldId id="296" r:id="rId13"/>
    <p:sldId id="297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295" r:id="rId22"/>
    <p:sldId id="278" r:id="rId23"/>
    <p:sldId id="279" r:id="rId24"/>
    <p:sldId id="281" r:id="rId25"/>
    <p:sldId id="282" r:id="rId26"/>
    <p:sldId id="283" r:id="rId27"/>
    <p:sldId id="284" r:id="rId28"/>
    <p:sldId id="286" r:id="rId29"/>
    <p:sldId id="285" r:id="rId30"/>
    <p:sldId id="271" r:id="rId31"/>
    <p:sldId id="262" r:id="rId32"/>
    <p:sldId id="266" r:id="rId33"/>
    <p:sldId id="265" r:id="rId34"/>
    <p:sldId id="264" r:id="rId35"/>
    <p:sldId id="263" r:id="rId36"/>
    <p:sldId id="267" r:id="rId37"/>
    <p:sldId id="268" r:id="rId38"/>
    <p:sldId id="269" r:id="rId39"/>
    <p:sldId id="272" r:id="rId40"/>
    <p:sldId id="273" r:id="rId41"/>
    <p:sldId id="258" r:id="rId4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E00"/>
    <a:srgbClr val="00BD84"/>
    <a:srgbClr val="6AB1FD"/>
    <a:srgbClr val="6CB9FC"/>
    <a:srgbClr val="656BFF"/>
    <a:srgbClr val="00C4FF"/>
    <a:srgbClr val="A203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5"/>
    <p:restoredTop sz="94762"/>
  </p:normalViewPr>
  <p:slideViewPr>
    <p:cSldViewPr snapToGrid="0">
      <p:cViewPr varScale="1">
        <p:scale>
          <a:sx n="100" d="100"/>
          <a:sy n="100" d="100"/>
        </p:scale>
        <p:origin x="1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0" i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난수 생성 알고리즘의 시간 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시간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18-954D-A39A-3645670F093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18-954D-A39A-3645670F093E}"/>
              </c:ext>
            </c:extLst>
          </c:dPt>
          <c:cat>
            <c:strRef>
              <c:f>Sheet1!$A$2:$A$3</c:f>
              <c:strCache>
                <c:ptCount val="2"/>
                <c:pt idx="0">
                  <c:v>time.h 난수 생성</c:v>
                </c:pt>
                <c:pt idx="1">
                  <c:v>메르센 트위스터 난수 생성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167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7F-984D-97DD-9F1BB89160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75310671"/>
        <c:axId val="775727183"/>
      </c:barChart>
      <c:catAx>
        <c:axId val="7753106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  <a:cs typeface="+mn-cs"/>
              </a:defRPr>
            </a:pPr>
            <a:endParaRPr lang="ko-Kore-KR"/>
          </a:p>
        </c:txPr>
        <c:crossAx val="775727183"/>
        <c:crosses val="autoZero"/>
        <c:auto val="1"/>
        <c:lblAlgn val="ctr"/>
        <c:lblOffset val="100"/>
        <c:noMultiLvlLbl val="0"/>
      </c:catAx>
      <c:valAx>
        <c:axId val="7757271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  <a:cs typeface="+mn-cs"/>
              </a:defRPr>
            </a:pPr>
            <a:endParaRPr lang="ko-Kore-KR"/>
          </a:p>
        </c:txPr>
        <c:crossAx val="775310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 Medium" panose="020B0500000000000000" pitchFamily="34" charset="-128"/>
              <a:ea typeface="Noto Sans KR Medium" panose="020B0500000000000000" pitchFamily="34" charset="-128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751B0-75A3-4F41-8B9C-01F743F92522}" type="datetimeFigureOut">
              <a:rPr kumimoji="1" lang="ko-Kore-KR" altLang="en-US" smtClean="0"/>
              <a:t>2023. 1. 15.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F90E7-5DEA-634F-9CDC-7F3CF4919E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258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90E7-5DEA-634F-9CDC-7F3CF4919E08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7915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90E7-5DEA-634F-9CDC-7F3CF4919E08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7290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90E7-5DEA-634F-9CDC-7F3CF4919E08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9987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90E7-5DEA-634F-9CDC-7F3CF4919E08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4798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90E7-5DEA-634F-9CDC-7F3CF4919E08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21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90E7-5DEA-634F-9CDC-7F3CF4919E08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3492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90E7-5DEA-634F-9CDC-7F3CF4919E08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6377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90E7-5DEA-634F-9CDC-7F3CF4919E08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7886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90E7-5DEA-634F-9CDC-7F3CF4919E08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4336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90E7-5DEA-634F-9CDC-7F3CF4919E08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9428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90E7-5DEA-634F-9CDC-7F3CF4919E08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783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90E7-5DEA-634F-9CDC-7F3CF4919E08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9140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90E7-5DEA-634F-9CDC-7F3CF4919E08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2390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90E7-5DEA-634F-9CDC-7F3CF4919E08}" type="slidenum">
              <a:rPr kumimoji="1" lang="ko-Kore-KR" altLang="en-US" smtClean="0"/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40863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90E7-5DEA-634F-9CDC-7F3CF4919E08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593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90E7-5DEA-634F-9CDC-7F3CF4919E08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90367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90E7-5DEA-634F-9CDC-7F3CF4919E08}" type="slidenum">
              <a:rPr kumimoji="1" lang="ko-Kore-KR" altLang="en-US" smtClean="0"/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0861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90E7-5DEA-634F-9CDC-7F3CF4919E08}" type="slidenum">
              <a:rPr kumimoji="1" lang="ko-Kore-KR" altLang="en-US" smtClean="0"/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5848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90E7-5DEA-634F-9CDC-7F3CF4919E08}" type="slidenum">
              <a:rPr kumimoji="1" lang="ko-Kore-KR" altLang="en-US" smtClean="0"/>
              <a:t>37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23923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90E7-5DEA-634F-9CDC-7F3CF4919E08}" type="slidenum">
              <a:rPr kumimoji="1" lang="ko-Kore-KR" altLang="en-US" smtClean="0"/>
              <a:t>38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06571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90E7-5DEA-634F-9CDC-7F3CF4919E08}" type="slidenum">
              <a:rPr kumimoji="1" lang="ko-Kore-KR" altLang="en-US" smtClean="0"/>
              <a:t>39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25052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90E7-5DEA-634F-9CDC-7F3CF4919E08}" type="slidenum">
              <a:rPr kumimoji="1" lang="ko-Kore-KR" altLang="en-US" smtClean="0"/>
              <a:t>40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6077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90E7-5DEA-634F-9CDC-7F3CF4919E08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7747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90E7-5DEA-634F-9CDC-7F3CF4919E08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897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90E7-5DEA-634F-9CDC-7F3CF4919E08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4787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90E7-5DEA-634F-9CDC-7F3CF4919E08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4090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90E7-5DEA-634F-9CDC-7F3CF4919E08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853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90E7-5DEA-634F-9CDC-7F3CF4919E08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6308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90E7-5DEA-634F-9CDC-7F3CF4919E08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198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43894-D28D-A871-2B38-6551EA679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9FCF2F-D6F9-BE74-BC90-A927635C4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B877A-9D5B-ABE8-6706-6B17F2AE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2ED0-A309-B84F-8C35-7BD497E08FF6}" type="datetimeFigureOut">
              <a:rPr kumimoji="1" lang="ko-Kore-KR" altLang="en-US" smtClean="0"/>
              <a:t>2023. 1. 15.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06A7E-CCC3-817D-5F78-68317F8A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36B7B-4E05-489A-CD75-B3A4986F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4A54-1442-6B46-8539-CC6FA7A305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066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202EC-E058-88B3-3478-2CB39F96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6DC256-F924-7689-5E1E-1A4F22602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004A4-E703-13DB-FC39-E5D2CB03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2ED0-A309-B84F-8C35-7BD497E08FF6}" type="datetimeFigureOut">
              <a:rPr kumimoji="1" lang="ko-Kore-KR" altLang="en-US" smtClean="0"/>
              <a:t>2023. 1. 15.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7ADF-D569-9787-1C1D-A8461653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A93769-9719-6C37-6B3D-DF55429B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4A54-1442-6B46-8539-CC6FA7A305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630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DF896C-13A8-E96F-8CC3-5BC92D9CE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20416D-CB6C-A756-9101-33DBDA1AB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E15C5-8C42-1C79-1F28-7524E4DA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2ED0-A309-B84F-8C35-7BD497E08FF6}" type="datetimeFigureOut">
              <a:rPr kumimoji="1" lang="ko-Kore-KR" altLang="en-US" smtClean="0"/>
              <a:t>2023. 1. 15.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616C74-7BB3-52A1-E571-1B5DD168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AFDD8-C835-69EF-7A26-5DB997AD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4A54-1442-6B46-8539-CC6FA7A305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575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9D560-F060-D3EF-991C-788E7F09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033E5-3F06-E5DF-66AF-7524D6831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E0FF6-C305-8E29-490C-38A1F0FA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2ED0-A309-B84F-8C35-7BD497E08FF6}" type="datetimeFigureOut">
              <a:rPr kumimoji="1" lang="ko-Kore-KR" altLang="en-US" smtClean="0"/>
              <a:t>2023. 1. 15.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6488F-48B4-CAD9-E6AE-95DB5DDD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21E98-9B78-1DE3-FC4C-EC0CEFB7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4A54-1442-6B46-8539-CC6FA7A305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990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32465-F809-407D-82A7-3D18E13DB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56C68D-42DC-A7E5-EAD5-17128BB1B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9E21D-1939-B33A-0602-67A26187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2ED0-A309-B84F-8C35-7BD497E08FF6}" type="datetimeFigureOut">
              <a:rPr kumimoji="1" lang="ko-Kore-KR" altLang="en-US" smtClean="0"/>
              <a:t>2023. 1. 15.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2E5EE-5D36-403E-2D59-2406D28F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EC6CE-B1F6-C920-A6F6-CB269F5E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4A54-1442-6B46-8539-CC6FA7A305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648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AE3B7-D0E6-D69A-F52B-39B2AF79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BF6D7-5512-2828-4394-571CF8A42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528FFD-B661-566A-18B7-569645B03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F90126-4788-D297-BF9C-BC9FA6886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2ED0-A309-B84F-8C35-7BD497E08FF6}" type="datetimeFigureOut">
              <a:rPr kumimoji="1" lang="ko-Kore-KR" altLang="en-US" smtClean="0"/>
              <a:t>2023. 1. 15.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A62D57-F965-F419-3E49-E7EF17A6F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C51CB9-E519-593E-59B1-C8D0E5BC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4A54-1442-6B46-8539-CC6FA7A305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712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E48BA-065C-A16E-B9AB-30A8DD8A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9D075B-1080-604C-A7C3-CF8F47253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BC8FEA-A219-BBF9-87BB-08A0FA610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56805F-E7C3-4677-1EA3-E1DFFAEC6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B857B1-4239-51AF-12AF-96B8F6AA2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48B84F-7654-0717-69F5-8F3F98497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2ED0-A309-B84F-8C35-7BD497E08FF6}" type="datetimeFigureOut">
              <a:rPr kumimoji="1" lang="ko-Kore-KR" altLang="en-US" smtClean="0"/>
              <a:t>2023. 1. 15.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EE2B6B-89EB-5E62-6624-AA9FA625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8E71A8-DA80-B6C4-2D88-484CF3FF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4A54-1442-6B46-8539-CC6FA7A305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703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5872C-507D-316D-0704-E1D8E39D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1B245F-CFE6-A7D8-7912-EE690A3A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2ED0-A309-B84F-8C35-7BD497E08FF6}" type="datetimeFigureOut">
              <a:rPr kumimoji="1" lang="ko-Kore-KR" altLang="en-US" smtClean="0"/>
              <a:t>2023. 1. 15.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8A5A29-112E-5E02-B28C-B1346242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9F380D-0EEA-409E-DB84-06510A5C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4A54-1442-6B46-8539-CC6FA7A305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697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F67F6C-1EC1-A535-2CBB-1B1998CF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2ED0-A309-B84F-8C35-7BD497E08FF6}" type="datetimeFigureOut">
              <a:rPr kumimoji="1" lang="ko-Kore-KR" altLang="en-US" smtClean="0"/>
              <a:t>2023. 1. 15.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C6926C-4177-3059-D676-D39AAACB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16CF10-56C0-918B-8ECB-68B3ED58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4A54-1442-6B46-8539-CC6FA7A305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682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5F0E-FA0A-F85F-FB91-B40D7A1C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FDD28-6506-10EE-E3B8-E97E7294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5DEE7-733A-4D46-F453-A8709412B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D4568-7C40-BA11-C7B1-4774F2F2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2ED0-A309-B84F-8C35-7BD497E08FF6}" type="datetimeFigureOut">
              <a:rPr kumimoji="1" lang="ko-Kore-KR" altLang="en-US" smtClean="0"/>
              <a:t>2023. 1. 15.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C968E-2E84-AE2D-B3A1-5E9A2436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59A41B-4CA6-DBDD-0613-5DEAAF9B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4A54-1442-6B46-8539-CC6FA7A305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311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36E71-DCF3-FA77-970B-57916D47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877BEB-CAF1-0F50-8B3C-11539BA40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8FF3DD-C584-7A26-82B1-D1EEE53BB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056932-6D7E-F6CE-6301-1D01E5CB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2ED0-A309-B84F-8C35-7BD497E08FF6}" type="datetimeFigureOut">
              <a:rPr kumimoji="1" lang="ko-Kore-KR" altLang="en-US" smtClean="0"/>
              <a:t>2023. 1. 15.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8BA6D6-06F8-FB3E-C6B7-A4A5A89F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5F79FC-6993-5149-4E72-9A6F0827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4A54-1442-6B46-8539-CC6FA7A305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36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04F7F2-CEF8-4A7B-D181-B6ED63E4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310F3-D633-7058-B0FB-E04916EF6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7D80D-E74E-58C6-67BC-DB77B6526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E2ED0-A309-B84F-8C35-7BD497E08FF6}" type="datetimeFigureOut">
              <a:rPr kumimoji="1" lang="ko-Kore-KR" altLang="en-US" smtClean="0"/>
              <a:t>2023. 1. 15.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285A0-2AB8-E122-485C-9457DC477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CE94D-5DE4-6488-2DB6-98A34D2FB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74A54-1442-6B46-8539-CC6FA7A305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409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03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45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010B7-CADF-E06C-1421-45D5F3CD6E4B}"/>
              </a:ext>
            </a:extLst>
          </p:cNvPr>
          <p:cNvSpPr txBox="1"/>
          <p:nvPr/>
        </p:nvSpPr>
        <p:spPr>
          <a:xfrm>
            <a:off x="524931" y="926463"/>
            <a:ext cx="35237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>
                <a:solidFill>
                  <a:schemeClr val="bg1">
                    <a:lumMod val="75000"/>
                  </a:schemeClr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기본 조작은</a:t>
            </a:r>
            <a:endParaRPr kumimoji="1" lang="en-US" altLang="ko-KR" sz="5400" b="1" dirty="0">
              <a:solidFill>
                <a:schemeClr val="bg1">
                  <a:lumMod val="75000"/>
                </a:schemeClr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ko-KR" altLang="en-US" sz="5400" b="1" dirty="0">
                <a:solidFill>
                  <a:schemeClr val="bg1">
                    <a:lumMod val="75000"/>
                  </a:schemeClr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화살표 키로</a:t>
            </a:r>
            <a:endParaRPr kumimoji="1" lang="en-US" altLang="ko-KR" sz="5400" b="1" dirty="0">
              <a:solidFill>
                <a:schemeClr val="bg1">
                  <a:lumMod val="75000"/>
                </a:schemeClr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ko-KR" altLang="en-US" sz="5400" b="1" dirty="0">
                <a:solidFill>
                  <a:schemeClr val="bg1">
                    <a:lumMod val="75000"/>
                  </a:schemeClr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가능하며</a:t>
            </a:r>
            <a:r>
              <a:rPr kumimoji="1" lang="en-US" altLang="ko-KR" sz="5400" b="1" dirty="0">
                <a:solidFill>
                  <a:schemeClr val="bg1">
                    <a:lumMod val="75000"/>
                  </a:schemeClr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,</a:t>
            </a:r>
            <a:r>
              <a:rPr kumimoji="1" lang="ko-KR" altLang="en-US" sz="5400" b="1" dirty="0">
                <a:solidFill>
                  <a:schemeClr val="bg1">
                    <a:lumMod val="75000"/>
                  </a:schemeClr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</a:t>
            </a:r>
            <a:endParaRPr kumimoji="1" lang="en-US" altLang="ko-KR" sz="5400" b="1" dirty="0">
              <a:solidFill>
                <a:schemeClr val="bg1">
                  <a:lumMod val="75000"/>
                </a:schemeClr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  <p:pic>
        <p:nvPicPr>
          <p:cNvPr id="1026" name="Picture 2" descr="66,860 방향키 이미지, 스톡 사진 및 벡터 | Shutterstock">
            <a:extLst>
              <a:ext uri="{FF2B5EF4-FFF2-40B4-BE49-F238E27FC236}">
                <a16:creationId xmlns:a16="http://schemas.microsoft.com/office/drawing/2014/main" id="{AE437E85-DA04-FA1D-9175-17E7DBEFF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6" r="8771" b="19631"/>
          <a:stretch/>
        </p:blipFill>
        <p:spPr bwMode="auto">
          <a:xfrm>
            <a:off x="4424855" y="926463"/>
            <a:ext cx="3970742" cy="285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AA2DD5-8B7A-084E-EE39-5176A58D399E}"/>
              </a:ext>
            </a:extLst>
          </p:cNvPr>
          <p:cNvSpPr txBox="1"/>
          <p:nvPr/>
        </p:nvSpPr>
        <p:spPr>
          <a:xfrm>
            <a:off x="524931" y="3784401"/>
            <a:ext cx="70423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메뉴 등을</a:t>
            </a:r>
            <a:endParaRPr kumimoji="1" lang="en-US" altLang="ko-KR" sz="54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ko-KR" altLang="en-US" sz="5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선택할 땐</a:t>
            </a:r>
            <a:endParaRPr kumimoji="1" lang="en-US" altLang="ko-KR" sz="54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en-US" altLang="ko-KR" sz="5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Enter </a:t>
            </a:r>
            <a:r>
              <a:rPr kumimoji="1" lang="ko-KR" altLang="en-US" sz="5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키를 사용합니다</a:t>
            </a:r>
            <a:r>
              <a:rPr kumimoji="1" lang="en-US" altLang="ko-KR" sz="5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.</a:t>
            </a:r>
          </a:p>
        </p:txBody>
      </p:sp>
      <p:pic>
        <p:nvPicPr>
          <p:cNvPr id="3076" name="Picture 4" descr="Enter 키 엔터 키에 대한 스톡 사진 및 기타 이미지 - 엔터 키, 컴퓨터 키보드, 0명 - iStock">
            <a:extLst>
              <a:ext uri="{FF2B5EF4-FFF2-40B4-BE49-F238E27FC236}">
                <a16:creationId xmlns:a16="http://schemas.microsoft.com/office/drawing/2014/main" id="{2374E06B-D936-6783-4A70-5150A0C7A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122" y="4109884"/>
            <a:ext cx="3434723" cy="193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519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  <p:pic>
        <p:nvPicPr>
          <p:cNvPr id="5124" name="Picture 4" descr="그림을 그립시다' 밥 아저씨…사실은 '19금 드립' 선수였다 [왓칭] - 조선일보">
            <a:extLst>
              <a:ext uri="{FF2B5EF4-FFF2-40B4-BE49-F238E27FC236}">
                <a16:creationId xmlns:a16="http://schemas.microsoft.com/office/drawing/2014/main" id="{C8AC3181-0AFC-6043-0402-6A958A2B0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4" y="756741"/>
            <a:ext cx="10564811" cy="594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DF18F-1722-7445-FB77-504412907883}"/>
              </a:ext>
            </a:extLst>
          </p:cNvPr>
          <p:cNvSpPr txBox="1"/>
          <p:nvPr/>
        </p:nvSpPr>
        <p:spPr>
          <a:xfrm>
            <a:off x="2606565" y="1131113"/>
            <a:ext cx="41376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88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참</a:t>
            </a:r>
            <a:r>
              <a:rPr kumimoji="1" lang="ko-KR" altLang="en-US" sz="88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쉽죠</a:t>
            </a:r>
            <a:r>
              <a:rPr kumimoji="1" lang="en-US" altLang="ko-KR" sz="88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?</a:t>
            </a:r>
            <a:endParaRPr kumimoji="1" lang="ko-Kore-KR" altLang="en-US" sz="88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2038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010B7-CADF-E06C-1421-45D5F3CD6E4B}"/>
              </a:ext>
            </a:extLst>
          </p:cNvPr>
          <p:cNvSpPr txBox="1"/>
          <p:nvPr/>
        </p:nvSpPr>
        <p:spPr>
          <a:xfrm>
            <a:off x="1851087" y="2828835"/>
            <a:ext cx="8489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2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1-2.</a:t>
            </a:r>
            <a:r>
              <a:rPr kumimoji="1" lang="ko-KR" altLang="en-US" sz="72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게임 기본 시스템</a:t>
            </a:r>
            <a:endParaRPr kumimoji="1" lang="en-US" altLang="ko-KR" sz="72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</p:spTree>
    <p:extLst>
      <p:ext uri="{BB962C8B-B14F-4D97-AF65-F5344CB8AC3E}">
        <p14:creationId xmlns:p14="http://schemas.microsoft.com/office/powerpoint/2010/main" val="4024424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  <p:pic>
        <p:nvPicPr>
          <p:cNvPr id="4098" name="Picture 2" descr="만화 뱀 - 픽셀 디자인의 벡터 일러스트 로열티 무료 사진, 그림, 이미지 그리고 스톡포토그래피. Image 54416763.">
            <a:extLst>
              <a:ext uri="{FF2B5EF4-FFF2-40B4-BE49-F238E27FC236}">
                <a16:creationId xmlns:a16="http://schemas.microsoft.com/office/drawing/2014/main" id="{74F88BB2-5AFE-AF87-AB17-2641C2BC6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77" b="94128" l="4462" r="92692">
                        <a14:foregroundMark x1="4769" y1="22539" x2="6308" y2="17012"/>
                        <a14:foregroundMark x1="12538" y1="8808" x2="16769" y2="8290"/>
                        <a14:foregroundMark x1="17615" y1="4577" x2="19615" y2="4836"/>
                        <a14:foregroundMark x1="20077" y1="90328" x2="28308" y2="93351"/>
                        <a14:foregroundMark x1="61615" y1="93092" x2="72923" y2="94128"/>
                        <a14:foregroundMark x1="80308" y1="93092" x2="81154" y2="89378"/>
                        <a14:foregroundMark x1="90231" y1="72884" x2="92692" y2="62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48" y="2014403"/>
            <a:ext cx="1831863" cy="163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픽셀 별 벡터 아이콘 픽셀 골드 스타 모자이크 처리에 대한 스톡 벡터 아트 및 기타 이미지 - 모자이크 처리, 별 모양, 예술 -  iStock">
            <a:extLst>
              <a:ext uri="{FF2B5EF4-FFF2-40B4-BE49-F238E27FC236}">
                <a16:creationId xmlns:a16="http://schemas.microsoft.com/office/drawing/2014/main" id="{6F588AAE-AC08-B507-90F1-3D09295F0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009" y="2392521"/>
            <a:ext cx="968056" cy="87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694DAD-7930-77ED-29D6-63D05AEF5BCA}"/>
              </a:ext>
            </a:extLst>
          </p:cNvPr>
          <p:cNvSpPr txBox="1"/>
          <p:nvPr/>
        </p:nvSpPr>
        <p:spPr>
          <a:xfrm>
            <a:off x="610744" y="4389120"/>
            <a:ext cx="24801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점수</a:t>
            </a:r>
            <a:r>
              <a:rPr kumimoji="1" lang="en-US" altLang="ko-KR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:</a:t>
            </a:r>
            <a:r>
              <a:rPr kumimoji="1" lang="ko-KR" altLang="en-US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</a:t>
            </a:r>
            <a:r>
              <a:rPr kumimoji="1" lang="en-US" altLang="ko-KR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0</a:t>
            </a:r>
            <a:endParaRPr kumimoji="1" lang="ko-Kore-KR" altLang="en-US" sz="60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F4B56-57DA-8A7E-975F-B7D2337F540F}"/>
              </a:ext>
            </a:extLst>
          </p:cNvPr>
          <p:cNvSpPr txBox="1"/>
          <p:nvPr/>
        </p:nvSpPr>
        <p:spPr>
          <a:xfrm>
            <a:off x="283778" y="695234"/>
            <a:ext cx="6322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1.</a:t>
            </a:r>
            <a:r>
              <a:rPr kumimoji="1" lang="ko-KR" altLang="en-US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코드 </a:t>
            </a:r>
            <a:r>
              <a:rPr kumimoji="1" lang="en-US" altLang="ko-KR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–</a:t>
            </a:r>
            <a:r>
              <a:rPr kumimoji="1" lang="ko-KR" altLang="en-US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게임 기본 시스템</a:t>
            </a:r>
            <a:endParaRPr kumimoji="1" lang="en-US" altLang="ko-KR" sz="44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C3DA1-1101-C928-059D-12346BD98E41}"/>
              </a:ext>
            </a:extLst>
          </p:cNvPr>
          <p:cNvSpPr txBox="1"/>
          <p:nvPr/>
        </p:nvSpPr>
        <p:spPr>
          <a:xfrm>
            <a:off x="3221806" y="4389119"/>
            <a:ext cx="29338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속도</a:t>
            </a:r>
            <a:r>
              <a:rPr kumimoji="1" lang="en-US" altLang="ko-KR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:</a:t>
            </a:r>
            <a:r>
              <a:rPr kumimoji="1" lang="ko-KR" altLang="en-US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</a:t>
            </a:r>
            <a:r>
              <a:rPr kumimoji="1" lang="en-US" altLang="ko-KR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10</a:t>
            </a:r>
            <a:endParaRPr kumimoji="1" lang="ko-Kore-KR" altLang="en-US" sz="60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7529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  <p:pic>
        <p:nvPicPr>
          <p:cNvPr id="4098" name="Picture 2" descr="만화 뱀 - 픽셀 디자인의 벡터 일러스트 로열티 무료 사진, 그림, 이미지 그리고 스톡포토그래피. Image 54416763.">
            <a:extLst>
              <a:ext uri="{FF2B5EF4-FFF2-40B4-BE49-F238E27FC236}">
                <a16:creationId xmlns:a16="http://schemas.microsoft.com/office/drawing/2014/main" id="{74F88BB2-5AFE-AF87-AB17-2641C2BC6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77" b="94128" l="4462" r="92692">
                        <a14:foregroundMark x1="4769" y1="22539" x2="6308" y2="17012"/>
                        <a14:foregroundMark x1="12538" y1="8808" x2="16769" y2="8290"/>
                        <a14:foregroundMark x1="17615" y1="4577" x2="19615" y2="4836"/>
                        <a14:foregroundMark x1="20077" y1="90328" x2="28308" y2="93351"/>
                        <a14:foregroundMark x1="61615" y1="93092" x2="72923" y2="94128"/>
                        <a14:foregroundMark x1="80308" y1="93092" x2="81154" y2="89378"/>
                        <a14:foregroundMark x1="90231" y1="72884" x2="92692" y2="62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06" y="2014403"/>
            <a:ext cx="1831863" cy="163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픽셀 별 벡터 아이콘 픽셀 골드 스타 모자이크 처리에 대한 스톡 벡터 아트 및 기타 이미지 - 모자이크 처리, 별 모양, 예술 -  iStock">
            <a:extLst>
              <a:ext uri="{FF2B5EF4-FFF2-40B4-BE49-F238E27FC236}">
                <a16:creationId xmlns:a16="http://schemas.microsoft.com/office/drawing/2014/main" id="{6F588AAE-AC08-B507-90F1-3D09295F0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009" y="2392521"/>
            <a:ext cx="968056" cy="87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694DAD-7930-77ED-29D6-63D05AEF5BCA}"/>
              </a:ext>
            </a:extLst>
          </p:cNvPr>
          <p:cNvSpPr txBox="1"/>
          <p:nvPr/>
        </p:nvSpPr>
        <p:spPr>
          <a:xfrm>
            <a:off x="610744" y="4389120"/>
            <a:ext cx="24801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점수</a:t>
            </a:r>
            <a:r>
              <a:rPr kumimoji="1" lang="en-US" altLang="ko-KR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:</a:t>
            </a:r>
            <a:r>
              <a:rPr kumimoji="1" lang="ko-KR" altLang="en-US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</a:t>
            </a:r>
            <a:r>
              <a:rPr kumimoji="1" lang="en-US" altLang="ko-KR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1</a:t>
            </a:r>
            <a:endParaRPr kumimoji="1" lang="ko-Kore-KR" altLang="en-US" sz="60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F4B56-57DA-8A7E-975F-B7D2337F540F}"/>
              </a:ext>
            </a:extLst>
          </p:cNvPr>
          <p:cNvSpPr txBox="1"/>
          <p:nvPr/>
        </p:nvSpPr>
        <p:spPr>
          <a:xfrm>
            <a:off x="283778" y="695234"/>
            <a:ext cx="6322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1.</a:t>
            </a:r>
            <a:r>
              <a:rPr kumimoji="1" lang="ko-KR" altLang="en-US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코드 </a:t>
            </a:r>
            <a:r>
              <a:rPr kumimoji="1" lang="en-US" altLang="ko-KR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–</a:t>
            </a:r>
            <a:r>
              <a:rPr kumimoji="1" lang="ko-KR" altLang="en-US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게임 기본 시스템</a:t>
            </a:r>
            <a:endParaRPr kumimoji="1" lang="en-US" altLang="ko-KR" sz="44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31DBB-2076-9C6A-FF26-25DF97E85783}"/>
              </a:ext>
            </a:extLst>
          </p:cNvPr>
          <p:cNvSpPr txBox="1"/>
          <p:nvPr/>
        </p:nvSpPr>
        <p:spPr>
          <a:xfrm>
            <a:off x="610744" y="5327249"/>
            <a:ext cx="9281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이와</a:t>
            </a:r>
            <a:r>
              <a:rPr kumimoji="1" lang="ko-KR" altLang="en-US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같이 움직일 때마다 점수를 </a:t>
            </a:r>
            <a:r>
              <a:rPr kumimoji="1" lang="en-US" altLang="ko-KR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1</a:t>
            </a:r>
            <a:r>
              <a:rPr kumimoji="1" lang="ko-KR" altLang="en-US" sz="36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점씩</a:t>
            </a:r>
            <a:r>
              <a:rPr kumimoji="1" lang="ko-KR" altLang="en-US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받습니다</a:t>
            </a:r>
            <a:r>
              <a:rPr kumimoji="1" lang="en-US" altLang="ko-KR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.</a:t>
            </a:r>
            <a:endParaRPr kumimoji="1" lang="ko-Kore-KR" altLang="en-US" sz="3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1A979-8E8C-4210-F79E-E8ABB70FBE96}"/>
              </a:ext>
            </a:extLst>
          </p:cNvPr>
          <p:cNvSpPr txBox="1"/>
          <p:nvPr/>
        </p:nvSpPr>
        <p:spPr>
          <a:xfrm>
            <a:off x="3221806" y="4389119"/>
            <a:ext cx="29338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속도</a:t>
            </a:r>
            <a:r>
              <a:rPr kumimoji="1" lang="en-US" altLang="ko-KR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:</a:t>
            </a:r>
            <a:r>
              <a:rPr kumimoji="1" lang="ko-KR" altLang="en-US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</a:t>
            </a:r>
            <a:r>
              <a:rPr kumimoji="1" lang="en-US" altLang="ko-KR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10</a:t>
            </a:r>
            <a:endParaRPr kumimoji="1" lang="ko-Kore-KR" altLang="en-US" sz="60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7289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  <p:pic>
        <p:nvPicPr>
          <p:cNvPr id="4098" name="Picture 2" descr="만화 뱀 - 픽셀 디자인의 벡터 일러스트 로열티 무료 사진, 그림, 이미지 그리고 스톡포토그래피. Image 54416763.">
            <a:extLst>
              <a:ext uri="{FF2B5EF4-FFF2-40B4-BE49-F238E27FC236}">
                <a16:creationId xmlns:a16="http://schemas.microsoft.com/office/drawing/2014/main" id="{74F88BB2-5AFE-AF87-AB17-2641C2BC6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77" b="94128" l="4462" r="92692">
                        <a14:foregroundMark x1="4769" y1="22539" x2="6308" y2="17012"/>
                        <a14:foregroundMark x1="12538" y1="8808" x2="16769" y2="8290"/>
                        <a14:foregroundMark x1="17615" y1="4577" x2="19615" y2="4836"/>
                        <a14:foregroundMark x1="20077" y1="90328" x2="28308" y2="93351"/>
                        <a14:foregroundMark x1="61615" y1="93092" x2="72923" y2="94128"/>
                        <a14:foregroundMark x1="80308" y1="93092" x2="81154" y2="89378"/>
                        <a14:foregroundMark x1="90231" y1="72884" x2="92692" y2="62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589" y="2014403"/>
            <a:ext cx="1831863" cy="163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픽셀 별 벡터 아이콘 픽셀 골드 스타 모자이크 처리에 대한 스톡 벡터 아트 및 기타 이미지 - 모자이크 처리, 별 모양, 예술 -  iStock">
            <a:extLst>
              <a:ext uri="{FF2B5EF4-FFF2-40B4-BE49-F238E27FC236}">
                <a16:creationId xmlns:a16="http://schemas.microsoft.com/office/drawing/2014/main" id="{6F588AAE-AC08-B507-90F1-3D09295F0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009" y="2392521"/>
            <a:ext cx="968056" cy="87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694DAD-7930-77ED-29D6-63D05AEF5BCA}"/>
              </a:ext>
            </a:extLst>
          </p:cNvPr>
          <p:cNvSpPr txBox="1"/>
          <p:nvPr/>
        </p:nvSpPr>
        <p:spPr>
          <a:xfrm>
            <a:off x="610744" y="4389120"/>
            <a:ext cx="24801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점수</a:t>
            </a:r>
            <a:r>
              <a:rPr kumimoji="1" lang="en-US" altLang="ko-KR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:</a:t>
            </a:r>
            <a:r>
              <a:rPr kumimoji="1" lang="ko-KR" altLang="en-US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</a:t>
            </a:r>
            <a:r>
              <a:rPr kumimoji="1" lang="en-US" altLang="ko-KR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2</a:t>
            </a:r>
            <a:endParaRPr kumimoji="1" lang="ko-Kore-KR" altLang="en-US" sz="60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F4B56-57DA-8A7E-975F-B7D2337F540F}"/>
              </a:ext>
            </a:extLst>
          </p:cNvPr>
          <p:cNvSpPr txBox="1"/>
          <p:nvPr/>
        </p:nvSpPr>
        <p:spPr>
          <a:xfrm>
            <a:off x="283778" y="695234"/>
            <a:ext cx="6322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1.</a:t>
            </a:r>
            <a:r>
              <a:rPr kumimoji="1" lang="ko-KR" altLang="en-US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코드 </a:t>
            </a:r>
            <a:r>
              <a:rPr kumimoji="1" lang="en-US" altLang="ko-KR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–</a:t>
            </a:r>
            <a:r>
              <a:rPr kumimoji="1" lang="ko-KR" altLang="en-US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게임 기본 시스템</a:t>
            </a:r>
            <a:endParaRPr kumimoji="1" lang="en-US" altLang="ko-KR" sz="44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31DBB-2076-9C6A-FF26-25DF97E85783}"/>
              </a:ext>
            </a:extLst>
          </p:cNvPr>
          <p:cNvSpPr txBox="1"/>
          <p:nvPr/>
        </p:nvSpPr>
        <p:spPr>
          <a:xfrm>
            <a:off x="610744" y="5327249"/>
            <a:ext cx="9281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이와</a:t>
            </a:r>
            <a:r>
              <a:rPr kumimoji="1" lang="ko-KR" altLang="en-US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같이 움직일 때마다 점수를 </a:t>
            </a:r>
            <a:r>
              <a:rPr kumimoji="1" lang="en-US" altLang="ko-KR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1</a:t>
            </a:r>
            <a:r>
              <a:rPr kumimoji="1" lang="ko-KR" altLang="en-US" sz="36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점씩</a:t>
            </a:r>
            <a:r>
              <a:rPr kumimoji="1" lang="ko-KR" altLang="en-US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받습니다</a:t>
            </a:r>
            <a:r>
              <a:rPr kumimoji="1" lang="en-US" altLang="ko-KR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.</a:t>
            </a:r>
            <a:endParaRPr kumimoji="1" lang="ko-Kore-KR" altLang="en-US" sz="3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D2F2C-CB7E-C8A1-33DF-1FCE9B056B4E}"/>
              </a:ext>
            </a:extLst>
          </p:cNvPr>
          <p:cNvSpPr txBox="1"/>
          <p:nvPr/>
        </p:nvSpPr>
        <p:spPr>
          <a:xfrm>
            <a:off x="3221806" y="4389119"/>
            <a:ext cx="29338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속도</a:t>
            </a:r>
            <a:r>
              <a:rPr kumimoji="1" lang="en-US" altLang="ko-KR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:</a:t>
            </a:r>
            <a:r>
              <a:rPr kumimoji="1" lang="ko-KR" altLang="en-US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</a:t>
            </a:r>
            <a:r>
              <a:rPr kumimoji="1" lang="en-US" altLang="ko-KR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10</a:t>
            </a:r>
            <a:endParaRPr kumimoji="1" lang="ko-Kore-KR" altLang="en-US" sz="60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4085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  <p:pic>
        <p:nvPicPr>
          <p:cNvPr id="4098" name="Picture 2" descr="만화 뱀 - 픽셀 디자인의 벡터 일러스트 로열티 무료 사진, 그림, 이미지 그리고 스톡포토그래피. Image 54416763.">
            <a:extLst>
              <a:ext uri="{FF2B5EF4-FFF2-40B4-BE49-F238E27FC236}">
                <a16:creationId xmlns:a16="http://schemas.microsoft.com/office/drawing/2014/main" id="{74F88BB2-5AFE-AF87-AB17-2641C2BC6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77" b="94128" l="4462" r="92692">
                        <a14:foregroundMark x1="4769" y1="22539" x2="6308" y2="17012"/>
                        <a14:foregroundMark x1="12538" y1="8808" x2="16769" y2="8290"/>
                        <a14:foregroundMark x1="17615" y1="4577" x2="19615" y2="4836"/>
                        <a14:foregroundMark x1="20077" y1="90328" x2="28308" y2="93351"/>
                        <a14:foregroundMark x1="61615" y1="93092" x2="72923" y2="94128"/>
                        <a14:foregroundMark x1="80308" y1="93092" x2="81154" y2="89378"/>
                        <a14:foregroundMark x1="90231" y1="72884" x2="92692" y2="62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411" y="2014403"/>
            <a:ext cx="1831863" cy="163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694DAD-7930-77ED-29D6-63D05AEF5BCA}"/>
              </a:ext>
            </a:extLst>
          </p:cNvPr>
          <p:cNvSpPr txBox="1"/>
          <p:nvPr/>
        </p:nvSpPr>
        <p:spPr>
          <a:xfrm>
            <a:off x="610744" y="4389120"/>
            <a:ext cx="33874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점수</a:t>
            </a:r>
            <a:r>
              <a:rPr kumimoji="1" lang="en-US" altLang="ko-KR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:</a:t>
            </a:r>
            <a:r>
              <a:rPr kumimoji="1" lang="ko-KR" altLang="en-US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</a:t>
            </a:r>
            <a:r>
              <a:rPr kumimoji="1" lang="en-US" altLang="ko-KR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103</a:t>
            </a:r>
            <a:endParaRPr kumimoji="1" lang="ko-Kore-KR" altLang="en-US" sz="60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F4B56-57DA-8A7E-975F-B7D2337F540F}"/>
              </a:ext>
            </a:extLst>
          </p:cNvPr>
          <p:cNvSpPr txBox="1"/>
          <p:nvPr/>
        </p:nvSpPr>
        <p:spPr>
          <a:xfrm>
            <a:off x="283778" y="695234"/>
            <a:ext cx="6322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1.</a:t>
            </a:r>
            <a:r>
              <a:rPr kumimoji="1" lang="ko-KR" altLang="en-US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코드 </a:t>
            </a:r>
            <a:r>
              <a:rPr kumimoji="1" lang="en-US" altLang="ko-KR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–</a:t>
            </a:r>
            <a:r>
              <a:rPr kumimoji="1" lang="ko-KR" altLang="en-US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게임 기본 시스템</a:t>
            </a:r>
            <a:endParaRPr kumimoji="1" lang="en-US" altLang="ko-KR" sz="44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31DBB-2076-9C6A-FF26-25DF97E85783}"/>
              </a:ext>
            </a:extLst>
          </p:cNvPr>
          <p:cNvSpPr txBox="1"/>
          <p:nvPr/>
        </p:nvSpPr>
        <p:spPr>
          <a:xfrm>
            <a:off x="610744" y="5327249"/>
            <a:ext cx="11565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또한</a:t>
            </a:r>
            <a:r>
              <a:rPr kumimoji="1" lang="en-US" altLang="ko-KR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,</a:t>
            </a:r>
            <a:r>
              <a:rPr kumimoji="1" lang="ko-KR" altLang="en-US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이와 같이 별을 획득했을 때도</a:t>
            </a:r>
            <a:r>
              <a:rPr kumimoji="1" lang="en-US" altLang="ko-KR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,</a:t>
            </a:r>
            <a:r>
              <a:rPr kumimoji="1" lang="ko-KR" altLang="en-US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점수를 </a:t>
            </a:r>
            <a:r>
              <a:rPr kumimoji="1" lang="en-US" altLang="ko-KR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100</a:t>
            </a:r>
            <a:r>
              <a:rPr kumimoji="1" lang="ko-KR" altLang="en-US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점 받습니다</a:t>
            </a:r>
            <a:r>
              <a:rPr kumimoji="1" lang="en-US" altLang="ko-KR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.</a:t>
            </a:r>
            <a:endParaRPr kumimoji="1" lang="ko-Kore-KR" altLang="en-US" sz="3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4E850-4884-451B-8592-A3AD855CC9A5}"/>
              </a:ext>
            </a:extLst>
          </p:cNvPr>
          <p:cNvSpPr txBox="1"/>
          <p:nvPr/>
        </p:nvSpPr>
        <p:spPr>
          <a:xfrm>
            <a:off x="4073144" y="4389119"/>
            <a:ext cx="29338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속도</a:t>
            </a:r>
            <a:r>
              <a:rPr kumimoji="1" lang="en-US" altLang="ko-KR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:</a:t>
            </a:r>
            <a:r>
              <a:rPr kumimoji="1" lang="ko-KR" altLang="en-US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</a:t>
            </a:r>
            <a:r>
              <a:rPr kumimoji="1" lang="en-US" altLang="ko-KR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10</a:t>
            </a:r>
            <a:endParaRPr kumimoji="1" lang="ko-Kore-KR" altLang="en-US" sz="60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6990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  <p:pic>
        <p:nvPicPr>
          <p:cNvPr id="4098" name="Picture 2" descr="만화 뱀 - 픽셀 디자인의 벡터 일러스트 로열티 무료 사진, 그림, 이미지 그리고 스톡포토그래피. Image 54416763.">
            <a:extLst>
              <a:ext uri="{FF2B5EF4-FFF2-40B4-BE49-F238E27FC236}">
                <a16:creationId xmlns:a16="http://schemas.microsoft.com/office/drawing/2014/main" id="{74F88BB2-5AFE-AF87-AB17-2641C2BC6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77" b="94128" l="4462" r="92692">
                        <a14:foregroundMark x1="4769" y1="22539" x2="6308" y2="17012"/>
                        <a14:foregroundMark x1="12538" y1="8808" x2="16769" y2="8290"/>
                        <a14:foregroundMark x1="17615" y1="4577" x2="19615" y2="4836"/>
                        <a14:foregroundMark x1="20077" y1="90328" x2="28308" y2="93351"/>
                        <a14:foregroundMark x1="61615" y1="93092" x2="72923" y2="94128"/>
                        <a14:foregroundMark x1="80308" y1="93092" x2="81154" y2="89378"/>
                        <a14:foregroundMark x1="90231" y1="72884" x2="92692" y2="62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411" y="2014403"/>
            <a:ext cx="1831863" cy="163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694DAD-7930-77ED-29D6-63D05AEF5BCA}"/>
              </a:ext>
            </a:extLst>
          </p:cNvPr>
          <p:cNvSpPr txBox="1"/>
          <p:nvPr/>
        </p:nvSpPr>
        <p:spPr>
          <a:xfrm>
            <a:off x="610744" y="4389120"/>
            <a:ext cx="33874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점수</a:t>
            </a:r>
            <a:r>
              <a:rPr kumimoji="1" lang="en-US" altLang="ko-KR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:</a:t>
            </a:r>
            <a:r>
              <a:rPr kumimoji="1" lang="ko-KR" altLang="en-US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</a:t>
            </a:r>
            <a:r>
              <a:rPr kumimoji="1" lang="en-US" altLang="ko-KR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103</a:t>
            </a:r>
            <a:endParaRPr kumimoji="1" lang="ko-Kore-KR" altLang="en-US" sz="60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F4B56-57DA-8A7E-975F-B7D2337F540F}"/>
              </a:ext>
            </a:extLst>
          </p:cNvPr>
          <p:cNvSpPr txBox="1"/>
          <p:nvPr/>
        </p:nvSpPr>
        <p:spPr>
          <a:xfrm>
            <a:off x="283778" y="695234"/>
            <a:ext cx="6322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1.</a:t>
            </a:r>
            <a:r>
              <a:rPr kumimoji="1" lang="ko-KR" altLang="en-US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코드 </a:t>
            </a:r>
            <a:r>
              <a:rPr kumimoji="1" lang="en-US" altLang="ko-KR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–</a:t>
            </a:r>
            <a:r>
              <a:rPr kumimoji="1" lang="ko-KR" altLang="en-US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게임 기본 시스템</a:t>
            </a:r>
            <a:endParaRPr kumimoji="1" lang="en-US" altLang="ko-KR" sz="44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31DBB-2076-9C6A-FF26-25DF97E85783}"/>
              </a:ext>
            </a:extLst>
          </p:cNvPr>
          <p:cNvSpPr txBox="1"/>
          <p:nvPr/>
        </p:nvSpPr>
        <p:spPr>
          <a:xfrm>
            <a:off x="610744" y="5327249"/>
            <a:ext cx="11089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또한</a:t>
            </a:r>
            <a:r>
              <a:rPr kumimoji="1" lang="en-US" altLang="ko-KR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,</a:t>
            </a:r>
            <a:r>
              <a:rPr kumimoji="1" lang="ko-KR" altLang="en-US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이와 같이 별을 획득하면</a:t>
            </a:r>
            <a:r>
              <a:rPr kumimoji="1" lang="en-US" altLang="ko-KR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,</a:t>
            </a:r>
            <a:r>
              <a:rPr kumimoji="1" lang="ko-KR" altLang="en-US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속도가 </a:t>
            </a:r>
            <a:r>
              <a:rPr kumimoji="1" lang="en-US" altLang="ko-KR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10</a:t>
            </a:r>
            <a:r>
              <a:rPr kumimoji="1" lang="ko-KR" altLang="en-US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증가합니다</a:t>
            </a:r>
            <a:r>
              <a:rPr kumimoji="1" lang="en-US" altLang="ko-KR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.</a:t>
            </a:r>
          </a:p>
          <a:p>
            <a:r>
              <a:rPr kumimoji="1" lang="ko-KR" altLang="en-US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                                              </a:t>
            </a:r>
            <a:r>
              <a:rPr kumimoji="1" lang="en-US" altLang="ko-KR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(</a:t>
            </a:r>
            <a:r>
              <a:rPr kumimoji="1" lang="ko-KR" altLang="en-US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속도 최대 속도</a:t>
            </a:r>
            <a:r>
              <a:rPr kumimoji="1" lang="en-US" altLang="ko-KR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:</a:t>
            </a:r>
            <a:r>
              <a:rPr kumimoji="1" lang="ko-KR" altLang="en-US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</a:t>
            </a:r>
            <a:r>
              <a:rPr kumimoji="1" lang="en-US" altLang="ko-KR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30ms/block)</a:t>
            </a:r>
            <a:r>
              <a:rPr kumimoji="1" lang="ko-KR" altLang="en-US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</a:t>
            </a:r>
            <a:endParaRPr kumimoji="1" lang="ko-Kore-KR" altLang="en-US" sz="3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3A8CD9-0992-AF7C-7ADA-231993F20E64}"/>
              </a:ext>
            </a:extLst>
          </p:cNvPr>
          <p:cNvSpPr txBox="1"/>
          <p:nvPr/>
        </p:nvSpPr>
        <p:spPr>
          <a:xfrm>
            <a:off x="4073144" y="4389119"/>
            <a:ext cx="29338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속도</a:t>
            </a:r>
            <a:r>
              <a:rPr kumimoji="1" lang="en-US" altLang="ko-KR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:</a:t>
            </a:r>
            <a:r>
              <a:rPr kumimoji="1" lang="ko-KR" altLang="en-US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</a:t>
            </a:r>
            <a:r>
              <a:rPr kumimoji="1" lang="en-US" altLang="ko-KR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20</a:t>
            </a:r>
            <a:endParaRPr kumimoji="1" lang="ko-Kore-KR" altLang="en-US" sz="60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464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  <p:pic>
        <p:nvPicPr>
          <p:cNvPr id="4098" name="Picture 2" descr="만화 뱀 - 픽셀 디자인의 벡터 일러스트 로열티 무료 사진, 그림, 이미지 그리고 스톡포토그래피. Image 54416763.">
            <a:extLst>
              <a:ext uri="{FF2B5EF4-FFF2-40B4-BE49-F238E27FC236}">
                <a16:creationId xmlns:a16="http://schemas.microsoft.com/office/drawing/2014/main" id="{74F88BB2-5AFE-AF87-AB17-2641C2BC6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77" b="94128" l="4462" r="92692">
                        <a14:foregroundMark x1="4769" y1="22539" x2="6308" y2="17012"/>
                        <a14:foregroundMark x1="12538" y1="8808" x2="16769" y2="8290"/>
                        <a14:foregroundMark x1="17615" y1="4577" x2="19615" y2="4836"/>
                        <a14:foregroundMark x1="20077" y1="90328" x2="28308" y2="93351"/>
                        <a14:foregroundMark x1="61615" y1="93092" x2="72923" y2="94128"/>
                        <a14:foregroundMark x1="80308" y1="93092" x2="81154" y2="89378"/>
                        <a14:foregroundMark x1="90231" y1="72884" x2="92692" y2="62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411" y="2014403"/>
            <a:ext cx="1831863" cy="163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694DAD-7930-77ED-29D6-63D05AEF5BCA}"/>
              </a:ext>
            </a:extLst>
          </p:cNvPr>
          <p:cNvSpPr txBox="1"/>
          <p:nvPr/>
        </p:nvSpPr>
        <p:spPr>
          <a:xfrm>
            <a:off x="610744" y="4389120"/>
            <a:ext cx="33874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점수</a:t>
            </a:r>
            <a:r>
              <a:rPr kumimoji="1" lang="en-US" altLang="ko-KR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:</a:t>
            </a:r>
            <a:r>
              <a:rPr kumimoji="1" lang="ko-KR" altLang="en-US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</a:t>
            </a:r>
            <a:r>
              <a:rPr kumimoji="1" lang="en-US" altLang="ko-KR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103</a:t>
            </a:r>
            <a:endParaRPr kumimoji="1" lang="ko-Kore-KR" altLang="en-US" sz="60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F4B56-57DA-8A7E-975F-B7D2337F540F}"/>
              </a:ext>
            </a:extLst>
          </p:cNvPr>
          <p:cNvSpPr txBox="1"/>
          <p:nvPr/>
        </p:nvSpPr>
        <p:spPr>
          <a:xfrm>
            <a:off x="283778" y="695234"/>
            <a:ext cx="6322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1.</a:t>
            </a:r>
            <a:r>
              <a:rPr kumimoji="1" lang="ko-KR" altLang="en-US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코드 </a:t>
            </a:r>
            <a:r>
              <a:rPr kumimoji="1" lang="en-US" altLang="ko-KR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–</a:t>
            </a:r>
            <a:r>
              <a:rPr kumimoji="1" lang="ko-KR" altLang="en-US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게임 기본 시스템</a:t>
            </a:r>
            <a:endParaRPr kumimoji="1" lang="en-US" altLang="ko-KR" sz="44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31DBB-2076-9C6A-FF26-25DF97E85783}"/>
              </a:ext>
            </a:extLst>
          </p:cNvPr>
          <p:cNvSpPr txBox="1"/>
          <p:nvPr/>
        </p:nvSpPr>
        <p:spPr>
          <a:xfrm>
            <a:off x="610744" y="5327249"/>
            <a:ext cx="1191063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또한</a:t>
            </a:r>
            <a:r>
              <a:rPr kumimoji="1" lang="en-US" altLang="ko-KR" sz="3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,</a:t>
            </a:r>
            <a:r>
              <a:rPr kumimoji="1" lang="ko-KR" altLang="en-US" sz="3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이와 같이 별을 획득하면</a:t>
            </a:r>
            <a:r>
              <a:rPr kumimoji="1" lang="en-US" altLang="ko-KR" sz="3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,</a:t>
            </a:r>
            <a:r>
              <a:rPr kumimoji="1" lang="ko-KR" altLang="en-US" sz="3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장애물이 </a:t>
            </a:r>
            <a:r>
              <a:rPr kumimoji="1" lang="ko-KR" altLang="en-US" sz="32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랜덤한</a:t>
            </a:r>
            <a:r>
              <a:rPr kumimoji="1" lang="ko-KR" altLang="en-US" sz="3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위치에 생성됩니다</a:t>
            </a:r>
            <a:r>
              <a:rPr kumimoji="1" lang="en-US" altLang="ko-KR" sz="3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.</a:t>
            </a:r>
          </a:p>
          <a:p>
            <a:r>
              <a:rPr kumimoji="1" lang="ko-KR" altLang="en-US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                                                 </a:t>
            </a:r>
            <a:r>
              <a:rPr kumimoji="1" lang="en-US" altLang="ko-KR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(</a:t>
            </a:r>
            <a:r>
              <a:rPr kumimoji="1" lang="ko-KR" altLang="en-US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장애물은 빈 공간에만 생성됨</a:t>
            </a:r>
            <a:r>
              <a:rPr kumimoji="1" lang="en-US" altLang="ko-KR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)</a:t>
            </a:r>
            <a:r>
              <a:rPr kumimoji="1" lang="ko-KR" altLang="en-US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</a:t>
            </a:r>
            <a:endParaRPr kumimoji="1" lang="ko-Kore-KR" altLang="en-US" sz="3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3A8CD9-0992-AF7C-7ADA-231993F20E64}"/>
              </a:ext>
            </a:extLst>
          </p:cNvPr>
          <p:cNvSpPr txBox="1"/>
          <p:nvPr/>
        </p:nvSpPr>
        <p:spPr>
          <a:xfrm>
            <a:off x="4073144" y="4389119"/>
            <a:ext cx="29338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속도</a:t>
            </a:r>
            <a:r>
              <a:rPr kumimoji="1" lang="en-US" altLang="ko-KR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:</a:t>
            </a:r>
            <a:r>
              <a:rPr kumimoji="1" lang="ko-KR" altLang="en-US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</a:t>
            </a:r>
            <a:r>
              <a:rPr kumimoji="1" lang="en-US" altLang="ko-KR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20</a:t>
            </a:r>
            <a:endParaRPr kumimoji="1" lang="ko-Kore-KR" altLang="en-US" sz="60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pic>
        <p:nvPicPr>
          <p:cNvPr id="8194" name="Picture 2" descr="장애물 PNG 일러스트 | 이미지 및 PSD 파일 | Pngtree에 무료 다운로드">
            <a:extLst>
              <a:ext uri="{FF2B5EF4-FFF2-40B4-BE49-F238E27FC236}">
                <a16:creationId xmlns:a16="http://schemas.microsoft.com/office/drawing/2014/main" id="{DE87009F-6577-B7CA-FA9D-2D5A93223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821" y="1853923"/>
            <a:ext cx="2002841" cy="200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45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  <p:pic>
        <p:nvPicPr>
          <p:cNvPr id="4098" name="Picture 2" descr="만화 뱀 - 픽셀 디자인의 벡터 일러스트 로열티 무료 사진, 그림, 이미지 그리고 스톡포토그래피. Image 54416763.">
            <a:extLst>
              <a:ext uri="{FF2B5EF4-FFF2-40B4-BE49-F238E27FC236}">
                <a16:creationId xmlns:a16="http://schemas.microsoft.com/office/drawing/2014/main" id="{74F88BB2-5AFE-AF87-AB17-2641C2BC6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77" b="94128" l="4462" r="92692">
                        <a14:foregroundMark x1="4769" y1="22539" x2="6308" y2="17012"/>
                        <a14:foregroundMark x1="12538" y1="8808" x2="16769" y2="8290"/>
                        <a14:foregroundMark x1="17615" y1="4577" x2="19615" y2="4836"/>
                        <a14:foregroundMark x1="20077" y1="90328" x2="28308" y2="93351"/>
                        <a14:foregroundMark x1="61615" y1="93092" x2="72923" y2="94128"/>
                        <a14:foregroundMark x1="80308" y1="93092" x2="81154" y2="89378"/>
                        <a14:foregroundMark x1="90231" y1="72884" x2="92692" y2="62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309" y="2014403"/>
            <a:ext cx="1831863" cy="163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694DAD-7930-77ED-29D6-63D05AEF5BCA}"/>
              </a:ext>
            </a:extLst>
          </p:cNvPr>
          <p:cNvSpPr txBox="1"/>
          <p:nvPr/>
        </p:nvSpPr>
        <p:spPr>
          <a:xfrm>
            <a:off x="610744" y="4389120"/>
            <a:ext cx="33874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점수</a:t>
            </a:r>
            <a:r>
              <a:rPr kumimoji="1" lang="en-US" altLang="ko-KR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:</a:t>
            </a:r>
            <a:r>
              <a:rPr kumimoji="1" lang="ko-KR" altLang="en-US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</a:t>
            </a:r>
            <a:r>
              <a:rPr kumimoji="1" lang="en-US" altLang="ko-KR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104</a:t>
            </a:r>
            <a:endParaRPr kumimoji="1" lang="ko-Kore-KR" altLang="en-US" sz="60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F4B56-57DA-8A7E-975F-B7D2337F540F}"/>
              </a:ext>
            </a:extLst>
          </p:cNvPr>
          <p:cNvSpPr txBox="1"/>
          <p:nvPr/>
        </p:nvSpPr>
        <p:spPr>
          <a:xfrm>
            <a:off x="283778" y="695234"/>
            <a:ext cx="6322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1.</a:t>
            </a:r>
            <a:r>
              <a:rPr kumimoji="1" lang="ko-KR" altLang="en-US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코드 </a:t>
            </a:r>
            <a:r>
              <a:rPr kumimoji="1" lang="en-US" altLang="ko-KR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–</a:t>
            </a:r>
            <a:r>
              <a:rPr kumimoji="1" lang="ko-KR" altLang="en-US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게임 기본 시스템</a:t>
            </a:r>
            <a:endParaRPr kumimoji="1" lang="en-US" altLang="ko-KR" sz="44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31DBB-2076-9C6A-FF26-25DF97E85783}"/>
              </a:ext>
            </a:extLst>
          </p:cNvPr>
          <p:cNvSpPr txBox="1"/>
          <p:nvPr/>
        </p:nvSpPr>
        <p:spPr>
          <a:xfrm>
            <a:off x="610744" y="5327249"/>
            <a:ext cx="11630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만약</a:t>
            </a:r>
            <a:r>
              <a:rPr kumimoji="1" lang="en-US" altLang="ko-KR" sz="3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,</a:t>
            </a:r>
            <a:r>
              <a:rPr kumimoji="1" lang="ko-KR" altLang="en-US" sz="3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뱀이 장애물</a:t>
            </a:r>
            <a:r>
              <a:rPr kumimoji="1" lang="en-US" altLang="ko-KR" sz="3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,</a:t>
            </a:r>
            <a:r>
              <a:rPr kumimoji="1" lang="ko-KR" altLang="en-US" sz="3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벽</a:t>
            </a:r>
            <a:r>
              <a:rPr kumimoji="1" lang="en-US" altLang="ko-KR" sz="3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,</a:t>
            </a:r>
            <a:r>
              <a:rPr kumimoji="1" lang="ko-KR" altLang="en-US" sz="3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자기 자신에게 부딪친다면 게임은 종료됩니다</a:t>
            </a:r>
            <a:r>
              <a:rPr kumimoji="1" lang="en-US" altLang="ko-KR" sz="3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3A8CD9-0992-AF7C-7ADA-231993F20E64}"/>
              </a:ext>
            </a:extLst>
          </p:cNvPr>
          <p:cNvSpPr txBox="1"/>
          <p:nvPr/>
        </p:nvSpPr>
        <p:spPr>
          <a:xfrm>
            <a:off x="4073144" y="4389119"/>
            <a:ext cx="29338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속도</a:t>
            </a:r>
            <a:r>
              <a:rPr kumimoji="1" lang="en-US" altLang="ko-KR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:</a:t>
            </a:r>
            <a:r>
              <a:rPr kumimoji="1" lang="ko-KR" altLang="en-US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</a:t>
            </a:r>
            <a:r>
              <a:rPr kumimoji="1" lang="en-US" altLang="ko-KR" sz="6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20</a:t>
            </a:r>
            <a:endParaRPr kumimoji="1" lang="ko-Kore-KR" altLang="en-US" sz="60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pic>
        <p:nvPicPr>
          <p:cNvPr id="8194" name="Picture 2" descr="장애물 PNG 일러스트 | 이미지 및 PSD 파일 | Pngtree에 무료 다운로드">
            <a:extLst>
              <a:ext uri="{FF2B5EF4-FFF2-40B4-BE49-F238E27FC236}">
                <a16:creationId xmlns:a16="http://schemas.microsoft.com/office/drawing/2014/main" id="{DE87009F-6577-B7CA-FA9D-2D5A93223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821" y="1853923"/>
            <a:ext cx="2002841" cy="200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452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010B7-CADF-E06C-1421-45D5F3CD6E4B}"/>
              </a:ext>
            </a:extLst>
          </p:cNvPr>
          <p:cNvSpPr txBox="1"/>
          <p:nvPr/>
        </p:nvSpPr>
        <p:spPr>
          <a:xfrm>
            <a:off x="4624283" y="2086764"/>
            <a:ext cx="2943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72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뱀 게임</a:t>
            </a:r>
            <a:endParaRPr kumimoji="1" lang="en-US" altLang="ko-KR" sz="72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2186921" y="3287093"/>
            <a:ext cx="781816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44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  <a:p>
            <a:pPr algn="ctr"/>
            <a:r>
              <a:rPr kumimoji="1" lang="en-US" altLang="ko-Kore-KR" sz="44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 C++</a:t>
            </a:r>
          </a:p>
          <a:p>
            <a:pPr algn="ctr"/>
            <a:endParaRPr kumimoji="1" lang="en-US" altLang="ko-Kore-KR" sz="44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marL="571500" indent="-571500" algn="ctr">
              <a:buFontTx/>
              <a:buChar char="-"/>
            </a:pPr>
            <a:r>
              <a:rPr kumimoji="1" lang="ko-KR" altLang="en-US" sz="44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주승민 </a:t>
            </a:r>
            <a:r>
              <a:rPr kumimoji="1" lang="en-US" altLang="ko-KR" sz="44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–</a:t>
            </a:r>
          </a:p>
          <a:p>
            <a:pPr marL="571500" indent="-571500" algn="ctr">
              <a:buFontTx/>
              <a:buChar char="-"/>
            </a:pPr>
            <a:r>
              <a:rPr kumimoji="1" lang="en-US" altLang="ko-Kore-KR" sz="44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Special Thanks To. </a:t>
            </a:r>
            <a:r>
              <a:rPr kumimoji="1" lang="ko-KR" altLang="en-US" sz="44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안태원</a:t>
            </a:r>
            <a:r>
              <a:rPr kumimoji="1" lang="ko-KR" altLang="en-US" sz="44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</a:t>
            </a:r>
            <a:r>
              <a:rPr kumimoji="1" lang="en-US" altLang="ko-KR" sz="44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-</a:t>
            </a:r>
            <a:endParaRPr kumimoji="1" lang="en-US" altLang="ko-Kore-KR" sz="44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F635DD-85A7-C1C4-E543-5E026EABCCFA}"/>
              </a:ext>
            </a:extLst>
          </p:cNvPr>
          <p:cNvSpPr txBox="1"/>
          <p:nvPr/>
        </p:nvSpPr>
        <p:spPr>
          <a:xfrm>
            <a:off x="126742" y="93032"/>
            <a:ext cx="10639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GitHub Link: https://</a:t>
            </a:r>
            <a:r>
              <a:rPr kumimoji="1" lang="en-US" altLang="ko-Kore-KR" sz="20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github.com</a:t>
            </a:r>
            <a:r>
              <a:rPr kumimoji="1" lang="en-US" altLang="ko-Kore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/</a:t>
            </a:r>
            <a:r>
              <a:rPr kumimoji="1" lang="en-US" altLang="ko-Kore-KR" sz="20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Kor-XCoder</a:t>
            </a:r>
            <a:r>
              <a:rPr kumimoji="1" lang="en-US" altLang="ko-Kore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/</a:t>
            </a:r>
            <a:r>
              <a:rPr kumimoji="1" lang="en-US" altLang="ko-Kore-KR" sz="20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SnakeGame</a:t>
            </a:r>
            <a:r>
              <a:rPr kumimoji="1" lang="en-US" altLang="ko-Kore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/blob/main/</a:t>
            </a:r>
            <a:r>
              <a:rPr kumimoji="1" lang="en-US" altLang="ko-Kore-KR" sz="20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NewSource.cpp</a:t>
            </a:r>
            <a:r>
              <a:rPr kumimoji="1" lang="en-US" altLang="ko-Kore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</a:t>
            </a:r>
            <a:endParaRPr kumimoji="1" lang="ko-Kore-KR" altLang="en-US" sz="20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pic>
        <p:nvPicPr>
          <p:cNvPr id="10242" name="Picture 2" descr="GitHub Logo and symbol, meaning, history, PNG, brand">
            <a:extLst>
              <a:ext uri="{FF2B5EF4-FFF2-40B4-BE49-F238E27FC236}">
                <a16:creationId xmlns:a16="http://schemas.microsoft.com/office/drawing/2014/main" id="{CFB4636D-534C-9A36-546F-525A5DC74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087" y="93032"/>
            <a:ext cx="2293729" cy="129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975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9353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F4B56-57DA-8A7E-975F-B7D2337F540F}"/>
              </a:ext>
            </a:extLst>
          </p:cNvPr>
          <p:cNvSpPr txBox="1"/>
          <p:nvPr/>
        </p:nvSpPr>
        <p:spPr>
          <a:xfrm>
            <a:off x="283778" y="695234"/>
            <a:ext cx="6322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1.</a:t>
            </a:r>
            <a:r>
              <a:rPr kumimoji="1" lang="ko-KR" altLang="en-US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코드 </a:t>
            </a:r>
            <a:r>
              <a:rPr kumimoji="1" lang="en-US" altLang="ko-KR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–</a:t>
            </a:r>
            <a:r>
              <a:rPr kumimoji="1" lang="ko-KR" altLang="en-US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게임 기본 시스템</a:t>
            </a:r>
            <a:endParaRPr kumimoji="1" lang="en-US" altLang="ko-KR" sz="44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31DBB-2076-9C6A-FF26-25DF97E85783}"/>
              </a:ext>
            </a:extLst>
          </p:cNvPr>
          <p:cNvSpPr txBox="1"/>
          <p:nvPr/>
        </p:nvSpPr>
        <p:spPr>
          <a:xfrm>
            <a:off x="283778" y="1720449"/>
            <a:ext cx="98684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게임이 종료되면</a:t>
            </a:r>
            <a:r>
              <a:rPr kumimoji="1" lang="en-US" altLang="ko-KR" sz="4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,</a:t>
            </a:r>
            <a:r>
              <a:rPr kumimoji="1" lang="ko-KR" altLang="en-US" sz="4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현재 점수와 등급이 출력되며</a:t>
            </a:r>
            <a:endParaRPr kumimoji="1" lang="en-US" altLang="ko-KR" sz="40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r>
              <a:rPr kumimoji="1" lang="ko-KR" altLang="en-US" sz="4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아무 키나 누르면 다시 할 수 있습니다</a:t>
            </a:r>
            <a:r>
              <a:rPr kumimoji="1" lang="en-US" altLang="ko-KR" sz="4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03B54F-B14C-05CD-39EC-FB415A9B3303}"/>
              </a:ext>
            </a:extLst>
          </p:cNvPr>
          <p:cNvSpPr txBox="1"/>
          <p:nvPr/>
        </p:nvSpPr>
        <p:spPr>
          <a:xfrm>
            <a:off x="4652578" y="3460170"/>
            <a:ext cx="2270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점수</a:t>
            </a:r>
            <a:r>
              <a:rPr kumimoji="1" lang="en-US" altLang="ko-KR" sz="4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:</a:t>
            </a:r>
            <a:r>
              <a:rPr kumimoji="1" lang="ko-KR" altLang="en-US" sz="4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</a:t>
            </a:r>
            <a:r>
              <a:rPr kumimoji="1" lang="en-US" altLang="ko-KR" sz="4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104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09976-E31F-92CC-0CDC-400FFBD3166C}"/>
              </a:ext>
            </a:extLst>
          </p:cNvPr>
          <p:cNvSpPr txBox="1"/>
          <p:nvPr/>
        </p:nvSpPr>
        <p:spPr>
          <a:xfrm>
            <a:off x="283778" y="4618218"/>
            <a:ext cx="42001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500" b="1" dirty="0">
                <a:solidFill>
                  <a:schemeClr val="accent1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C </a:t>
            </a:r>
            <a:r>
              <a:rPr kumimoji="1" lang="ko-KR" altLang="en-US" sz="11500" b="1" dirty="0">
                <a:solidFill>
                  <a:schemeClr val="accent1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등급</a:t>
            </a:r>
            <a:endParaRPr kumimoji="1" lang="ko-Kore-KR" altLang="en-US" sz="11500" b="1" dirty="0">
              <a:solidFill>
                <a:schemeClr val="accent1"/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F9C524-7D69-8B1E-C087-9AEBDF80F8A4}"/>
              </a:ext>
            </a:extLst>
          </p:cNvPr>
          <p:cNvSpPr txBox="1"/>
          <p:nvPr/>
        </p:nvSpPr>
        <p:spPr>
          <a:xfrm>
            <a:off x="4474777" y="5549242"/>
            <a:ext cx="7738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계속하려면 아무 키나 누르십시오</a:t>
            </a:r>
            <a:r>
              <a:rPr kumimoji="1" lang="en-US" altLang="ko-KR" sz="4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76377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  <p:pic>
        <p:nvPicPr>
          <p:cNvPr id="5124" name="Picture 4" descr="그림을 그립시다' 밥 아저씨…사실은 '19금 드립' 선수였다 [왓칭] - 조선일보">
            <a:extLst>
              <a:ext uri="{FF2B5EF4-FFF2-40B4-BE49-F238E27FC236}">
                <a16:creationId xmlns:a16="http://schemas.microsoft.com/office/drawing/2014/main" id="{C8AC3181-0AFC-6043-0402-6A958A2B0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4" y="756741"/>
            <a:ext cx="10564811" cy="594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1ECB2C-AC1C-CC71-94E1-360F41A8F8FB}"/>
              </a:ext>
            </a:extLst>
          </p:cNvPr>
          <p:cNvSpPr txBox="1"/>
          <p:nvPr/>
        </p:nvSpPr>
        <p:spPr>
          <a:xfrm>
            <a:off x="2417379" y="1131113"/>
            <a:ext cx="48718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88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참</a:t>
            </a:r>
            <a:r>
              <a:rPr kumimoji="1" lang="ko-KR" altLang="en-US" sz="88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</a:t>
            </a:r>
            <a:r>
              <a:rPr kumimoji="1" lang="ko-KR" altLang="en-US" sz="8800" b="1" dirty="0" err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쉽</a:t>
            </a:r>
            <a:r>
              <a:rPr kumimoji="1" lang="en-US" altLang="ko-KR" sz="88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..</a:t>
            </a:r>
            <a:r>
              <a:rPr kumimoji="1" lang="ko-KR" altLang="en-US" sz="88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죠</a:t>
            </a:r>
            <a:r>
              <a:rPr kumimoji="1" lang="en-US" altLang="ko-KR" sz="88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?</a:t>
            </a:r>
            <a:endParaRPr kumimoji="1" lang="ko-Kore-KR" altLang="en-US" sz="88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6495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010B7-CADF-E06C-1421-45D5F3CD6E4B}"/>
              </a:ext>
            </a:extLst>
          </p:cNvPr>
          <p:cNvSpPr txBox="1"/>
          <p:nvPr/>
        </p:nvSpPr>
        <p:spPr>
          <a:xfrm>
            <a:off x="2805676" y="2828835"/>
            <a:ext cx="6580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2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1-3.</a:t>
            </a:r>
            <a:r>
              <a:rPr kumimoji="1" lang="ko-KR" altLang="en-US" sz="72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등급 시스템</a:t>
            </a:r>
            <a:endParaRPr kumimoji="1" lang="en-US" altLang="ko-KR" sz="72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</p:spTree>
    <p:extLst>
      <p:ext uri="{BB962C8B-B14F-4D97-AF65-F5344CB8AC3E}">
        <p14:creationId xmlns:p14="http://schemas.microsoft.com/office/powerpoint/2010/main" val="4125438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BE0492-AD62-D0DD-31BC-CB0AC5CC6A09}"/>
              </a:ext>
            </a:extLst>
          </p:cNvPr>
          <p:cNvSpPr txBox="1"/>
          <p:nvPr/>
        </p:nvSpPr>
        <p:spPr>
          <a:xfrm>
            <a:off x="283778" y="695234"/>
            <a:ext cx="5155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1.</a:t>
            </a:r>
            <a:r>
              <a:rPr kumimoji="1" lang="ko-KR" altLang="en-US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코드 </a:t>
            </a:r>
            <a:r>
              <a:rPr kumimoji="1" lang="en-US" altLang="ko-KR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–</a:t>
            </a:r>
            <a:r>
              <a:rPr kumimoji="1" lang="ko-KR" altLang="en-US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등급 시스템</a:t>
            </a:r>
            <a:endParaRPr kumimoji="1" lang="en-US" altLang="ko-KR" sz="44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58B3F-4433-626B-6836-5C61B8DBD452}"/>
              </a:ext>
            </a:extLst>
          </p:cNvPr>
          <p:cNvSpPr txBox="1"/>
          <p:nvPr/>
        </p:nvSpPr>
        <p:spPr>
          <a:xfrm>
            <a:off x="873760" y="1464675"/>
            <a:ext cx="64748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게임</a:t>
            </a:r>
            <a:r>
              <a:rPr kumimoji="1" lang="ko-KR" altLang="en-US" sz="4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종료 후</a:t>
            </a:r>
            <a:r>
              <a:rPr kumimoji="1" lang="en-US" altLang="ko-KR" sz="4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,</a:t>
            </a:r>
            <a:r>
              <a:rPr kumimoji="1" lang="ko-KR" altLang="en-US" sz="4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점수를 기준으로</a:t>
            </a:r>
            <a:endParaRPr kumimoji="1" lang="en-US" altLang="ko-KR" sz="40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en-US" altLang="ko-Kore-KR" sz="4000" b="1" dirty="0">
                <a:solidFill>
                  <a:srgbClr val="FF00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~300: F</a:t>
            </a:r>
            <a:r>
              <a:rPr kumimoji="1" lang="ko-KR" altLang="en-US" sz="4000" b="1" dirty="0">
                <a:solidFill>
                  <a:srgbClr val="FF00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등급</a:t>
            </a:r>
            <a:endParaRPr kumimoji="1" lang="en-US" altLang="ko-KR" sz="4000" b="1" dirty="0">
              <a:solidFill>
                <a:srgbClr val="FF0000"/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2122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BE0492-AD62-D0DD-31BC-CB0AC5CC6A09}"/>
              </a:ext>
            </a:extLst>
          </p:cNvPr>
          <p:cNvSpPr txBox="1"/>
          <p:nvPr/>
        </p:nvSpPr>
        <p:spPr>
          <a:xfrm>
            <a:off x="283778" y="695234"/>
            <a:ext cx="5155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1.</a:t>
            </a:r>
            <a:r>
              <a:rPr kumimoji="1" lang="ko-KR" altLang="en-US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코드 </a:t>
            </a:r>
            <a:r>
              <a:rPr kumimoji="1" lang="en-US" altLang="ko-KR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–</a:t>
            </a:r>
            <a:r>
              <a:rPr kumimoji="1" lang="ko-KR" altLang="en-US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등급 시스템</a:t>
            </a:r>
            <a:endParaRPr kumimoji="1" lang="en-US" altLang="ko-KR" sz="44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58B3F-4433-626B-6836-5C61B8DBD452}"/>
              </a:ext>
            </a:extLst>
          </p:cNvPr>
          <p:cNvSpPr txBox="1"/>
          <p:nvPr/>
        </p:nvSpPr>
        <p:spPr>
          <a:xfrm>
            <a:off x="873760" y="1464675"/>
            <a:ext cx="64748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게임</a:t>
            </a:r>
            <a:r>
              <a:rPr kumimoji="1" lang="ko-KR" altLang="en-US" sz="4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종료 후</a:t>
            </a:r>
            <a:r>
              <a:rPr kumimoji="1" lang="en-US" altLang="ko-KR" sz="4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,</a:t>
            </a:r>
            <a:r>
              <a:rPr kumimoji="1" lang="ko-KR" altLang="en-US" sz="4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점수를 기준으로</a:t>
            </a:r>
            <a:endParaRPr kumimoji="1" lang="en-US" altLang="ko-KR" sz="40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en-US" altLang="ko-Kore-KR" sz="4000" b="1" dirty="0">
                <a:solidFill>
                  <a:srgbClr val="FF00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~300: F</a:t>
            </a:r>
            <a:r>
              <a:rPr kumimoji="1" lang="ko-KR" altLang="en-US" sz="4000" b="1" dirty="0">
                <a:solidFill>
                  <a:srgbClr val="FF00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등급</a:t>
            </a:r>
            <a:endParaRPr kumimoji="1" lang="en-US" altLang="ko-KR" sz="4000" b="1" dirty="0">
              <a:solidFill>
                <a:srgbClr val="FF0000"/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en-US" altLang="ko-KR" sz="4000" b="1" dirty="0">
                <a:solidFill>
                  <a:srgbClr val="0070C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300~700:</a:t>
            </a:r>
            <a:r>
              <a:rPr kumimoji="1" lang="ko-KR" altLang="en-US" sz="4000" b="1" dirty="0">
                <a:solidFill>
                  <a:srgbClr val="0070C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</a:t>
            </a:r>
            <a:r>
              <a:rPr kumimoji="1" lang="en-US" altLang="ko-KR" sz="4000" b="1" dirty="0">
                <a:solidFill>
                  <a:srgbClr val="0070C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C</a:t>
            </a:r>
            <a:r>
              <a:rPr kumimoji="1" lang="ko-KR" altLang="en-US" sz="4000" b="1" dirty="0">
                <a:solidFill>
                  <a:srgbClr val="0070C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등급</a:t>
            </a:r>
            <a:endParaRPr kumimoji="1" lang="en-US" altLang="ko-KR" sz="4000" b="1" dirty="0">
              <a:solidFill>
                <a:srgbClr val="0070C0"/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4649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BE0492-AD62-D0DD-31BC-CB0AC5CC6A09}"/>
              </a:ext>
            </a:extLst>
          </p:cNvPr>
          <p:cNvSpPr txBox="1"/>
          <p:nvPr/>
        </p:nvSpPr>
        <p:spPr>
          <a:xfrm>
            <a:off x="283778" y="695234"/>
            <a:ext cx="5155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1.</a:t>
            </a:r>
            <a:r>
              <a:rPr kumimoji="1" lang="ko-KR" altLang="en-US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코드 </a:t>
            </a:r>
            <a:r>
              <a:rPr kumimoji="1" lang="en-US" altLang="ko-KR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–</a:t>
            </a:r>
            <a:r>
              <a:rPr kumimoji="1" lang="ko-KR" altLang="en-US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등급 시스템</a:t>
            </a:r>
            <a:endParaRPr kumimoji="1" lang="en-US" altLang="ko-KR" sz="44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58B3F-4433-626B-6836-5C61B8DBD452}"/>
              </a:ext>
            </a:extLst>
          </p:cNvPr>
          <p:cNvSpPr txBox="1"/>
          <p:nvPr/>
        </p:nvSpPr>
        <p:spPr>
          <a:xfrm>
            <a:off x="873760" y="1464675"/>
            <a:ext cx="647484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게임</a:t>
            </a:r>
            <a:r>
              <a:rPr kumimoji="1" lang="ko-KR" altLang="en-US" sz="4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종료 후</a:t>
            </a:r>
            <a:r>
              <a:rPr kumimoji="1" lang="en-US" altLang="ko-KR" sz="4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,</a:t>
            </a:r>
            <a:r>
              <a:rPr kumimoji="1" lang="ko-KR" altLang="en-US" sz="4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점수를 기준으로</a:t>
            </a:r>
            <a:endParaRPr kumimoji="1" lang="en-US" altLang="ko-KR" sz="40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en-US" altLang="ko-Kore-KR" sz="4000" b="1" dirty="0">
                <a:solidFill>
                  <a:srgbClr val="FF00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~300: F</a:t>
            </a:r>
            <a:r>
              <a:rPr kumimoji="1" lang="ko-KR" altLang="en-US" sz="4000" b="1" dirty="0">
                <a:solidFill>
                  <a:srgbClr val="FF00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등급</a:t>
            </a:r>
            <a:endParaRPr kumimoji="1" lang="en-US" altLang="ko-KR" sz="4000" b="1" dirty="0">
              <a:solidFill>
                <a:srgbClr val="FF0000"/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en-US" altLang="ko-KR" sz="4000" b="1" dirty="0">
                <a:solidFill>
                  <a:srgbClr val="0070C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300~700:</a:t>
            </a:r>
            <a:r>
              <a:rPr kumimoji="1" lang="ko-KR" altLang="en-US" sz="4000" b="1" dirty="0">
                <a:solidFill>
                  <a:srgbClr val="0070C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</a:t>
            </a:r>
            <a:r>
              <a:rPr kumimoji="1" lang="en-US" altLang="ko-KR" sz="4000" b="1" dirty="0">
                <a:solidFill>
                  <a:srgbClr val="0070C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C</a:t>
            </a:r>
            <a:r>
              <a:rPr kumimoji="1" lang="ko-KR" altLang="en-US" sz="4000" b="1" dirty="0">
                <a:solidFill>
                  <a:srgbClr val="0070C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등급</a:t>
            </a:r>
            <a:endParaRPr kumimoji="1" lang="en-US" altLang="ko-KR" sz="4000" b="1" dirty="0">
              <a:solidFill>
                <a:srgbClr val="0070C0"/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en-US" altLang="ko-Kore-KR" sz="4000" b="1" dirty="0">
                <a:solidFill>
                  <a:srgbClr val="00BD84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700~2000: B</a:t>
            </a:r>
            <a:r>
              <a:rPr kumimoji="1" lang="ko-KR" altLang="en-US" sz="4000" b="1" dirty="0">
                <a:solidFill>
                  <a:srgbClr val="00BD84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등급</a:t>
            </a:r>
            <a:endParaRPr kumimoji="1" lang="en-US" altLang="ko-KR" sz="4000" b="1" dirty="0">
              <a:solidFill>
                <a:srgbClr val="00BD84"/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6607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BE0492-AD62-D0DD-31BC-CB0AC5CC6A09}"/>
              </a:ext>
            </a:extLst>
          </p:cNvPr>
          <p:cNvSpPr txBox="1"/>
          <p:nvPr/>
        </p:nvSpPr>
        <p:spPr>
          <a:xfrm>
            <a:off x="283778" y="695234"/>
            <a:ext cx="5155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1.</a:t>
            </a:r>
            <a:r>
              <a:rPr kumimoji="1" lang="ko-KR" altLang="en-US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코드 </a:t>
            </a:r>
            <a:r>
              <a:rPr kumimoji="1" lang="en-US" altLang="ko-KR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–</a:t>
            </a:r>
            <a:r>
              <a:rPr kumimoji="1" lang="ko-KR" altLang="en-US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등급 시스템</a:t>
            </a:r>
            <a:endParaRPr kumimoji="1" lang="en-US" altLang="ko-KR" sz="44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58B3F-4433-626B-6836-5C61B8DBD452}"/>
              </a:ext>
            </a:extLst>
          </p:cNvPr>
          <p:cNvSpPr txBox="1"/>
          <p:nvPr/>
        </p:nvSpPr>
        <p:spPr>
          <a:xfrm>
            <a:off x="873760" y="1464675"/>
            <a:ext cx="647484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게임</a:t>
            </a:r>
            <a:r>
              <a:rPr kumimoji="1" lang="ko-KR" altLang="en-US" sz="4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종료 후</a:t>
            </a:r>
            <a:r>
              <a:rPr kumimoji="1" lang="en-US" altLang="ko-KR" sz="4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,</a:t>
            </a:r>
            <a:r>
              <a:rPr kumimoji="1" lang="ko-KR" altLang="en-US" sz="4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점수를 기준으로</a:t>
            </a:r>
            <a:endParaRPr kumimoji="1" lang="en-US" altLang="ko-KR" sz="40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en-US" altLang="ko-Kore-KR" sz="4000" b="1" dirty="0">
                <a:solidFill>
                  <a:srgbClr val="FF00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~300: F</a:t>
            </a:r>
            <a:r>
              <a:rPr kumimoji="1" lang="ko-KR" altLang="en-US" sz="4000" b="1" dirty="0">
                <a:solidFill>
                  <a:srgbClr val="FF00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등급</a:t>
            </a:r>
            <a:endParaRPr kumimoji="1" lang="en-US" altLang="ko-KR" sz="4000" b="1" dirty="0">
              <a:solidFill>
                <a:srgbClr val="FF0000"/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en-US" altLang="ko-KR" sz="4000" b="1" dirty="0">
                <a:solidFill>
                  <a:srgbClr val="0070C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300~700:</a:t>
            </a:r>
            <a:r>
              <a:rPr kumimoji="1" lang="ko-KR" altLang="en-US" sz="4000" b="1" dirty="0">
                <a:solidFill>
                  <a:srgbClr val="0070C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</a:t>
            </a:r>
            <a:r>
              <a:rPr kumimoji="1" lang="en-US" altLang="ko-KR" sz="4000" b="1" dirty="0">
                <a:solidFill>
                  <a:srgbClr val="0070C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C</a:t>
            </a:r>
            <a:r>
              <a:rPr kumimoji="1" lang="ko-KR" altLang="en-US" sz="4000" b="1" dirty="0">
                <a:solidFill>
                  <a:srgbClr val="0070C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등급</a:t>
            </a:r>
            <a:endParaRPr kumimoji="1" lang="en-US" altLang="ko-KR" sz="4000" b="1" dirty="0">
              <a:solidFill>
                <a:srgbClr val="0070C0"/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en-US" altLang="ko-Kore-KR" sz="4000" b="1" dirty="0">
                <a:solidFill>
                  <a:srgbClr val="00BD84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700~2000: B</a:t>
            </a:r>
            <a:r>
              <a:rPr kumimoji="1" lang="ko-KR" altLang="en-US" sz="4000" b="1" dirty="0">
                <a:solidFill>
                  <a:srgbClr val="00BD84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등급</a:t>
            </a:r>
            <a:endParaRPr kumimoji="1" lang="en-US" altLang="ko-KR" sz="4000" b="1" dirty="0">
              <a:solidFill>
                <a:srgbClr val="00BD84"/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en-US" altLang="ko-KR" sz="4000" b="1" dirty="0">
                <a:solidFill>
                  <a:srgbClr val="00EE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2000~3000:</a:t>
            </a:r>
            <a:r>
              <a:rPr kumimoji="1" lang="ko-KR" altLang="en-US" sz="4000" b="1" dirty="0">
                <a:solidFill>
                  <a:srgbClr val="00EE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</a:t>
            </a:r>
            <a:r>
              <a:rPr kumimoji="1" lang="en-US" altLang="ko-KR" sz="4000" b="1" dirty="0">
                <a:solidFill>
                  <a:srgbClr val="00EE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A</a:t>
            </a:r>
            <a:r>
              <a:rPr kumimoji="1" lang="ko-KR" altLang="en-US" sz="4000" b="1" dirty="0">
                <a:solidFill>
                  <a:srgbClr val="00EE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등급</a:t>
            </a:r>
            <a:endParaRPr kumimoji="1" lang="en-US" altLang="ko-KR" sz="4000" b="1" dirty="0">
              <a:solidFill>
                <a:srgbClr val="00EE00"/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8443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BE0492-AD62-D0DD-31BC-CB0AC5CC6A09}"/>
              </a:ext>
            </a:extLst>
          </p:cNvPr>
          <p:cNvSpPr txBox="1"/>
          <p:nvPr/>
        </p:nvSpPr>
        <p:spPr>
          <a:xfrm>
            <a:off x="283778" y="695234"/>
            <a:ext cx="5155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1.</a:t>
            </a:r>
            <a:r>
              <a:rPr kumimoji="1" lang="ko-KR" altLang="en-US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코드 </a:t>
            </a:r>
            <a:r>
              <a:rPr kumimoji="1" lang="en-US" altLang="ko-KR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–</a:t>
            </a:r>
            <a:r>
              <a:rPr kumimoji="1" lang="ko-KR" altLang="en-US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등급 시스템</a:t>
            </a:r>
            <a:endParaRPr kumimoji="1" lang="en-US" altLang="ko-KR" sz="44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58B3F-4433-626B-6836-5C61B8DBD452}"/>
              </a:ext>
            </a:extLst>
          </p:cNvPr>
          <p:cNvSpPr txBox="1"/>
          <p:nvPr/>
        </p:nvSpPr>
        <p:spPr>
          <a:xfrm>
            <a:off x="873760" y="1464675"/>
            <a:ext cx="64748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게임</a:t>
            </a:r>
            <a:r>
              <a:rPr kumimoji="1" lang="ko-KR" altLang="en-US" sz="4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종료 후</a:t>
            </a:r>
            <a:r>
              <a:rPr kumimoji="1" lang="en-US" altLang="ko-KR" sz="4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,</a:t>
            </a:r>
            <a:r>
              <a:rPr kumimoji="1" lang="ko-KR" altLang="en-US" sz="4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점수를 기준으로</a:t>
            </a:r>
            <a:endParaRPr kumimoji="1" lang="en-US" altLang="ko-KR" sz="40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en-US" altLang="ko-Kore-KR" sz="4000" b="1" dirty="0">
                <a:solidFill>
                  <a:srgbClr val="FF00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~300: F</a:t>
            </a:r>
            <a:r>
              <a:rPr kumimoji="1" lang="ko-KR" altLang="en-US" sz="4000" b="1" dirty="0">
                <a:solidFill>
                  <a:srgbClr val="FF00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등급</a:t>
            </a:r>
            <a:endParaRPr kumimoji="1" lang="en-US" altLang="ko-KR" sz="4000" b="1" dirty="0">
              <a:solidFill>
                <a:srgbClr val="FF0000"/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en-US" altLang="ko-KR" sz="4000" b="1" dirty="0">
                <a:solidFill>
                  <a:srgbClr val="0070C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300~700:</a:t>
            </a:r>
            <a:r>
              <a:rPr kumimoji="1" lang="ko-KR" altLang="en-US" sz="4000" b="1" dirty="0">
                <a:solidFill>
                  <a:srgbClr val="0070C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</a:t>
            </a:r>
            <a:r>
              <a:rPr kumimoji="1" lang="en-US" altLang="ko-KR" sz="4000" b="1" dirty="0">
                <a:solidFill>
                  <a:srgbClr val="0070C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C</a:t>
            </a:r>
            <a:r>
              <a:rPr kumimoji="1" lang="ko-KR" altLang="en-US" sz="4000" b="1" dirty="0">
                <a:solidFill>
                  <a:srgbClr val="0070C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등급</a:t>
            </a:r>
            <a:endParaRPr kumimoji="1" lang="en-US" altLang="ko-KR" sz="4000" b="1" dirty="0">
              <a:solidFill>
                <a:srgbClr val="0070C0"/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en-US" altLang="ko-Kore-KR" sz="4000" b="1" dirty="0">
                <a:solidFill>
                  <a:srgbClr val="00BD84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700~2000: B</a:t>
            </a:r>
            <a:r>
              <a:rPr kumimoji="1" lang="ko-KR" altLang="en-US" sz="4000" b="1" dirty="0">
                <a:solidFill>
                  <a:srgbClr val="00BD84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등급</a:t>
            </a:r>
            <a:endParaRPr kumimoji="1" lang="en-US" altLang="ko-KR" sz="4000" b="1" dirty="0">
              <a:solidFill>
                <a:srgbClr val="00BD84"/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en-US" altLang="ko-KR" sz="4000" b="1" dirty="0">
                <a:solidFill>
                  <a:srgbClr val="00EE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2000~3000:</a:t>
            </a:r>
            <a:r>
              <a:rPr kumimoji="1" lang="ko-KR" altLang="en-US" sz="4000" b="1" dirty="0">
                <a:solidFill>
                  <a:srgbClr val="00EE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</a:t>
            </a:r>
            <a:r>
              <a:rPr kumimoji="1" lang="en-US" altLang="ko-KR" sz="4000" b="1" dirty="0">
                <a:solidFill>
                  <a:srgbClr val="00EE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A</a:t>
            </a:r>
            <a:r>
              <a:rPr kumimoji="1" lang="ko-KR" altLang="en-US" sz="4000" b="1" dirty="0">
                <a:solidFill>
                  <a:srgbClr val="00EE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등급</a:t>
            </a:r>
            <a:endParaRPr kumimoji="1" lang="en-US" altLang="ko-KR" sz="4000" b="1" dirty="0">
              <a:solidFill>
                <a:srgbClr val="00EE00"/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en-US" altLang="ko-Kore-KR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3000~5000: A+ </a:t>
            </a:r>
            <a:r>
              <a:rPr kumimoji="1" lang="ko-KR" alt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등급</a:t>
            </a:r>
            <a:endParaRPr kumimoji="1" lang="en-US" altLang="ko-KR" sz="4000" b="1" dirty="0">
              <a:solidFill>
                <a:schemeClr val="accent6">
                  <a:lumMod val="60000"/>
                  <a:lumOff val="40000"/>
                </a:schemeClr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1673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BE0492-AD62-D0DD-31BC-CB0AC5CC6A09}"/>
              </a:ext>
            </a:extLst>
          </p:cNvPr>
          <p:cNvSpPr txBox="1"/>
          <p:nvPr/>
        </p:nvSpPr>
        <p:spPr>
          <a:xfrm>
            <a:off x="283778" y="695234"/>
            <a:ext cx="5155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1.</a:t>
            </a:r>
            <a:r>
              <a:rPr kumimoji="1" lang="ko-KR" altLang="en-US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코드 </a:t>
            </a:r>
            <a:r>
              <a:rPr kumimoji="1" lang="en-US" altLang="ko-KR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–</a:t>
            </a:r>
            <a:r>
              <a:rPr kumimoji="1" lang="ko-KR" altLang="en-US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등급 시스템</a:t>
            </a:r>
            <a:endParaRPr kumimoji="1" lang="en-US" altLang="ko-KR" sz="44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58B3F-4433-626B-6836-5C61B8DBD452}"/>
              </a:ext>
            </a:extLst>
          </p:cNvPr>
          <p:cNvSpPr txBox="1"/>
          <p:nvPr/>
        </p:nvSpPr>
        <p:spPr>
          <a:xfrm>
            <a:off x="873760" y="1464675"/>
            <a:ext cx="647484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게임</a:t>
            </a:r>
            <a:r>
              <a:rPr kumimoji="1" lang="ko-KR" altLang="en-US" sz="4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종료 후</a:t>
            </a:r>
            <a:r>
              <a:rPr kumimoji="1" lang="en-US" altLang="ko-KR" sz="4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,</a:t>
            </a:r>
            <a:r>
              <a:rPr kumimoji="1" lang="ko-KR" altLang="en-US" sz="4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점수를 기준으로</a:t>
            </a:r>
            <a:endParaRPr kumimoji="1" lang="en-US" altLang="ko-KR" sz="40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en-US" altLang="ko-Kore-KR" sz="4000" b="1" dirty="0">
                <a:solidFill>
                  <a:srgbClr val="FF00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~300: F</a:t>
            </a:r>
            <a:r>
              <a:rPr kumimoji="1" lang="ko-KR" altLang="en-US" sz="4000" b="1" dirty="0">
                <a:solidFill>
                  <a:srgbClr val="FF00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등급</a:t>
            </a:r>
            <a:endParaRPr kumimoji="1" lang="en-US" altLang="ko-KR" sz="4000" b="1" dirty="0">
              <a:solidFill>
                <a:srgbClr val="FF0000"/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en-US" altLang="ko-KR" sz="4000" b="1" dirty="0">
                <a:solidFill>
                  <a:srgbClr val="0070C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300~700:</a:t>
            </a:r>
            <a:r>
              <a:rPr kumimoji="1" lang="ko-KR" altLang="en-US" sz="4000" b="1" dirty="0">
                <a:solidFill>
                  <a:srgbClr val="0070C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</a:t>
            </a:r>
            <a:r>
              <a:rPr kumimoji="1" lang="en-US" altLang="ko-KR" sz="4000" b="1" dirty="0">
                <a:solidFill>
                  <a:srgbClr val="0070C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C</a:t>
            </a:r>
            <a:r>
              <a:rPr kumimoji="1" lang="ko-KR" altLang="en-US" sz="4000" b="1" dirty="0">
                <a:solidFill>
                  <a:srgbClr val="0070C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등급</a:t>
            </a:r>
            <a:endParaRPr kumimoji="1" lang="en-US" altLang="ko-KR" sz="4000" b="1" dirty="0">
              <a:solidFill>
                <a:srgbClr val="0070C0"/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en-US" altLang="ko-Kore-KR" sz="4000" b="1" dirty="0">
                <a:solidFill>
                  <a:srgbClr val="00BD84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700~2000: B</a:t>
            </a:r>
            <a:r>
              <a:rPr kumimoji="1" lang="ko-KR" altLang="en-US" sz="4000" b="1" dirty="0">
                <a:solidFill>
                  <a:srgbClr val="00BD84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등급</a:t>
            </a:r>
            <a:endParaRPr kumimoji="1" lang="en-US" altLang="ko-KR" sz="4000" b="1" dirty="0">
              <a:solidFill>
                <a:srgbClr val="00BD84"/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en-US" altLang="ko-KR" sz="4000" b="1" dirty="0">
                <a:solidFill>
                  <a:srgbClr val="00EE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2000~3000:</a:t>
            </a:r>
            <a:r>
              <a:rPr kumimoji="1" lang="ko-KR" altLang="en-US" sz="4000" b="1" dirty="0">
                <a:solidFill>
                  <a:srgbClr val="00EE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</a:t>
            </a:r>
            <a:r>
              <a:rPr kumimoji="1" lang="en-US" altLang="ko-KR" sz="4000" b="1" dirty="0">
                <a:solidFill>
                  <a:srgbClr val="00EE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A</a:t>
            </a:r>
            <a:r>
              <a:rPr kumimoji="1" lang="ko-KR" altLang="en-US" sz="4000" b="1" dirty="0">
                <a:solidFill>
                  <a:srgbClr val="00EE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등급</a:t>
            </a:r>
            <a:endParaRPr kumimoji="1" lang="en-US" altLang="ko-KR" sz="4000" b="1" dirty="0">
              <a:solidFill>
                <a:srgbClr val="00EE00"/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en-US" altLang="ko-Kore-KR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3000~5000: A+ </a:t>
            </a:r>
            <a:r>
              <a:rPr kumimoji="1" lang="ko-KR" alt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등급</a:t>
            </a:r>
            <a:endParaRPr kumimoji="1" lang="en-US" altLang="ko-KR" sz="4000" b="1" dirty="0">
              <a:solidFill>
                <a:schemeClr val="accent6">
                  <a:lumMod val="60000"/>
                  <a:lumOff val="40000"/>
                </a:schemeClr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en-US" altLang="ko-KR" sz="4000" b="1" dirty="0">
                <a:solidFill>
                  <a:srgbClr val="FFFF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5000~10000:</a:t>
            </a:r>
            <a:r>
              <a:rPr kumimoji="1" lang="ko-KR" altLang="en-US" sz="4000" b="1" dirty="0">
                <a:solidFill>
                  <a:srgbClr val="FFFF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</a:t>
            </a:r>
            <a:r>
              <a:rPr kumimoji="1" lang="en-US" altLang="ko-KR" sz="4000" b="1" dirty="0">
                <a:solidFill>
                  <a:srgbClr val="FFFF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S</a:t>
            </a:r>
            <a:r>
              <a:rPr kumimoji="1" lang="ko-KR" altLang="en-US" sz="4000" b="1" dirty="0">
                <a:solidFill>
                  <a:srgbClr val="FFFF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등급</a:t>
            </a:r>
            <a:endParaRPr kumimoji="1" lang="en-US" altLang="ko-KR" sz="4000" b="1" dirty="0">
              <a:solidFill>
                <a:srgbClr val="FFFF00"/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1013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BE0492-AD62-D0DD-31BC-CB0AC5CC6A09}"/>
              </a:ext>
            </a:extLst>
          </p:cNvPr>
          <p:cNvSpPr txBox="1"/>
          <p:nvPr/>
        </p:nvSpPr>
        <p:spPr>
          <a:xfrm>
            <a:off x="283778" y="695234"/>
            <a:ext cx="5155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1.</a:t>
            </a:r>
            <a:r>
              <a:rPr kumimoji="1" lang="ko-KR" altLang="en-US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코드 </a:t>
            </a:r>
            <a:r>
              <a:rPr kumimoji="1" lang="en-US" altLang="ko-KR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–</a:t>
            </a:r>
            <a:r>
              <a:rPr kumimoji="1" lang="ko-KR" altLang="en-US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등급 시스템</a:t>
            </a:r>
            <a:endParaRPr kumimoji="1" lang="en-US" altLang="ko-KR" sz="44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58B3F-4433-626B-6836-5C61B8DBD452}"/>
              </a:ext>
            </a:extLst>
          </p:cNvPr>
          <p:cNvSpPr txBox="1"/>
          <p:nvPr/>
        </p:nvSpPr>
        <p:spPr>
          <a:xfrm>
            <a:off x="873760" y="1464675"/>
            <a:ext cx="647484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게임</a:t>
            </a:r>
            <a:r>
              <a:rPr kumimoji="1" lang="ko-KR" altLang="en-US" sz="4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종료 후</a:t>
            </a:r>
            <a:r>
              <a:rPr kumimoji="1" lang="en-US" altLang="ko-KR" sz="4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,</a:t>
            </a:r>
            <a:r>
              <a:rPr kumimoji="1" lang="ko-KR" altLang="en-US" sz="4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점수를 기준으로</a:t>
            </a:r>
            <a:endParaRPr kumimoji="1" lang="en-US" altLang="ko-KR" sz="40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en-US" altLang="ko-Kore-KR" sz="4000" b="1" dirty="0">
                <a:solidFill>
                  <a:srgbClr val="FF00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~300: F</a:t>
            </a:r>
            <a:r>
              <a:rPr kumimoji="1" lang="ko-KR" altLang="en-US" sz="4000" b="1" dirty="0">
                <a:solidFill>
                  <a:srgbClr val="FF00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등급</a:t>
            </a:r>
            <a:endParaRPr kumimoji="1" lang="en-US" altLang="ko-KR" sz="4000" b="1" dirty="0">
              <a:solidFill>
                <a:srgbClr val="FF0000"/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en-US" altLang="ko-KR" sz="4000" b="1" dirty="0">
                <a:solidFill>
                  <a:srgbClr val="0070C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300~700:</a:t>
            </a:r>
            <a:r>
              <a:rPr kumimoji="1" lang="ko-KR" altLang="en-US" sz="4000" b="1" dirty="0">
                <a:solidFill>
                  <a:srgbClr val="0070C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</a:t>
            </a:r>
            <a:r>
              <a:rPr kumimoji="1" lang="en-US" altLang="ko-KR" sz="4000" b="1" dirty="0">
                <a:solidFill>
                  <a:srgbClr val="0070C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C</a:t>
            </a:r>
            <a:r>
              <a:rPr kumimoji="1" lang="ko-KR" altLang="en-US" sz="4000" b="1" dirty="0">
                <a:solidFill>
                  <a:srgbClr val="0070C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등급</a:t>
            </a:r>
            <a:endParaRPr kumimoji="1" lang="en-US" altLang="ko-KR" sz="4000" b="1" dirty="0">
              <a:solidFill>
                <a:srgbClr val="0070C0"/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en-US" altLang="ko-Kore-KR" sz="4000" b="1" dirty="0">
                <a:solidFill>
                  <a:srgbClr val="00BD84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700~2000: B</a:t>
            </a:r>
            <a:r>
              <a:rPr kumimoji="1" lang="ko-KR" altLang="en-US" sz="4000" b="1" dirty="0">
                <a:solidFill>
                  <a:srgbClr val="00BD84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등급</a:t>
            </a:r>
            <a:endParaRPr kumimoji="1" lang="en-US" altLang="ko-KR" sz="4000" b="1" dirty="0">
              <a:solidFill>
                <a:srgbClr val="00BD84"/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en-US" altLang="ko-KR" sz="4000" b="1" dirty="0">
                <a:solidFill>
                  <a:srgbClr val="00EE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2000~3000:</a:t>
            </a:r>
            <a:r>
              <a:rPr kumimoji="1" lang="ko-KR" altLang="en-US" sz="4000" b="1" dirty="0">
                <a:solidFill>
                  <a:srgbClr val="00EE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</a:t>
            </a:r>
            <a:r>
              <a:rPr kumimoji="1" lang="en-US" altLang="ko-KR" sz="4000" b="1" dirty="0">
                <a:solidFill>
                  <a:srgbClr val="00EE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A</a:t>
            </a:r>
            <a:r>
              <a:rPr kumimoji="1" lang="ko-KR" altLang="en-US" sz="4000" b="1" dirty="0">
                <a:solidFill>
                  <a:srgbClr val="00EE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등급</a:t>
            </a:r>
            <a:endParaRPr kumimoji="1" lang="en-US" altLang="ko-KR" sz="4000" b="1" dirty="0">
              <a:solidFill>
                <a:srgbClr val="00EE00"/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en-US" altLang="ko-Kore-KR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3000~5000: A+ </a:t>
            </a:r>
            <a:r>
              <a:rPr kumimoji="1" lang="ko-KR" alt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등급</a:t>
            </a:r>
            <a:endParaRPr kumimoji="1" lang="en-US" altLang="ko-KR" sz="4000" b="1" dirty="0">
              <a:solidFill>
                <a:schemeClr val="accent6">
                  <a:lumMod val="60000"/>
                  <a:lumOff val="40000"/>
                </a:schemeClr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en-US" altLang="ko-KR" sz="4000" b="1" dirty="0">
                <a:solidFill>
                  <a:srgbClr val="FFFF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5000~10000:</a:t>
            </a:r>
            <a:r>
              <a:rPr kumimoji="1" lang="ko-KR" altLang="en-US" sz="4000" b="1" dirty="0">
                <a:solidFill>
                  <a:srgbClr val="FFFF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</a:t>
            </a:r>
            <a:r>
              <a:rPr kumimoji="1" lang="en-US" altLang="ko-KR" sz="4000" b="1" dirty="0">
                <a:solidFill>
                  <a:srgbClr val="FFFF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S</a:t>
            </a:r>
            <a:r>
              <a:rPr kumimoji="1" lang="ko-KR" altLang="en-US" sz="4000" b="1" dirty="0">
                <a:solidFill>
                  <a:srgbClr val="FFFF00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등급</a:t>
            </a:r>
            <a:endParaRPr kumimoji="1" lang="en-US" altLang="ko-KR" sz="4000" b="1" dirty="0">
              <a:solidFill>
                <a:srgbClr val="FFFF00"/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10000~:</a:t>
            </a:r>
            <a:r>
              <a:rPr kumimoji="1" lang="ko-KR" alt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 </a:t>
            </a:r>
            <a:r>
              <a:rPr kumimoji="1"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S+ </a:t>
            </a:r>
            <a:r>
              <a:rPr kumimoji="1" lang="ko-KR" alt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등급</a:t>
            </a:r>
            <a:endParaRPr kumimoji="1" lang="ko-Kore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1843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010B7-CADF-E06C-1421-45D5F3CD6E4B}"/>
              </a:ext>
            </a:extLst>
          </p:cNvPr>
          <p:cNvSpPr txBox="1"/>
          <p:nvPr/>
        </p:nvSpPr>
        <p:spPr>
          <a:xfrm>
            <a:off x="5154075" y="282883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72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목차</a:t>
            </a:r>
            <a:endParaRPr kumimoji="1" lang="en-US" altLang="ko-KR" sz="72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</p:spTree>
    <p:extLst>
      <p:ext uri="{BB962C8B-B14F-4D97-AF65-F5344CB8AC3E}">
        <p14:creationId xmlns:p14="http://schemas.microsoft.com/office/powerpoint/2010/main" val="1383831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010B7-CADF-E06C-1421-45D5F3CD6E4B}"/>
              </a:ext>
            </a:extLst>
          </p:cNvPr>
          <p:cNvSpPr txBox="1"/>
          <p:nvPr/>
        </p:nvSpPr>
        <p:spPr>
          <a:xfrm>
            <a:off x="1321295" y="2828835"/>
            <a:ext cx="9549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2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1-4.</a:t>
            </a:r>
            <a:r>
              <a:rPr kumimoji="1" lang="ko-KR" altLang="en-US" sz="72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입력 지연 시간 처리</a:t>
            </a:r>
            <a:endParaRPr kumimoji="1" lang="en-US" altLang="ko-KR" sz="72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</p:spTree>
    <p:extLst>
      <p:ext uri="{BB962C8B-B14F-4D97-AF65-F5344CB8AC3E}">
        <p14:creationId xmlns:p14="http://schemas.microsoft.com/office/powerpoint/2010/main" val="4076390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010B7-CADF-E06C-1421-45D5F3CD6E4B}"/>
              </a:ext>
            </a:extLst>
          </p:cNvPr>
          <p:cNvSpPr txBox="1"/>
          <p:nvPr/>
        </p:nvSpPr>
        <p:spPr>
          <a:xfrm>
            <a:off x="283778" y="695234"/>
            <a:ext cx="70791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1.</a:t>
            </a:r>
            <a:r>
              <a:rPr kumimoji="1" lang="ko-KR" altLang="en-US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코드 </a:t>
            </a:r>
            <a:r>
              <a:rPr kumimoji="1" lang="en-US" altLang="ko-KR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-</a:t>
            </a:r>
            <a:r>
              <a:rPr kumimoji="1" lang="ko-KR" altLang="en-US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입력 지연 시간 처리</a:t>
            </a:r>
            <a:endParaRPr kumimoji="1" lang="en-US" altLang="ko-KR" sz="44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EE197-8DF2-B4F5-3323-9E4EBD2FC86C}"/>
              </a:ext>
            </a:extLst>
          </p:cNvPr>
          <p:cNvSpPr txBox="1"/>
          <p:nvPr/>
        </p:nvSpPr>
        <p:spPr>
          <a:xfrm>
            <a:off x="986273" y="1464763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기존의</a:t>
            </a:r>
            <a:r>
              <a:rPr kumimoji="1" lang="ko-KR" altLang="en-US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방식</a:t>
            </a:r>
            <a:endParaRPr kumimoji="1" lang="ko-Kore-KR" altLang="en-US" sz="36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12" name="판단 11">
            <a:extLst>
              <a:ext uri="{FF2B5EF4-FFF2-40B4-BE49-F238E27FC236}">
                <a16:creationId xmlns:a16="http://schemas.microsoft.com/office/drawing/2014/main" id="{43BF81B9-875A-F3B6-0E02-4BAB5D03F07F}"/>
              </a:ext>
            </a:extLst>
          </p:cNvPr>
          <p:cNvSpPr/>
          <p:nvPr/>
        </p:nvSpPr>
        <p:spPr>
          <a:xfrm>
            <a:off x="587176" y="2202313"/>
            <a:ext cx="3211033" cy="1180214"/>
          </a:xfrm>
          <a:prstGeom prst="flowChartDecision">
            <a:avLst/>
          </a:prstGeom>
          <a:solidFill>
            <a:srgbClr val="6AB1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화살표 입력이 들어왔는가</a:t>
            </a:r>
            <a:r>
              <a:rPr kumimoji="1" lang="en-US" altLang="ko-KR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?</a:t>
            </a:r>
            <a:endParaRPr kumimoji="1" lang="ko-Kore-KR" altLang="en-US" sz="160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2105885A-BE3A-087B-0B8B-3B19FEBA127E}"/>
              </a:ext>
            </a:extLst>
          </p:cNvPr>
          <p:cNvSpPr/>
          <p:nvPr/>
        </p:nvSpPr>
        <p:spPr>
          <a:xfrm>
            <a:off x="3873980" y="2623001"/>
            <a:ext cx="1059526" cy="347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7D70E-513E-3158-F917-7052E96702DB}"/>
              </a:ext>
            </a:extLst>
          </p:cNvPr>
          <p:cNvSpPr txBox="1"/>
          <p:nvPr/>
        </p:nvSpPr>
        <p:spPr>
          <a:xfrm>
            <a:off x="4189229" y="237453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예</a:t>
            </a:r>
          </a:p>
        </p:txBody>
      </p: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D9796782-B5A5-F2E1-B252-A7DBEFDDA1F0}"/>
              </a:ext>
            </a:extLst>
          </p:cNvPr>
          <p:cNvSpPr/>
          <p:nvPr/>
        </p:nvSpPr>
        <p:spPr>
          <a:xfrm rot="5400000">
            <a:off x="1962541" y="3529984"/>
            <a:ext cx="460301" cy="347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7FBA19-9F53-98FC-9FE1-6963480F2F7F}"/>
              </a:ext>
            </a:extLst>
          </p:cNvPr>
          <p:cNvSpPr txBox="1"/>
          <p:nvPr/>
        </p:nvSpPr>
        <p:spPr>
          <a:xfrm>
            <a:off x="2366605" y="351923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아니요</a:t>
            </a:r>
          </a:p>
        </p:txBody>
      </p:sp>
    </p:spTree>
    <p:extLst>
      <p:ext uri="{BB962C8B-B14F-4D97-AF65-F5344CB8AC3E}">
        <p14:creationId xmlns:p14="http://schemas.microsoft.com/office/powerpoint/2010/main" val="1201245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010B7-CADF-E06C-1421-45D5F3CD6E4B}"/>
              </a:ext>
            </a:extLst>
          </p:cNvPr>
          <p:cNvSpPr txBox="1"/>
          <p:nvPr/>
        </p:nvSpPr>
        <p:spPr>
          <a:xfrm>
            <a:off x="283778" y="695234"/>
            <a:ext cx="6865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1.</a:t>
            </a:r>
            <a:r>
              <a:rPr kumimoji="1" lang="ko-KR" altLang="en-US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코드 </a:t>
            </a:r>
            <a:r>
              <a:rPr kumimoji="1" lang="en-US" altLang="ko-KR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-</a:t>
            </a:r>
            <a:r>
              <a:rPr kumimoji="1" lang="ko-KR" altLang="en-US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입력 지연 시간 처리</a:t>
            </a:r>
            <a:endParaRPr kumimoji="1" lang="en-US" altLang="ko-KR" sz="44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EE197-8DF2-B4F5-3323-9E4EBD2FC86C}"/>
              </a:ext>
            </a:extLst>
          </p:cNvPr>
          <p:cNvSpPr txBox="1"/>
          <p:nvPr/>
        </p:nvSpPr>
        <p:spPr>
          <a:xfrm>
            <a:off x="986273" y="1464763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기존의</a:t>
            </a:r>
            <a:r>
              <a:rPr kumimoji="1" lang="ko-KR" altLang="en-US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방식</a:t>
            </a:r>
            <a:endParaRPr kumimoji="1" lang="ko-Kore-KR" altLang="en-US" sz="36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3981E45-9F37-7AB9-771B-0E7C19F7860B}"/>
              </a:ext>
            </a:extLst>
          </p:cNvPr>
          <p:cNvSpPr/>
          <p:nvPr/>
        </p:nvSpPr>
        <p:spPr>
          <a:xfrm>
            <a:off x="5125934" y="2419302"/>
            <a:ext cx="3426372" cy="74623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방향 바꾸기</a:t>
            </a:r>
            <a:endParaRPr kumimoji="1" lang="ko-Kore-KR" altLang="en-US" sz="36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12" name="판단 11">
            <a:extLst>
              <a:ext uri="{FF2B5EF4-FFF2-40B4-BE49-F238E27FC236}">
                <a16:creationId xmlns:a16="http://schemas.microsoft.com/office/drawing/2014/main" id="{43BF81B9-875A-F3B6-0E02-4BAB5D03F07F}"/>
              </a:ext>
            </a:extLst>
          </p:cNvPr>
          <p:cNvSpPr/>
          <p:nvPr/>
        </p:nvSpPr>
        <p:spPr>
          <a:xfrm>
            <a:off x="587176" y="2202313"/>
            <a:ext cx="3211033" cy="1180214"/>
          </a:xfrm>
          <a:prstGeom prst="flowChartDecision">
            <a:avLst/>
          </a:prstGeom>
          <a:solidFill>
            <a:srgbClr val="6AB1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화살표 입력이 들어왔는가</a:t>
            </a:r>
            <a:r>
              <a:rPr kumimoji="1" lang="en-US" altLang="ko-KR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?</a:t>
            </a:r>
            <a:endParaRPr kumimoji="1" lang="ko-Kore-KR" altLang="en-US" sz="160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2105885A-BE3A-087B-0B8B-3B19FEBA127E}"/>
              </a:ext>
            </a:extLst>
          </p:cNvPr>
          <p:cNvSpPr/>
          <p:nvPr/>
        </p:nvSpPr>
        <p:spPr>
          <a:xfrm>
            <a:off x="3873980" y="2623001"/>
            <a:ext cx="1059526" cy="347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7D70E-513E-3158-F917-7052E96702DB}"/>
              </a:ext>
            </a:extLst>
          </p:cNvPr>
          <p:cNvSpPr txBox="1"/>
          <p:nvPr/>
        </p:nvSpPr>
        <p:spPr>
          <a:xfrm>
            <a:off x="4189229" y="237453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Noto Sans KR Regular" panose="020B0500000000000000" pitchFamily="34" charset="-128"/>
                <a:ea typeface="Noto Sans KR Regular" panose="020B0500000000000000" pitchFamily="34" charset="-128"/>
              </a:rPr>
              <a:t>예</a:t>
            </a:r>
          </a:p>
        </p:txBody>
      </p: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D9796782-B5A5-F2E1-B252-A7DBEFDDA1F0}"/>
              </a:ext>
            </a:extLst>
          </p:cNvPr>
          <p:cNvSpPr/>
          <p:nvPr/>
        </p:nvSpPr>
        <p:spPr>
          <a:xfrm rot="5400000">
            <a:off x="1962541" y="3529984"/>
            <a:ext cx="460301" cy="347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7FBA19-9F53-98FC-9FE1-6963480F2F7F}"/>
              </a:ext>
            </a:extLst>
          </p:cNvPr>
          <p:cNvSpPr txBox="1"/>
          <p:nvPr/>
        </p:nvSpPr>
        <p:spPr>
          <a:xfrm>
            <a:off x="2366605" y="351923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아니요</a:t>
            </a:r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1CF19133-404B-DDF6-4FEC-50D30B7A0635}"/>
              </a:ext>
            </a:extLst>
          </p:cNvPr>
          <p:cNvSpPr/>
          <p:nvPr/>
        </p:nvSpPr>
        <p:spPr>
          <a:xfrm rot="8796420">
            <a:off x="4114276" y="3674699"/>
            <a:ext cx="1544407" cy="347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23995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010B7-CADF-E06C-1421-45D5F3CD6E4B}"/>
              </a:ext>
            </a:extLst>
          </p:cNvPr>
          <p:cNvSpPr txBox="1"/>
          <p:nvPr/>
        </p:nvSpPr>
        <p:spPr>
          <a:xfrm>
            <a:off x="283778" y="695234"/>
            <a:ext cx="6865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1.</a:t>
            </a:r>
            <a:r>
              <a:rPr kumimoji="1" lang="ko-KR" altLang="en-US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코드 </a:t>
            </a:r>
            <a:r>
              <a:rPr kumimoji="1" lang="en-US" altLang="ko-KR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-</a:t>
            </a:r>
            <a:r>
              <a:rPr kumimoji="1" lang="ko-KR" altLang="en-US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입력 지연 시간 처리</a:t>
            </a:r>
            <a:endParaRPr kumimoji="1" lang="en-US" altLang="ko-KR" sz="44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EE197-8DF2-B4F5-3323-9E4EBD2FC86C}"/>
              </a:ext>
            </a:extLst>
          </p:cNvPr>
          <p:cNvSpPr txBox="1"/>
          <p:nvPr/>
        </p:nvSpPr>
        <p:spPr>
          <a:xfrm>
            <a:off x="986273" y="1464763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기존의</a:t>
            </a:r>
            <a:r>
              <a:rPr kumimoji="1" lang="ko-KR" altLang="en-US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방식</a:t>
            </a:r>
            <a:endParaRPr kumimoji="1" lang="ko-Kore-KR" altLang="en-US" sz="36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3981E45-9F37-7AB9-771B-0E7C19F7860B}"/>
              </a:ext>
            </a:extLst>
          </p:cNvPr>
          <p:cNvSpPr/>
          <p:nvPr/>
        </p:nvSpPr>
        <p:spPr>
          <a:xfrm>
            <a:off x="5125934" y="2419302"/>
            <a:ext cx="3426372" cy="74623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방향 바꾸기</a:t>
            </a:r>
            <a:endParaRPr kumimoji="1" lang="ko-Kore-KR" altLang="en-US" sz="36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B647302E-D8E3-2FE5-049A-B6C81F043BB7}"/>
              </a:ext>
            </a:extLst>
          </p:cNvPr>
          <p:cNvSpPr/>
          <p:nvPr/>
        </p:nvSpPr>
        <p:spPr>
          <a:xfrm>
            <a:off x="479507" y="4045702"/>
            <a:ext cx="3426372" cy="74623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한 칸 움직이기</a:t>
            </a:r>
            <a:endParaRPr kumimoji="1" lang="ko-Kore-KR" altLang="en-US" sz="36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12" name="판단 11">
            <a:extLst>
              <a:ext uri="{FF2B5EF4-FFF2-40B4-BE49-F238E27FC236}">
                <a16:creationId xmlns:a16="http://schemas.microsoft.com/office/drawing/2014/main" id="{43BF81B9-875A-F3B6-0E02-4BAB5D03F07F}"/>
              </a:ext>
            </a:extLst>
          </p:cNvPr>
          <p:cNvSpPr/>
          <p:nvPr/>
        </p:nvSpPr>
        <p:spPr>
          <a:xfrm>
            <a:off x="587176" y="2202313"/>
            <a:ext cx="3211033" cy="1180214"/>
          </a:xfrm>
          <a:prstGeom prst="flowChartDecision">
            <a:avLst/>
          </a:prstGeom>
          <a:solidFill>
            <a:srgbClr val="6AB1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화살표 입력이 들어왔는가</a:t>
            </a:r>
            <a:r>
              <a:rPr kumimoji="1" lang="en-US" altLang="ko-KR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?</a:t>
            </a:r>
            <a:endParaRPr kumimoji="1" lang="ko-Kore-KR" altLang="en-US" sz="160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2105885A-BE3A-087B-0B8B-3B19FEBA127E}"/>
              </a:ext>
            </a:extLst>
          </p:cNvPr>
          <p:cNvSpPr/>
          <p:nvPr/>
        </p:nvSpPr>
        <p:spPr>
          <a:xfrm>
            <a:off x="3873980" y="2623001"/>
            <a:ext cx="1059526" cy="347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7D70E-513E-3158-F917-7052E96702DB}"/>
              </a:ext>
            </a:extLst>
          </p:cNvPr>
          <p:cNvSpPr txBox="1"/>
          <p:nvPr/>
        </p:nvSpPr>
        <p:spPr>
          <a:xfrm>
            <a:off x="4189229" y="237453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예</a:t>
            </a:r>
          </a:p>
        </p:txBody>
      </p: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D9796782-B5A5-F2E1-B252-A7DBEFDDA1F0}"/>
              </a:ext>
            </a:extLst>
          </p:cNvPr>
          <p:cNvSpPr/>
          <p:nvPr/>
        </p:nvSpPr>
        <p:spPr>
          <a:xfrm rot="5400000">
            <a:off x="1962541" y="3529984"/>
            <a:ext cx="460301" cy="347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7FBA19-9F53-98FC-9FE1-6963480F2F7F}"/>
              </a:ext>
            </a:extLst>
          </p:cNvPr>
          <p:cNvSpPr txBox="1"/>
          <p:nvPr/>
        </p:nvSpPr>
        <p:spPr>
          <a:xfrm>
            <a:off x="2366605" y="351923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아니요</a:t>
            </a:r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4BDBBA19-1896-18F0-9DC4-0CB2C3BF4573}"/>
              </a:ext>
            </a:extLst>
          </p:cNvPr>
          <p:cNvSpPr/>
          <p:nvPr/>
        </p:nvSpPr>
        <p:spPr>
          <a:xfrm rot="5400000">
            <a:off x="1962541" y="4942512"/>
            <a:ext cx="460301" cy="347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1CF19133-404B-DDF6-4FEC-50D30B7A0635}"/>
              </a:ext>
            </a:extLst>
          </p:cNvPr>
          <p:cNvSpPr/>
          <p:nvPr/>
        </p:nvSpPr>
        <p:spPr>
          <a:xfrm rot="8796420">
            <a:off x="4114276" y="3674699"/>
            <a:ext cx="1544407" cy="347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89436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010B7-CADF-E06C-1421-45D5F3CD6E4B}"/>
              </a:ext>
            </a:extLst>
          </p:cNvPr>
          <p:cNvSpPr txBox="1"/>
          <p:nvPr/>
        </p:nvSpPr>
        <p:spPr>
          <a:xfrm>
            <a:off x="283778" y="695234"/>
            <a:ext cx="6865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1.</a:t>
            </a:r>
            <a:r>
              <a:rPr kumimoji="1" lang="ko-KR" altLang="en-US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코드 </a:t>
            </a:r>
            <a:r>
              <a:rPr kumimoji="1" lang="en-US" altLang="ko-KR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-</a:t>
            </a:r>
            <a:r>
              <a:rPr kumimoji="1" lang="ko-KR" altLang="en-US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입력 지연 시간 처리</a:t>
            </a:r>
            <a:endParaRPr kumimoji="1" lang="en-US" altLang="ko-KR" sz="44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EE197-8DF2-B4F5-3323-9E4EBD2FC86C}"/>
              </a:ext>
            </a:extLst>
          </p:cNvPr>
          <p:cNvSpPr txBox="1"/>
          <p:nvPr/>
        </p:nvSpPr>
        <p:spPr>
          <a:xfrm>
            <a:off x="986273" y="1464763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기존의</a:t>
            </a:r>
            <a:r>
              <a:rPr kumimoji="1" lang="ko-KR" altLang="en-US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방식</a:t>
            </a:r>
            <a:endParaRPr kumimoji="1" lang="ko-Kore-KR" altLang="en-US" sz="36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3981E45-9F37-7AB9-771B-0E7C19F7860B}"/>
              </a:ext>
            </a:extLst>
          </p:cNvPr>
          <p:cNvSpPr/>
          <p:nvPr/>
        </p:nvSpPr>
        <p:spPr>
          <a:xfrm>
            <a:off x="5125934" y="2419302"/>
            <a:ext cx="3426372" cy="74623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방향 바꾸기</a:t>
            </a:r>
            <a:endParaRPr kumimoji="1" lang="ko-Kore-KR" altLang="en-US" sz="36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A0E3ABC-4D45-5EBF-4CEC-9DE2CAE7B729}"/>
              </a:ext>
            </a:extLst>
          </p:cNvPr>
          <p:cNvSpPr/>
          <p:nvPr/>
        </p:nvSpPr>
        <p:spPr>
          <a:xfrm>
            <a:off x="479507" y="5455112"/>
            <a:ext cx="3426372" cy="74623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0.3</a:t>
            </a:r>
            <a:r>
              <a:rPr kumimoji="1" lang="ko-KR" altLang="en-US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초 기다리기</a:t>
            </a:r>
            <a:endParaRPr kumimoji="1" lang="ko-Kore-KR" altLang="en-US" sz="36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B647302E-D8E3-2FE5-049A-B6C81F043BB7}"/>
              </a:ext>
            </a:extLst>
          </p:cNvPr>
          <p:cNvSpPr/>
          <p:nvPr/>
        </p:nvSpPr>
        <p:spPr>
          <a:xfrm>
            <a:off x="479507" y="4045702"/>
            <a:ext cx="3426372" cy="74623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한 칸 움직이기</a:t>
            </a:r>
            <a:endParaRPr kumimoji="1" lang="ko-Kore-KR" altLang="en-US" sz="36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12" name="판단 11">
            <a:extLst>
              <a:ext uri="{FF2B5EF4-FFF2-40B4-BE49-F238E27FC236}">
                <a16:creationId xmlns:a16="http://schemas.microsoft.com/office/drawing/2014/main" id="{43BF81B9-875A-F3B6-0E02-4BAB5D03F07F}"/>
              </a:ext>
            </a:extLst>
          </p:cNvPr>
          <p:cNvSpPr/>
          <p:nvPr/>
        </p:nvSpPr>
        <p:spPr>
          <a:xfrm>
            <a:off x="587176" y="2202313"/>
            <a:ext cx="3211033" cy="1180214"/>
          </a:xfrm>
          <a:prstGeom prst="flowChartDecision">
            <a:avLst/>
          </a:prstGeom>
          <a:solidFill>
            <a:srgbClr val="6AB1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화살표 입력이 들어왔는가</a:t>
            </a:r>
            <a:r>
              <a:rPr kumimoji="1" lang="en-US" altLang="ko-KR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?</a:t>
            </a:r>
            <a:endParaRPr kumimoji="1" lang="ko-Kore-KR" altLang="en-US" sz="160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2105885A-BE3A-087B-0B8B-3B19FEBA127E}"/>
              </a:ext>
            </a:extLst>
          </p:cNvPr>
          <p:cNvSpPr/>
          <p:nvPr/>
        </p:nvSpPr>
        <p:spPr>
          <a:xfrm>
            <a:off x="3873980" y="2623001"/>
            <a:ext cx="1059526" cy="347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7D70E-513E-3158-F917-7052E96702DB}"/>
              </a:ext>
            </a:extLst>
          </p:cNvPr>
          <p:cNvSpPr txBox="1"/>
          <p:nvPr/>
        </p:nvSpPr>
        <p:spPr>
          <a:xfrm>
            <a:off x="4189229" y="237453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예</a:t>
            </a:r>
          </a:p>
        </p:txBody>
      </p: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D9796782-B5A5-F2E1-B252-A7DBEFDDA1F0}"/>
              </a:ext>
            </a:extLst>
          </p:cNvPr>
          <p:cNvSpPr/>
          <p:nvPr/>
        </p:nvSpPr>
        <p:spPr>
          <a:xfrm rot="5400000">
            <a:off x="1962541" y="3529984"/>
            <a:ext cx="460301" cy="347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7FBA19-9F53-98FC-9FE1-6963480F2F7F}"/>
              </a:ext>
            </a:extLst>
          </p:cNvPr>
          <p:cNvSpPr txBox="1"/>
          <p:nvPr/>
        </p:nvSpPr>
        <p:spPr>
          <a:xfrm>
            <a:off x="2366605" y="351923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아니요</a:t>
            </a:r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4BDBBA19-1896-18F0-9DC4-0CB2C3BF4573}"/>
              </a:ext>
            </a:extLst>
          </p:cNvPr>
          <p:cNvSpPr/>
          <p:nvPr/>
        </p:nvSpPr>
        <p:spPr>
          <a:xfrm rot="5400000">
            <a:off x="1962541" y="4942512"/>
            <a:ext cx="460301" cy="347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1CF19133-404B-DDF6-4FEC-50D30B7A0635}"/>
              </a:ext>
            </a:extLst>
          </p:cNvPr>
          <p:cNvSpPr/>
          <p:nvPr/>
        </p:nvSpPr>
        <p:spPr>
          <a:xfrm rot="8796420">
            <a:off x="4114276" y="3674699"/>
            <a:ext cx="1544407" cy="347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34959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010B7-CADF-E06C-1421-45D5F3CD6E4B}"/>
              </a:ext>
            </a:extLst>
          </p:cNvPr>
          <p:cNvSpPr txBox="1"/>
          <p:nvPr/>
        </p:nvSpPr>
        <p:spPr>
          <a:xfrm>
            <a:off x="283778" y="695234"/>
            <a:ext cx="6865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1.</a:t>
            </a:r>
            <a:r>
              <a:rPr kumimoji="1" lang="ko-KR" altLang="en-US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코드 </a:t>
            </a:r>
            <a:r>
              <a:rPr kumimoji="1" lang="en-US" altLang="ko-KR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-</a:t>
            </a:r>
            <a:r>
              <a:rPr kumimoji="1" lang="ko-KR" altLang="en-US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입력 지연 시간 처리</a:t>
            </a:r>
            <a:endParaRPr kumimoji="1" lang="en-US" altLang="ko-KR" sz="44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EE197-8DF2-B4F5-3323-9E4EBD2FC86C}"/>
              </a:ext>
            </a:extLst>
          </p:cNvPr>
          <p:cNvSpPr txBox="1"/>
          <p:nvPr/>
        </p:nvSpPr>
        <p:spPr>
          <a:xfrm>
            <a:off x="986273" y="1464763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기존의</a:t>
            </a:r>
            <a:r>
              <a:rPr kumimoji="1" lang="ko-KR" altLang="en-US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방식</a:t>
            </a:r>
            <a:endParaRPr kumimoji="1" lang="ko-Kore-KR" altLang="en-US" sz="36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3981E45-9F37-7AB9-771B-0E7C19F7860B}"/>
              </a:ext>
            </a:extLst>
          </p:cNvPr>
          <p:cNvSpPr/>
          <p:nvPr/>
        </p:nvSpPr>
        <p:spPr>
          <a:xfrm>
            <a:off x="5125934" y="2419302"/>
            <a:ext cx="3426372" cy="74623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방향 바꾸기</a:t>
            </a:r>
            <a:endParaRPr kumimoji="1" lang="ko-Kore-KR" altLang="en-US" sz="36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A0E3ABC-4D45-5EBF-4CEC-9DE2CAE7B729}"/>
              </a:ext>
            </a:extLst>
          </p:cNvPr>
          <p:cNvSpPr/>
          <p:nvPr/>
        </p:nvSpPr>
        <p:spPr>
          <a:xfrm>
            <a:off x="479507" y="5455112"/>
            <a:ext cx="3426372" cy="74623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0.3</a:t>
            </a:r>
            <a:r>
              <a:rPr kumimoji="1" lang="ko-KR" altLang="en-US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초 기다리기</a:t>
            </a:r>
            <a:endParaRPr kumimoji="1" lang="ko-Kore-KR" altLang="en-US" sz="36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B647302E-D8E3-2FE5-049A-B6C81F043BB7}"/>
              </a:ext>
            </a:extLst>
          </p:cNvPr>
          <p:cNvSpPr/>
          <p:nvPr/>
        </p:nvSpPr>
        <p:spPr>
          <a:xfrm>
            <a:off x="479507" y="4045702"/>
            <a:ext cx="3426372" cy="74623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한 칸 움직이기</a:t>
            </a:r>
            <a:endParaRPr kumimoji="1" lang="ko-Kore-KR" altLang="en-US" sz="36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12" name="판단 11">
            <a:extLst>
              <a:ext uri="{FF2B5EF4-FFF2-40B4-BE49-F238E27FC236}">
                <a16:creationId xmlns:a16="http://schemas.microsoft.com/office/drawing/2014/main" id="{43BF81B9-875A-F3B6-0E02-4BAB5D03F07F}"/>
              </a:ext>
            </a:extLst>
          </p:cNvPr>
          <p:cNvSpPr/>
          <p:nvPr/>
        </p:nvSpPr>
        <p:spPr>
          <a:xfrm>
            <a:off x="587176" y="2202313"/>
            <a:ext cx="3211033" cy="1180214"/>
          </a:xfrm>
          <a:prstGeom prst="flowChartDecision">
            <a:avLst/>
          </a:prstGeom>
          <a:solidFill>
            <a:srgbClr val="6AB1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화살표 입력이 들어왔는가</a:t>
            </a:r>
            <a:r>
              <a:rPr kumimoji="1" lang="en-US" altLang="ko-KR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?</a:t>
            </a:r>
            <a:endParaRPr kumimoji="1" lang="ko-Kore-KR" altLang="en-US" sz="160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2105885A-BE3A-087B-0B8B-3B19FEBA127E}"/>
              </a:ext>
            </a:extLst>
          </p:cNvPr>
          <p:cNvSpPr/>
          <p:nvPr/>
        </p:nvSpPr>
        <p:spPr>
          <a:xfrm>
            <a:off x="3873980" y="2623001"/>
            <a:ext cx="1059526" cy="347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7D70E-513E-3158-F917-7052E96702DB}"/>
              </a:ext>
            </a:extLst>
          </p:cNvPr>
          <p:cNvSpPr txBox="1"/>
          <p:nvPr/>
        </p:nvSpPr>
        <p:spPr>
          <a:xfrm>
            <a:off x="4189229" y="237453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예</a:t>
            </a:r>
          </a:p>
        </p:txBody>
      </p: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D9796782-B5A5-F2E1-B252-A7DBEFDDA1F0}"/>
              </a:ext>
            </a:extLst>
          </p:cNvPr>
          <p:cNvSpPr/>
          <p:nvPr/>
        </p:nvSpPr>
        <p:spPr>
          <a:xfrm rot="5400000">
            <a:off x="1962541" y="3529984"/>
            <a:ext cx="460301" cy="347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7FBA19-9F53-98FC-9FE1-6963480F2F7F}"/>
              </a:ext>
            </a:extLst>
          </p:cNvPr>
          <p:cNvSpPr txBox="1"/>
          <p:nvPr/>
        </p:nvSpPr>
        <p:spPr>
          <a:xfrm>
            <a:off x="2366605" y="351923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아니요</a:t>
            </a:r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4BDBBA19-1896-18F0-9DC4-0CB2C3BF4573}"/>
              </a:ext>
            </a:extLst>
          </p:cNvPr>
          <p:cNvSpPr/>
          <p:nvPr/>
        </p:nvSpPr>
        <p:spPr>
          <a:xfrm rot="5400000">
            <a:off x="1962541" y="4942512"/>
            <a:ext cx="460301" cy="347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1CF19133-404B-DDF6-4FEC-50D30B7A0635}"/>
              </a:ext>
            </a:extLst>
          </p:cNvPr>
          <p:cNvSpPr/>
          <p:nvPr/>
        </p:nvSpPr>
        <p:spPr>
          <a:xfrm rot="8796420">
            <a:off x="4114276" y="3674699"/>
            <a:ext cx="1544407" cy="347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4EB451-4D16-8737-2B1F-1038D68F437D}"/>
              </a:ext>
            </a:extLst>
          </p:cNvPr>
          <p:cNvSpPr txBox="1"/>
          <p:nvPr/>
        </p:nvSpPr>
        <p:spPr>
          <a:xfrm>
            <a:off x="4189229" y="5505063"/>
            <a:ext cx="727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6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여기서</a:t>
            </a:r>
            <a:r>
              <a:rPr kumimoji="1" lang="en-US" altLang="ko-KR" sz="36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,</a:t>
            </a:r>
            <a:r>
              <a:rPr kumimoji="1" lang="ko-KR" altLang="en-US" sz="36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매우 큰 문제점이 존재합니다</a:t>
            </a:r>
            <a:r>
              <a:rPr kumimoji="1" lang="en-US" altLang="ko-KR" sz="36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.</a:t>
            </a:r>
            <a:endParaRPr kumimoji="1" lang="ko-Kore-KR" altLang="en-US" sz="36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9343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010B7-CADF-E06C-1421-45D5F3CD6E4B}"/>
              </a:ext>
            </a:extLst>
          </p:cNvPr>
          <p:cNvSpPr txBox="1"/>
          <p:nvPr/>
        </p:nvSpPr>
        <p:spPr>
          <a:xfrm>
            <a:off x="283778" y="695234"/>
            <a:ext cx="6865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1.</a:t>
            </a:r>
            <a:r>
              <a:rPr kumimoji="1" lang="ko-KR" altLang="en-US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코드 </a:t>
            </a:r>
            <a:r>
              <a:rPr kumimoji="1" lang="en-US" altLang="ko-KR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-</a:t>
            </a:r>
            <a:r>
              <a:rPr kumimoji="1" lang="ko-KR" altLang="en-US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입력 지연 시간 처리</a:t>
            </a:r>
            <a:endParaRPr kumimoji="1" lang="en-US" altLang="ko-KR" sz="44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EE197-8DF2-B4F5-3323-9E4EBD2FC86C}"/>
              </a:ext>
            </a:extLst>
          </p:cNvPr>
          <p:cNvSpPr txBox="1"/>
          <p:nvPr/>
        </p:nvSpPr>
        <p:spPr>
          <a:xfrm>
            <a:off x="986273" y="1464763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기존의</a:t>
            </a:r>
            <a:r>
              <a:rPr kumimoji="1" lang="ko-KR" altLang="en-US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방식</a:t>
            </a:r>
            <a:endParaRPr kumimoji="1" lang="ko-Kore-KR" altLang="en-US" sz="36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3981E45-9F37-7AB9-771B-0E7C19F7860B}"/>
              </a:ext>
            </a:extLst>
          </p:cNvPr>
          <p:cNvSpPr/>
          <p:nvPr/>
        </p:nvSpPr>
        <p:spPr>
          <a:xfrm>
            <a:off x="5125934" y="2419302"/>
            <a:ext cx="3426372" cy="74623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방향 바꾸기</a:t>
            </a:r>
            <a:endParaRPr kumimoji="1" lang="ko-Kore-KR" altLang="en-US" sz="36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A0E3ABC-4D45-5EBF-4CEC-9DE2CAE7B729}"/>
              </a:ext>
            </a:extLst>
          </p:cNvPr>
          <p:cNvSpPr/>
          <p:nvPr/>
        </p:nvSpPr>
        <p:spPr>
          <a:xfrm>
            <a:off x="479507" y="5455112"/>
            <a:ext cx="3426372" cy="74623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0.3</a:t>
            </a:r>
            <a:r>
              <a:rPr kumimoji="1" lang="ko-KR" altLang="en-US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초 기다리기</a:t>
            </a:r>
            <a:endParaRPr kumimoji="1" lang="ko-Kore-KR" altLang="en-US" sz="36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B647302E-D8E3-2FE5-049A-B6C81F043BB7}"/>
              </a:ext>
            </a:extLst>
          </p:cNvPr>
          <p:cNvSpPr/>
          <p:nvPr/>
        </p:nvSpPr>
        <p:spPr>
          <a:xfrm>
            <a:off x="479507" y="4045702"/>
            <a:ext cx="3426372" cy="74623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한 칸 움직이기</a:t>
            </a:r>
            <a:endParaRPr kumimoji="1" lang="ko-Kore-KR" altLang="en-US" sz="36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12" name="판단 11">
            <a:extLst>
              <a:ext uri="{FF2B5EF4-FFF2-40B4-BE49-F238E27FC236}">
                <a16:creationId xmlns:a16="http://schemas.microsoft.com/office/drawing/2014/main" id="{43BF81B9-875A-F3B6-0E02-4BAB5D03F07F}"/>
              </a:ext>
            </a:extLst>
          </p:cNvPr>
          <p:cNvSpPr/>
          <p:nvPr/>
        </p:nvSpPr>
        <p:spPr>
          <a:xfrm>
            <a:off x="587176" y="2202313"/>
            <a:ext cx="3211033" cy="1180214"/>
          </a:xfrm>
          <a:prstGeom prst="flowChartDecision">
            <a:avLst/>
          </a:prstGeom>
          <a:solidFill>
            <a:srgbClr val="6AB1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화살표 입력이 들어왔는가</a:t>
            </a:r>
            <a:r>
              <a:rPr kumimoji="1" lang="en-US" altLang="ko-KR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?</a:t>
            </a:r>
            <a:endParaRPr kumimoji="1" lang="ko-Kore-KR" altLang="en-US" sz="160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2105885A-BE3A-087B-0B8B-3B19FEBA127E}"/>
              </a:ext>
            </a:extLst>
          </p:cNvPr>
          <p:cNvSpPr/>
          <p:nvPr/>
        </p:nvSpPr>
        <p:spPr>
          <a:xfrm>
            <a:off x="3873980" y="2623001"/>
            <a:ext cx="1059526" cy="347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7D70E-513E-3158-F917-7052E96702DB}"/>
              </a:ext>
            </a:extLst>
          </p:cNvPr>
          <p:cNvSpPr txBox="1"/>
          <p:nvPr/>
        </p:nvSpPr>
        <p:spPr>
          <a:xfrm>
            <a:off x="4189229" y="237453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예</a:t>
            </a:r>
          </a:p>
        </p:txBody>
      </p: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D9796782-B5A5-F2E1-B252-A7DBEFDDA1F0}"/>
              </a:ext>
            </a:extLst>
          </p:cNvPr>
          <p:cNvSpPr/>
          <p:nvPr/>
        </p:nvSpPr>
        <p:spPr>
          <a:xfrm rot="5400000">
            <a:off x="1962541" y="3529984"/>
            <a:ext cx="460301" cy="347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7FBA19-9F53-98FC-9FE1-6963480F2F7F}"/>
              </a:ext>
            </a:extLst>
          </p:cNvPr>
          <p:cNvSpPr txBox="1"/>
          <p:nvPr/>
        </p:nvSpPr>
        <p:spPr>
          <a:xfrm>
            <a:off x="2366605" y="351923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아니요</a:t>
            </a:r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4BDBBA19-1896-18F0-9DC4-0CB2C3BF4573}"/>
              </a:ext>
            </a:extLst>
          </p:cNvPr>
          <p:cNvSpPr/>
          <p:nvPr/>
        </p:nvSpPr>
        <p:spPr>
          <a:xfrm rot="5400000">
            <a:off x="1962541" y="4942512"/>
            <a:ext cx="460301" cy="347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1CF19133-404B-DDF6-4FEC-50D30B7A0635}"/>
              </a:ext>
            </a:extLst>
          </p:cNvPr>
          <p:cNvSpPr/>
          <p:nvPr/>
        </p:nvSpPr>
        <p:spPr>
          <a:xfrm rot="8796420">
            <a:off x="4114276" y="3674699"/>
            <a:ext cx="1544407" cy="347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4EB451-4D16-8737-2B1F-1038D68F437D}"/>
              </a:ext>
            </a:extLst>
          </p:cNvPr>
          <p:cNvSpPr txBox="1"/>
          <p:nvPr/>
        </p:nvSpPr>
        <p:spPr>
          <a:xfrm>
            <a:off x="4189229" y="5505063"/>
            <a:ext cx="80441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&lt;=</a:t>
            </a:r>
            <a:r>
              <a:rPr kumimoji="1" lang="ko-KR" altLang="en-US" sz="36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</a:t>
            </a:r>
            <a:r>
              <a:rPr kumimoji="1" lang="en-US" altLang="ko-KR" sz="36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0.3</a:t>
            </a:r>
            <a:r>
              <a:rPr kumimoji="1" lang="ko-KR" altLang="en-US" sz="36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초를 기다리는 동안</a:t>
            </a:r>
            <a:r>
              <a:rPr kumimoji="1" lang="en-US" altLang="ko-KR" sz="36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,</a:t>
            </a:r>
            <a:r>
              <a:rPr kumimoji="1" lang="ko-KR" altLang="en-US" sz="36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화살표 입력을</a:t>
            </a:r>
            <a:endParaRPr kumimoji="1" lang="en-US" altLang="ko-KR" sz="36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ko-KR" altLang="en-US" sz="36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    받지 못하는 문제 발생</a:t>
            </a:r>
            <a:r>
              <a:rPr kumimoji="1" lang="en-US" altLang="ko-KR" sz="36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1008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010B7-CADF-E06C-1421-45D5F3CD6E4B}"/>
              </a:ext>
            </a:extLst>
          </p:cNvPr>
          <p:cNvSpPr txBox="1"/>
          <p:nvPr/>
        </p:nvSpPr>
        <p:spPr>
          <a:xfrm>
            <a:off x="283778" y="695234"/>
            <a:ext cx="6865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1.</a:t>
            </a:r>
            <a:r>
              <a:rPr kumimoji="1" lang="ko-KR" altLang="en-US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코드 </a:t>
            </a:r>
            <a:r>
              <a:rPr kumimoji="1" lang="en-US" altLang="ko-KR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-</a:t>
            </a:r>
            <a:r>
              <a:rPr kumimoji="1" lang="ko-KR" altLang="en-US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입력 지연 시간 처리</a:t>
            </a:r>
            <a:endParaRPr kumimoji="1" lang="en-US" altLang="ko-KR" sz="44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EE197-8DF2-B4F5-3323-9E4EBD2FC86C}"/>
              </a:ext>
            </a:extLst>
          </p:cNvPr>
          <p:cNvSpPr txBox="1"/>
          <p:nvPr/>
        </p:nvSpPr>
        <p:spPr>
          <a:xfrm>
            <a:off x="986273" y="1464763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새로운 방식</a:t>
            </a:r>
            <a:endParaRPr kumimoji="1" lang="ko-Kore-KR" altLang="en-US" sz="36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F904A6B-C106-D446-697C-E58EF7A97BFF}"/>
              </a:ext>
            </a:extLst>
          </p:cNvPr>
          <p:cNvSpPr/>
          <p:nvPr/>
        </p:nvSpPr>
        <p:spPr>
          <a:xfrm>
            <a:off x="479507" y="2278506"/>
            <a:ext cx="3426372" cy="74623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main()</a:t>
            </a:r>
            <a:endParaRPr kumimoji="1" lang="ko-Kore-KR" altLang="en-US" sz="36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E0D6EB48-ECC4-FCCD-0885-95875192F071}"/>
              </a:ext>
            </a:extLst>
          </p:cNvPr>
          <p:cNvSpPr/>
          <p:nvPr/>
        </p:nvSpPr>
        <p:spPr>
          <a:xfrm>
            <a:off x="479507" y="4003613"/>
            <a:ext cx="3426372" cy="74623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Thread 1()</a:t>
            </a:r>
            <a:endParaRPr kumimoji="1" lang="ko-Kore-KR" altLang="en-US" sz="36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C0104844-F01A-1DE6-756B-77C1131D786F}"/>
              </a:ext>
            </a:extLst>
          </p:cNvPr>
          <p:cNvSpPr/>
          <p:nvPr/>
        </p:nvSpPr>
        <p:spPr>
          <a:xfrm>
            <a:off x="5635629" y="2278506"/>
            <a:ext cx="3426372" cy="74623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Thread 2()</a:t>
            </a:r>
            <a:endParaRPr kumimoji="1" lang="ko-Kore-KR" altLang="en-US" sz="36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4E5277F2-D60C-31CF-3F0E-9DCF336D0434}"/>
              </a:ext>
            </a:extLst>
          </p:cNvPr>
          <p:cNvSpPr/>
          <p:nvPr/>
        </p:nvSpPr>
        <p:spPr>
          <a:xfrm rot="5400000">
            <a:off x="1819576" y="3392255"/>
            <a:ext cx="746233" cy="2757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9303BD-56D4-141C-FDF1-289A71386FC0}"/>
              </a:ext>
            </a:extLst>
          </p:cNvPr>
          <p:cNvSpPr txBox="1"/>
          <p:nvPr/>
        </p:nvSpPr>
        <p:spPr>
          <a:xfrm>
            <a:off x="2330563" y="339481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호출</a:t>
            </a:r>
            <a:endParaRPr kumimoji="1" lang="ko-Kore-KR" altLang="en-US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25" name="오른쪽 화살표[R] 24">
            <a:extLst>
              <a:ext uri="{FF2B5EF4-FFF2-40B4-BE49-F238E27FC236}">
                <a16:creationId xmlns:a16="http://schemas.microsoft.com/office/drawing/2014/main" id="{96FF3630-B1B6-AB1D-ED08-7665F2EE5DB1}"/>
              </a:ext>
            </a:extLst>
          </p:cNvPr>
          <p:cNvSpPr/>
          <p:nvPr/>
        </p:nvSpPr>
        <p:spPr>
          <a:xfrm>
            <a:off x="4129536" y="2547225"/>
            <a:ext cx="1282436" cy="2757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FE9FFD-F745-13C2-F488-31B1245015B2}"/>
              </a:ext>
            </a:extLst>
          </p:cNvPr>
          <p:cNvSpPr txBox="1"/>
          <p:nvPr/>
        </p:nvSpPr>
        <p:spPr>
          <a:xfrm>
            <a:off x="4453163" y="227850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호출</a:t>
            </a:r>
            <a:endParaRPr kumimoji="1" lang="ko-Kore-KR" altLang="en-US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63D4367F-A34C-68E3-9D8D-C071A2ECC51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192693" y="4749848"/>
            <a:ext cx="3612684" cy="80034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557F8A35-09A6-818E-BF25-3317290C43B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805377" y="3024741"/>
            <a:ext cx="1543438" cy="252545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CD1CBE2-F15E-1CEA-3BEE-A64369CC6F75}"/>
              </a:ext>
            </a:extLst>
          </p:cNvPr>
          <p:cNvSpPr txBox="1"/>
          <p:nvPr/>
        </p:nvSpPr>
        <p:spPr>
          <a:xfrm>
            <a:off x="4737926" y="5602028"/>
            <a:ext cx="2658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동시</a:t>
            </a:r>
            <a:r>
              <a:rPr kumimoji="1" lang="ko-KR" altLang="en-US" sz="40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실행됨</a:t>
            </a:r>
            <a:endParaRPr kumimoji="1" lang="ko-Kore-KR" altLang="en-US" sz="40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56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E822FF9-6C6E-2EF6-0ABB-BBBFC63714E5}"/>
              </a:ext>
            </a:extLst>
          </p:cNvPr>
          <p:cNvSpPr/>
          <p:nvPr/>
        </p:nvSpPr>
        <p:spPr>
          <a:xfrm>
            <a:off x="479507" y="4003613"/>
            <a:ext cx="3426372" cy="274806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36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6010B7-CADF-E06C-1421-45D5F3CD6E4B}"/>
              </a:ext>
            </a:extLst>
          </p:cNvPr>
          <p:cNvSpPr txBox="1"/>
          <p:nvPr/>
        </p:nvSpPr>
        <p:spPr>
          <a:xfrm>
            <a:off x="283778" y="695234"/>
            <a:ext cx="6865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1.</a:t>
            </a:r>
            <a:r>
              <a:rPr kumimoji="1" lang="ko-KR" altLang="en-US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코드 </a:t>
            </a:r>
            <a:r>
              <a:rPr kumimoji="1" lang="en-US" altLang="ko-KR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-</a:t>
            </a:r>
            <a:r>
              <a:rPr kumimoji="1" lang="ko-KR" altLang="en-US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입력 지연 시간 처리</a:t>
            </a:r>
            <a:endParaRPr kumimoji="1" lang="en-US" altLang="ko-KR" sz="44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EE197-8DF2-B4F5-3323-9E4EBD2FC86C}"/>
              </a:ext>
            </a:extLst>
          </p:cNvPr>
          <p:cNvSpPr txBox="1"/>
          <p:nvPr/>
        </p:nvSpPr>
        <p:spPr>
          <a:xfrm>
            <a:off x="986273" y="1464763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새로운 방식</a:t>
            </a:r>
            <a:endParaRPr kumimoji="1" lang="ko-Kore-KR" altLang="en-US" sz="36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F904A6B-C106-D446-697C-E58EF7A97BFF}"/>
              </a:ext>
            </a:extLst>
          </p:cNvPr>
          <p:cNvSpPr/>
          <p:nvPr/>
        </p:nvSpPr>
        <p:spPr>
          <a:xfrm>
            <a:off x="479507" y="2278506"/>
            <a:ext cx="3426372" cy="74623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6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main()</a:t>
            </a:r>
            <a:endParaRPr kumimoji="1" lang="ko-Kore-KR" altLang="en-US" sz="36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C0104844-F01A-1DE6-756B-77C1131D786F}"/>
              </a:ext>
            </a:extLst>
          </p:cNvPr>
          <p:cNvSpPr/>
          <p:nvPr/>
        </p:nvSpPr>
        <p:spPr>
          <a:xfrm>
            <a:off x="5635629" y="2278506"/>
            <a:ext cx="3426372" cy="44731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36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4E5277F2-D60C-31CF-3F0E-9DCF336D0434}"/>
              </a:ext>
            </a:extLst>
          </p:cNvPr>
          <p:cNvSpPr/>
          <p:nvPr/>
        </p:nvSpPr>
        <p:spPr>
          <a:xfrm rot="5400000">
            <a:off x="1819576" y="3392255"/>
            <a:ext cx="746233" cy="2757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9303BD-56D4-141C-FDF1-289A71386FC0}"/>
              </a:ext>
            </a:extLst>
          </p:cNvPr>
          <p:cNvSpPr txBox="1"/>
          <p:nvPr/>
        </p:nvSpPr>
        <p:spPr>
          <a:xfrm>
            <a:off x="2330563" y="339481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oto Sans KR Regular" panose="020B0500000000000000" pitchFamily="34" charset="-128"/>
                <a:ea typeface="Noto Sans KR Regular" panose="020B0500000000000000" pitchFamily="34" charset="-128"/>
              </a:rPr>
              <a:t>호출</a:t>
            </a:r>
            <a:endParaRPr kumimoji="1" lang="ko-Kore-KR" altLang="en-US" dirty="0">
              <a:latin typeface="Noto Sans KR Regular" panose="020B0500000000000000" pitchFamily="34" charset="-128"/>
              <a:ea typeface="Noto Sans KR Regular" panose="020B0500000000000000" pitchFamily="34" charset="-128"/>
            </a:endParaRPr>
          </a:p>
        </p:txBody>
      </p:sp>
      <p:sp>
        <p:nvSpPr>
          <p:cNvPr id="25" name="오른쪽 화살표[R] 24">
            <a:extLst>
              <a:ext uri="{FF2B5EF4-FFF2-40B4-BE49-F238E27FC236}">
                <a16:creationId xmlns:a16="http://schemas.microsoft.com/office/drawing/2014/main" id="{96FF3630-B1B6-AB1D-ED08-7665F2EE5DB1}"/>
              </a:ext>
            </a:extLst>
          </p:cNvPr>
          <p:cNvSpPr/>
          <p:nvPr/>
        </p:nvSpPr>
        <p:spPr>
          <a:xfrm>
            <a:off x="4129536" y="2547225"/>
            <a:ext cx="1282436" cy="2757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FE9FFD-F745-13C2-F488-31B1245015B2}"/>
              </a:ext>
            </a:extLst>
          </p:cNvPr>
          <p:cNvSpPr txBox="1"/>
          <p:nvPr/>
        </p:nvSpPr>
        <p:spPr>
          <a:xfrm>
            <a:off x="4453163" y="227850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호출</a:t>
            </a:r>
            <a:endParaRPr kumimoji="1" lang="ko-Kore-KR" altLang="en-US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22E572-9FDE-1982-A66D-8B02FE777793}"/>
              </a:ext>
            </a:extLst>
          </p:cNvPr>
          <p:cNvSpPr txBox="1"/>
          <p:nvPr/>
        </p:nvSpPr>
        <p:spPr>
          <a:xfrm>
            <a:off x="926159" y="4096689"/>
            <a:ext cx="2533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600" b="1">
                <a:solidFill>
                  <a:schemeClr val="bg1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Thread 1()</a:t>
            </a:r>
            <a:endParaRPr kumimoji="1" lang="ko-Kore-KR" altLang="en-US" sz="3600" b="1">
              <a:solidFill>
                <a:schemeClr val="bg1"/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D6686D6-5490-9106-8B06-8127AB09C76E}"/>
              </a:ext>
            </a:extLst>
          </p:cNvPr>
          <p:cNvSpPr/>
          <p:nvPr/>
        </p:nvSpPr>
        <p:spPr>
          <a:xfrm>
            <a:off x="771994" y="4743020"/>
            <a:ext cx="2841396" cy="5410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한 칸 움직이기</a:t>
            </a:r>
            <a:endParaRPr kumimoji="1" lang="ko-Kore-KR" altLang="en-US" sz="28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4F4797C-1C4F-7E93-AFEF-548473CBBDBD}"/>
              </a:ext>
            </a:extLst>
          </p:cNvPr>
          <p:cNvSpPr/>
          <p:nvPr/>
        </p:nvSpPr>
        <p:spPr>
          <a:xfrm>
            <a:off x="759713" y="5377643"/>
            <a:ext cx="2841396" cy="5410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0.3</a:t>
            </a:r>
            <a:r>
              <a:rPr kumimoji="1" lang="ko-KR" altLang="en-US" sz="28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초 기다리기</a:t>
            </a:r>
            <a:endParaRPr kumimoji="1" lang="ko-Kore-KR" altLang="en-US" sz="28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83C301C7-55E8-EE0E-248B-39C33B399204}"/>
              </a:ext>
            </a:extLst>
          </p:cNvPr>
          <p:cNvSpPr/>
          <p:nvPr/>
        </p:nvSpPr>
        <p:spPr>
          <a:xfrm>
            <a:off x="771994" y="5992420"/>
            <a:ext cx="2841396" cy="541056"/>
          </a:xfrm>
          <a:prstGeom prst="roundRect">
            <a:avLst/>
          </a:prstGeom>
          <a:solidFill>
            <a:srgbClr val="6AB1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게임 종료까지 반복</a:t>
            </a:r>
            <a:endParaRPr kumimoji="1" lang="ko-Kore-KR" altLang="en-US" sz="24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87D554-7D71-1364-E6D5-43D8E33947F0}"/>
              </a:ext>
            </a:extLst>
          </p:cNvPr>
          <p:cNvSpPr txBox="1"/>
          <p:nvPr/>
        </p:nvSpPr>
        <p:spPr>
          <a:xfrm>
            <a:off x="6096000" y="2405201"/>
            <a:ext cx="2533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600" b="1">
                <a:solidFill>
                  <a:schemeClr val="bg1"/>
                </a:solidFill>
                <a:latin typeface="Noto Sans KR Bold" panose="020B0500000000000000" pitchFamily="34" charset="-128"/>
                <a:ea typeface="Noto Sans KR Bold" panose="020B0500000000000000" pitchFamily="34" charset="-128"/>
              </a:rPr>
              <a:t>Thread 2()</a:t>
            </a:r>
            <a:endParaRPr kumimoji="1" lang="ko-Kore-KR" altLang="en-US" sz="3600" b="1">
              <a:solidFill>
                <a:schemeClr val="bg1"/>
              </a:solidFill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11" name="판단 10">
            <a:extLst>
              <a:ext uri="{FF2B5EF4-FFF2-40B4-BE49-F238E27FC236}">
                <a16:creationId xmlns:a16="http://schemas.microsoft.com/office/drawing/2014/main" id="{21F5E2BE-697C-E9BA-5445-5977DB20A53A}"/>
              </a:ext>
            </a:extLst>
          </p:cNvPr>
          <p:cNvSpPr/>
          <p:nvPr/>
        </p:nvSpPr>
        <p:spPr>
          <a:xfrm>
            <a:off x="5743298" y="3078135"/>
            <a:ext cx="3211033" cy="1180214"/>
          </a:xfrm>
          <a:prstGeom prst="flowChartDecision">
            <a:avLst/>
          </a:prstGeom>
          <a:solidFill>
            <a:srgbClr val="6AB1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화살표 입력이 들어왔는가</a:t>
            </a:r>
            <a:r>
              <a:rPr kumimoji="1" lang="en-US" altLang="ko-KR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?</a:t>
            </a:r>
            <a:endParaRPr kumimoji="1" lang="ko-Kore-KR" altLang="en-US" sz="160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7F080CFA-60E6-1028-DDBB-2882C380D684}"/>
              </a:ext>
            </a:extLst>
          </p:cNvPr>
          <p:cNvSpPr/>
          <p:nvPr/>
        </p:nvSpPr>
        <p:spPr>
          <a:xfrm rot="5400000">
            <a:off x="7056659" y="4448666"/>
            <a:ext cx="584310" cy="3478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FBFB0B-6C0F-67F3-3E3B-6DC5106084A8}"/>
              </a:ext>
            </a:extLst>
          </p:cNvPr>
          <p:cNvSpPr txBox="1"/>
          <p:nvPr/>
        </p:nvSpPr>
        <p:spPr>
          <a:xfrm>
            <a:off x="7522728" y="442864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예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19E9DB45-5276-9F89-A3AC-9E83D4245239}"/>
              </a:ext>
            </a:extLst>
          </p:cNvPr>
          <p:cNvSpPr/>
          <p:nvPr/>
        </p:nvSpPr>
        <p:spPr>
          <a:xfrm>
            <a:off x="5928116" y="5085029"/>
            <a:ext cx="2841396" cy="5410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방향 바꾸기</a:t>
            </a:r>
            <a:endParaRPr kumimoji="1" lang="ko-Kore-KR" altLang="en-US" sz="28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D420E9A-CF2A-8710-C1A6-1834F6ACCE8A}"/>
              </a:ext>
            </a:extLst>
          </p:cNvPr>
          <p:cNvSpPr/>
          <p:nvPr/>
        </p:nvSpPr>
        <p:spPr>
          <a:xfrm>
            <a:off x="5928116" y="5796380"/>
            <a:ext cx="2841396" cy="541056"/>
          </a:xfrm>
          <a:prstGeom prst="roundRect">
            <a:avLst/>
          </a:prstGeom>
          <a:solidFill>
            <a:srgbClr val="6AB1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게임 종료까지 반복</a:t>
            </a:r>
            <a:endParaRPr kumimoji="1" lang="ko-Kore-KR" altLang="en-US" sz="24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1215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010B7-CADF-E06C-1421-45D5F3CD6E4B}"/>
              </a:ext>
            </a:extLst>
          </p:cNvPr>
          <p:cNvSpPr txBox="1"/>
          <p:nvPr/>
        </p:nvSpPr>
        <p:spPr>
          <a:xfrm>
            <a:off x="896499" y="2828835"/>
            <a:ext cx="10399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2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1-5.</a:t>
            </a:r>
            <a:r>
              <a:rPr kumimoji="1" lang="ko-KR" altLang="en-US" sz="72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랜덤 시간 복잡도 개선</a:t>
            </a:r>
            <a:endParaRPr kumimoji="1" lang="en-US" altLang="ko-KR" sz="72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</p:spTree>
    <p:extLst>
      <p:ext uri="{BB962C8B-B14F-4D97-AF65-F5344CB8AC3E}">
        <p14:creationId xmlns:p14="http://schemas.microsoft.com/office/powerpoint/2010/main" val="288217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010B7-CADF-E06C-1421-45D5F3CD6E4B}"/>
              </a:ext>
            </a:extLst>
          </p:cNvPr>
          <p:cNvSpPr txBox="1"/>
          <p:nvPr/>
        </p:nvSpPr>
        <p:spPr>
          <a:xfrm>
            <a:off x="2188520" y="2828835"/>
            <a:ext cx="7814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2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1.</a:t>
            </a:r>
            <a:r>
              <a:rPr kumimoji="1" lang="ko-KR" altLang="en-US" sz="72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코드 설명 및 특징</a:t>
            </a:r>
            <a:endParaRPr kumimoji="1" lang="en-US" altLang="ko-KR" sz="72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391C5-3F8B-E4AC-FB55-3745EDB44A0C}"/>
              </a:ext>
            </a:extLst>
          </p:cNvPr>
          <p:cNvSpPr txBox="1"/>
          <p:nvPr/>
        </p:nvSpPr>
        <p:spPr>
          <a:xfrm>
            <a:off x="283778" y="695234"/>
            <a:ext cx="18662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1.</a:t>
            </a:r>
            <a:r>
              <a:rPr kumimoji="1" lang="ko-KR" altLang="en-US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목차</a:t>
            </a:r>
            <a:endParaRPr kumimoji="1" lang="en-US" altLang="ko-KR" sz="44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3134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979E3B-3BFE-FBDE-99EE-7ADA0F351C70}"/>
              </a:ext>
            </a:extLst>
          </p:cNvPr>
          <p:cNvSpPr txBox="1"/>
          <p:nvPr/>
        </p:nvSpPr>
        <p:spPr>
          <a:xfrm>
            <a:off x="283778" y="695234"/>
            <a:ext cx="74895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1.</a:t>
            </a:r>
            <a:r>
              <a:rPr kumimoji="1" lang="ko-KR" altLang="en-US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코드 </a:t>
            </a:r>
            <a:r>
              <a:rPr kumimoji="1" lang="en-US" altLang="ko-KR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–</a:t>
            </a:r>
            <a:r>
              <a:rPr kumimoji="1" lang="ko-KR" altLang="en-US" sz="44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랜덤 시간 복잡도 개선</a:t>
            </a:r>
            <a:endParaRPr kumimoji="1" lang="en-US" altLang="ko-KR" sz="44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E4945603-989C-A5C7-F744-7F6556EB5B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3772857"/>
              </p:ext>
            </p:extLst>
          </p:nvPr>
        </p:nvGraphicFramePr>
        <p:xfrm>
          <a:off x="118140" y="14393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9769B95-28BF-3DB4-9300-5E70E6127F18}"/>
              </a:ext>
            </a:extLst>
          </p:cNvPr>
          <p:cNvSpPr txBox="1"/>
          <p:nvPr/>
        </p:nvSpPr>
        <p:spPr>
          <a:xfrm>
            <a:off x="4182140" y="2884559"/>
            <a:ext cx="872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65s</a:t>
            </a:r>
            <a:endParaRPr kumimoji="1" lang="ko-Kore-KR" altLang="en-US" sz="32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B8EC1-D200-57D5-B08A-309BACFE0349}"/>
              </a:ext>
            </a:extLst>
          </p:cNvPr>
          <p:cNvSpPr txBox="1"/>
          <p:nvPr/>
        </p:nvSpPr>
        <p:spPr>
          <a:xfrm>
            <a:off x="7595190" y="4889219"/>
            <a:ext cx="1114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167s</a:t>
            </a:r>
            <a:endParaRPr kumimoji="1" lang="ko-Kore-KR" altLang="en-US" sz="320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91800-8B83-E370-F0CA-56CF0A6DF8D1}"/>
              </a:ext>
            </a:extLst>
          </p:cNvPr>
          <p:cNvSpPr txBox="1"/>
          <p:nvPr/>
        </p:nvSpPr>
        <p:spPr>
          <a:xfrm>
            <a:off x="2253982" y="3713884"/>
            <a:ext cx="275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2.6x faster!</a:t>
            </a:r>
            <a:endParaRPr kumimoji="1" lang="ko-Kore-KR" altLang="en-US" sz="36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7622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010B7-CADF-E06C-1421-45D5F3CD6E4B}"/>
              </a:ext>
            </a:extLst>
          </p:cNvPr>
          <p:cNvSpPr txBox="1"/>
          <p:nvPr/>
        </p:nvSpPr>
        <p:spPr>
          <a:xfrm>
            <a:off x="4199487" y="2828835"/>
            <a:ext cx="3793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72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게임 시연</a:t>
            </a:r>
            <a:endParaRPr kumimoji="1" lang="en-US" altLang="ko-KR" sz="72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</p:spTree>
    <p:extLst>
      <p:ext uri="{BB962C8B-B14F-4D97-AF65-F5344CB8AC3E}">
        <p14:creationId xmlns:p14="http://schemas.microsoft.com/office/powerpoint/2010/main" val="438007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010B7-CADF-E06C-1421-45D5F3CD6E4B}"/>
              </a:ext>
            </a:extLst>
          </p:cNvPr>
          <p:cNvSpPr txBox="1"/>
          <p:nvPr/>
        </p:nvSpPr>
        <p:spPr>
          <a:xfrm>
            <a:off x="2188520" y="1304835"/>
            <a:ext cx="7814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2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1.</a:t>
            </a:r>
            <a:r>
              <a:rPr kumimoji="1" lang="ko-KR" altLang="en-US" sz="72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코드 설명 및 특징</a:t>
            </a:r>
            <a:endParaRPr kumimoji="1" lang="en-US" altLang="ko-KR" sz="72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391C5-3F8B-E4AC-FB55-3745EDB44A0C}"/>
              </a:ext>
            </a:extLst>
          </p:cNvPr>
          <p:cNvSpPr txBox="1"/>
          <p:nvPr/>
        </p:nvSpPr>
        <p:spPr>
          <a:xfrm>
            <a:off x="283778" y="695234"/>
            <a:ext cx="18662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1.</a:t>
            </a:r>
            <a:r>
              <a:rPr kumimoji="1" lang="ko-KR" altLang="en-US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목차</a:t>
            </a:r>
            <a:endParaRPr kumimoji="1" lang="en-US" altLang="ko-KR" sz="44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A47F68-7D50-002D-ABBD-F96CE3584655}"/>
              </a:ext>
            </a:extLst>
          </p:cNvPr>
          <p:cNvSpPr txBox="1"/>
          <p:nvPr/>
        </p:nvSpPr>
        <p:spPr>
          <a:xfrm>
            <a:off x="3469319" y="2505164"/>
            <a:ext cx="62071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1</a:t>
            </a:r>
            <a:r>
              <a:rPr kumimoji="1" lang="en-US" altLang="ko-KR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-1.</a:t>
            </a:r>
            <a:r>
              <a:rPr kumimoji="1" lang="ko-KR" altLang="en-US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기본 조작법</a:t>
            </a:r>
            <a:endParaRPr kumimoji="1" lang="en-US" altLang="ko-KR" sz="3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r>
              <a:rPr kumimoji="1" lang="en-US" altLang="ko-KR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1-2.</a:t>
            </a:r>
            <a:r>
              <a:rPr kumimoji="1" lang="ko-KR" altLang="en-US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게임 기본 시스템</a:t>
            </a:r>
            <a:endParaRPr kumimoji="1" lang="en-US" altLang="ko-KR" sz="3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r>
              <a:rPr kumimoji="1" lang="en-US" altLang="ko-KR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1-3.</a:t>
            </a:r>
            <a:r>
              <a:rPr kumimoji="1" lang="ko-KR" altLang="en-US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등급 시스템</a:t>
            </a:r>
            <a:endParaRPr kumimoji="1" lang="en-US" altLang="ko-KR" sz="3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r>
              <a:rPr kumimoji="1" lang="en-US" altLang="ko-KR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1-4.</a:t>
            </a:r>
            <a:r>
              <a:rPr kumimoji="1" lang="ko-KR" altLang="en-US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입력 지연 시간 처리 방법</a:t>
            </a:r>
            <a:endParaRPr kumimoji="1" lang="en-US" altLang="ko-KR" sz="3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r>
              <a:rPr kumimoji="1" lang="en-US" altLang="ko-Kore-KR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1-5.</a:t>
            </a:r>
            <a:r>
              <a:rPr kumimoji="1" lang="ko-KR" altLang="en-US" sz="3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랜덤 함수 시간 복잡도 개선</a:t>
            </a:r>
            <a:endParaRPr kumimoji="1" lang="ko-Kore-KR" altLang="en-US" sz="3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4210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010B7-CADF-E06C-1421-45D5F3CD6E4B}"/>
              </a:ext>
            </a:extLst>
          </p:cNvPr>
          <p:cNvSpPr txBox="1"/>
          <p:nvPr/>
        </p:nvSpPr>
        <p:spPr>
          <a:xfrm>
            <a:off x="3672901" y="2828835"/>
            <a:ext cx="4846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2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2.</a:t>
            </a:r>
            <a:r>
              <a:rPr kumimoji="1" lang="ko-KR" altLang="en-US" sz="72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게임 시연</a:t>
            </a:r>
            <a:endParaRPr kumimoji="1" lang="en-US" altLang="ko-KR" sz="72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391C5-3F8B-E4AC-FB55-3745EDB44A0C}"/>
              </a:ext>
            </a:extLst>
          </p:cNvPr>
          <p:cNvSpPr txBox="1"/>
          <p:nvPr/>
        </p:nvSpPr>
        <p:spPr>
          <a:xfrm>
            <a:off x="283778" y="695234"/>
            <a:ext cx="18662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1.</a:t>
            </a:r>
            <a:r>
              <a:rPr kumimoji="1" lang="ko-KR" altLang="en-US" sz="4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목차</a:t>
            </a:r>
            <a:endParaRPr kumimoji="1" lang="en-US" altLang="ko-KR" sz="44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6606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010B7-CADF-E06C-1421-45D5F3CD6E4B}"/>
              </a:ext>
            </a:extLst>
          </p:cNvPr>
          <p:cNvSpPr txBox="1"/>
          <p:nvPr/>
        </p:nvSpPr>
        <p:spPr>
          <a:xfrm>
            <a:off x="4627489" y="2828835"/>
            <a:ext cx="2937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2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1.</a:t>
            </a:r>
            <a:r>
              <a:rPr kumimoji="1" lang="ko-KR" altLang="en-US" sz="7200" b="1">
                <a:latin typeface="Noto Sans KR Bold" panose="020B0500000000000000" pitchFamily="34" charset="-128"/>
                <a:ea typeface="Noto Sans KR Bold" panose="020B0500000000000000" pitchFamily="34" charset="-128"/>
              </a:rPr>
              <a:t> 코드</a:t>
            </a:r>
            <a:endParaRPr kumimoji="1" lang="en-US" altLang="ko-KR" sz="7200" b="1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</p:spTree>
    <p:extLst>
      <p:ext uri="{BB962C8B-B14F-4D97-AF65-F5344CB8AC3E}">
        <p14:creationId xmlns:p14="http://schemas.microsoft.com/office/powerpoint/2010/main" val="1280096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010B7-CADF-E06C-1421-45D5F3CD6E4B}"/>
              </a:ext>
            </a:extLst>
          </p:cNvPr>
          <p:cNvSpPr txBox="1"/>
          <p:nvPr/>
        </p:nvSpPr>
        <p:spPr>
          <a:xfrm>
            <a:off x="2805676" y="2828835"/>
            <a:ext cx="6580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2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1-1.</a:t>
            </a:r>
            <a:r>
              <a:rPr kumimoji="1" lang="ko-KR" altLang="en-US" sz="72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기본 조작법</a:t>
            </a:r>
            <a:endParaRPr kumimoji="1" lang="en-US" altLang="ko-KR" sz="72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</p:spTree>
    <p:extLst>
      <p:ext uri="{BB962C8B-B14F-4D97-AF65-F5344CB8AC3E}">
        <p14:creationId xmlns:p14="http://schemas.microsoft.com/office/powerpoint/2010/main" val="134811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010B7-CADF-E06C-1421-45D5F3CD6E4B}"/>
              </a:ext>
            </a:extLst>
          </p:cNvPr>
          <p:cNvSpPr txBox="1"/>
          <p:nvPr/>
        </p:nvSpPr>
        <p:spPr>
          <a:xfrm>
            <a:off x="524931" y="926463"/>
            <a:ext cx="35237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기본 조작은</a:t>
            </a:r>
            <a:endParaRPr kumimoji="1" lang="en-US" altLang="ko-KR" sz="54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ko-KR" altLang="en-US" sz="5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화살표 키로</a:t>
            </a:r>
            <a:endParaRPr kumimoji="1" lang="en-US" altLang="ko-KR" sz="54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  <a:p>
            <a:r>
              <a:rPr kumimoji="1" lang="ko-KR" altLang="en-US" sz="5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가능하며</a:t>
            </a:r>
            <a:r>
              <a:rPr kumimoji="1" lang="en-US" altLang="ko-KR" sz="5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,</a:t>
            </a:r>
            <a:r>
              <a:rPr kumimoji="1" lang="ko-KR" altLang="en-US" sz="5400" b="1" dirty="0">
                <a:latin typeface="Noto Sans KR Bold" panose="020B0500000000000000" pitchFamily="34" charset="-128"/>
                <a:ea typeface="Noto Sans KR Bold" panose="020B0500000000000000" pitchFamily="34" charset="-128"/>
              </a:rPr>
              <a:t> </a:t>
            </a:r>
            <a:endParaRPr kumimoji="1" lang="en-US" altLang="ko-KR" sz="5400" b="1" dirty="0">
              <a:latin typeface="Noto Sans KR Bold" panose="020B0500000000000000" pitchFamily="34" charset="-128"/>
              <a:ea typeface="Noto Sans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84293-73FB-5D28-B4B7-8BC6AAFA5CF1}"/>
              </a:ext>
            </a:extLst>
          </p:cNvPr>
          <p:cNvSpPr txBox="1"/>
          <p:nvPr/>
        </p:nvSpPr>
        <p:spPr>
          <a:xfrm>
            <a:off x="0" y="0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Snake Game</a:t>
            </a:r>
          </a:p>
        </p:txBody>
      </p:sp>
      <p:pic>
        <p:nvPicPr>
          <p:cNvPr id="1026" name="Picture 2" descr="66,860 방향키 이미지, 스톡 사진 및 벡터 | Shutterstock">
            <a:extLst>
              <a:ext uri="{FF2B5EF4-FFF2-40B4-BE49-F238E27FC236}">
                <a16:creationId xmlns:a16="http://schemas.microsoft.com/office/drawing/2014/main" id="{AE437E85-DA04-FA1D-9175-17E7DBEFF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6" r="8771" b="19631"/>
          <a:stretch/>
        </p:blipFill>
        <p:spPr bwMode="auto">
          <a:xfrm>
            <a:off x="4424855" y="926463"/>
            <a:ext cx="3970742" cy="285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223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894</Words>
  <Application>Microsoft Macintosh PowerPoint</Application>
  <PresentationFormat>와이드스크린</PresentationFormat>
  <Paragraphs>254</Paragraphs>
  <Slides>41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Noto Sans KR Bold</vt:lpstr>
      <vt:lpstr>Arial</vt:lpstr>
      <vt:lpstr>Apple SD Gothic Neo SemiBold</vt:lpstr>
      <vt:lpstr>Noto Sans KR Regular</vt:lpstr>
      <vt:lpstr>Calibri</vt:lpstr>
      <vt:lpstr>Noto Sans KR Medium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주승민</dc:creator>
  <cp:lastModifiedBy>주승민</cp:lastModifiedBy>
  <cp:revision>5</cp:revision>
  <dcterms:created xsi:type="dcterms:W3CDTF">2023-01-14T07:08:10Z</dcterms:created>
  <dcterms:modified xsi:type="dcterms:W3CDTF">2023-01-15T08:31:42Z</dcterms:modified>
</cp:coreProperties>
</file>