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8" r:id="rId3"/>
    <p:sldId id="294" r:id="rId4"/>
    <p:sldId id="296" r:id="rId5"/>
    <p:sldId id="297" r:id="rId6"/>
    <p:sldId id="311" r:id="rId7"/>
    <p:sldId id="310" r:id="rId8"/>
    <p:sldId id="309" r:id="rId9"/>
    <p:sldId id="295" r:id="rId10"/>
    <p:sldId id="306" r:id="rId11"/>
    <p:sldId id="307" r:id="rId12"/>
    <p:sldId id="308" r:id="rId13"/>
    <p:sldId id="304" r:id="rId14"/>
    <p:sldId id="313" r:id="rId15"/>
    <p:sldId id="314" r:id="rId16"/>
    <p:sldId id="305" r:id="rId17"/>
    <p:sldId id="29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9" autoAdjust="0"/>
    <p:restoredTop sz="96429" autoAdjust="0"/>
  </p:normalViewPr>
  <p:slideViewPr>
    <p:cSldViewPr snapToGrid="0">
      <p:cViewPr varScale="1">
        <p:scale>
          <a:sx n="87" d="100"/>
          <a:sy n="87" d="100"/>
        </p:scale>
        <p:origin x="936" y="5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3647489" y="2675542"/>
            <a:ext cx="2497792" cy="196860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" dir="90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71543" y="2352639"/>
            <a:ext cx="2488234" cy="3884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83634" y="625018"/>
            <a:ext cx="83495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Creative Computer Engineering Design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Group 4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SMTM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Maze Runner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77390" y="2352639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5859848" y="2992178"/>
            <a:ext cx="2704823" cy="3884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Functions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665696" y="299217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248154" y="3600748"/>
            <a:ext cx="2471449" cy="3884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 Issues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054002" y="360074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680471" y="4241850"/>
            <a:ext cx="2358597" cy="3884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Solutions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486319" y="4241850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7112788" y="4913921"/>
            <a:ext cx="2346005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918636" y="488295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7545105" y="5524054"/>
            <a:ext cx="2243471" cy="3884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7350953" y="552405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5" name="타원 54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Hardware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C:\Users\astudent\Desktop\KakaoTalk_20180617_1610472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39" y="1838987"/>
            <a:ext cx="6252509" cy="48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3861609" y="1039711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The Problem was..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64906" y="2355522"/>
            <a:ext cx="4427096" cy="34967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The separation between the blocks and the convex part on the block made the gears unstable.</a:t>
            </a:r>
            <a:endParaRPr lang="en-US" altLang="ko-KR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6155529" y="2942276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6155529" y="4034209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-1" y="9899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Hardware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491" y="998988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The Solution was ?!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59777" y="2719910"/>
            <a:ext cx="4122295" cy="27469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Adding another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y-axis motor could make it move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stably</a:t>
            </a:r>
            <a:endParaRPr lang="ko-KR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C:\Users\astudent\Desktop\KakaoTalk_20180617_1623335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3652" y="1380479"/>
            <a:ext cx="4774373" cy="58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왼쪽 화살표 23"/>
          <p:cNvSpPr/>
          <p:nvPr/>
        </p:nvSpPr>
        <p:spPr>
          <a:xfrm>
            <a:off x="4173448" y="3536060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6155529" y="5169890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Software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071473" y="1039711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How we represent the maze?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C:\Users\astudent\Download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62" y="1799925"/>
            <a:ext cx="5179922" cy="50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왼쪽 화살표 14"/>
          <p:cNvSpPr/>
          <p:nvPr/>
        </p:nvSpPr>
        <p:spPr>
          <a:xfrm>
            <a:off x="6652918" y="1836201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09876" y="1836201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wall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6155528" y="2371371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05140" y="2460840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route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68119" y="3407041"/>
            <a:ext cx="4239002" cy="29038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We scan the all value one by one and use container function in </a:t>
            </a:r>
            <a:r>
              <a:rPr lang="en-US" altLang="ko-KR" sz="2800" dirty="0" err="1">
                <a:solidFill>
                  <a:schemeClr val="tx1"/>
                </a:solidFill>
              </a:rPr>
              <a:t>RoboLab</a:t>
            </a:r>
            <a:endParaRPr lang="ko-KR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61611" y="2228191"/>
            <a:ext cx="5027555" cy="34967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However, the maximum number of containers is limited to 20.</a:t>
            </a:r>
            <a:endParaRPr lang="en-US" altLang="ko-KR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Software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The Solution was ?!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61608" y="2319800"/>
            <a:ext cx="6046885" cy="16376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all the black color in the row to the container by binary digits.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61608" y="4440760"/>
            <a:ext cx="6199283" cy="16376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returning the converted number back to the decimal number, it can then be used as a small container.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Software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Algorithm Example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2" descr="C:\Users\astudent\Download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62" y="1949415"/>
            <a:ext cx="5074988" cy="4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8109679" y="1901108"/>
            <a:ext cx="3777522" cy="11896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has value=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1+0+4+8+16+32+64+128+256+512 = 1021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6885050" y="2012162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9679" y="3429000"/>
            <a:ext cx="3777522" cy="3181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decoding time </a:t>
            </a:r>
            <a:r>
              <a:rPr lang="en-US" altLang="ko-K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ko-KR" sz="2000" dirty="0">
                <a:solidFill>
                  <a:schemeClr val="tx1"/>
                </a:solidFill>
              </a:rPr>
              <a:t>Determine the mystery shape by rotating the converted decimal value back into binary.</a:t>
            </a:r>
            <a:endParaRPr lang="ko-KR" alt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</a:p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Demo</a:t>
            </a:r>
          </a:p>
          <a:p>
            <a:pPr lvl="4">
              <a:lnSpc>
                <a:spcPct val="150000"/>
              </a:lnSpc>
            </a:pP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-1" y="-206702"/>
            <a:ext cx="12192001" cy="6857999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</a:p>
          <a:p>
            <a:pPr lvl="4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ASK ME!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astudent\Desktop\다운로드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039710"/>
            <a:ext cx="10193310" cy="55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0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9390" y="314793"/>
            <a:ext cx="10403174" cy="63099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6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  <a:p>
            <a:pPr algn="ctr"/>
            <a:r>
              <a:rPr lang="en-US" altLang="ko-KR" sz="96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Group 4</a:t>
            </a:r>
          </a:p>
          <a:p>
            <a:pPr algn="ctr"/>
            <a:r>
              <a:rPr lang="en-US" altLang="ko-KR" sz="96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M T M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5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Introduce</a:t>
            </a:r>
          </a:p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Introduce  our Product</a:t>
            </a:r>
          </a:p>
          <a:p>
            <a:pPr lvl="4">
              <a:lnSpc>
                <a:spcPct val="150000"/>
              </a:lnSpc>
            </a:pP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185418" y="206115"/>
            <a:ext cx="2488234" cy="63861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Maze Runner</a:t>
            </a:r>
          </a:p>
        </p:txBody>
      </p:sp>
    </p:spTree>
    <p:extLst>
      <p:ext uri="{BB962C8B-B14F-4D97-AF65-F5344CB8AC3E}">
        <p14:creationId xmlns:p14="http://schemas.microsoft.com/office/powerpoint/2010/main" val="32567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Introduce</a:t>
            </a:r>
          </a:p>
          <a:p>
            <a:pPr lvl="4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What is it?</a:t>
            </a:r>
          </a:p>
          <a:p>
            <a:pPr lvl="4">
              <a:lnSpc>
                <a:spcPct val="150000"/>
              </a:lnSpc>
            </a:pP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9433942" y="3429000"/>
            <a:ext cx="2488234" cy="63861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Maze Search Machine</a:t>
            </a:r>
          </a:p>
        </p:txBody>
      </p:sp>
      <p:pic>
        <p:nvPicPr>
          <p:cNvPr id="3075" name="Picture 3" descr="C:\Users\astudent\Desktop\1f0bcbc720903c4282ddc1306380e7c8_t3iwmdpbmwcBWX3k9ZY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59" y="1321631"/>
            <a:ext cx="6238616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331576"/>
            <a:ext cx="45597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Functions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64398" y="19161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Maze Scanning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70245" y="18852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964398" y="3193464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Maze Decoding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70245" y="3162495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964398" y="444727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Moving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770245" y="441630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6304642" y="1593128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 the maze on paper using the light sensor.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04642" y="2894195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 the scanned value using the function defined in NXT to determine the appearance of maze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17342" y="4195262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Draw on escape route by moving it from top to bottom based on the detox value.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36" y="1540770"/>
            <a:ext cx="1620026" cy="5749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>
            <a:stCxn id="26" idx="2"/>
            <a:endCxn id="3" idx="3"/>
          </p:cNvCxnSpPr>
          <p:nvPr/>
        </p:nvCxnSpPr>
        <p:spPr>
          <a:xfrm flipH="1" flipV="1">
            <a:off x="2038662" y="1828253"/>
            <a:ext cx="1731583" cy="2511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2" idx="2"/>
            <a:endCxn id="3" idx="3"/>
          </p:cNvCxnSpPr>
          <p:nvPr/>
        </p:nvCxnSpPr>
        <p:spPr>
          <a:xfrm flipH="1" flipV="1">
            <a:off x="2038662" y="1828253"/>
            <a:ext cx="1731583" cy="15284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3" idx="2"/>
            <a:endCxn id="3" idx="3"/>
          </p:cNvCxnSpPr>
          <p:nvPr/>
        </p:nvCxnSpPr>
        <p:spPr>
          <a:xfrm flipH="1" flipV="1">
            <a:off x="2038662" y="1828253"/>
            <a:ext cx="1731583" cy="27822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41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student\Desktop\KakaoTalk_20180617_174649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34572" y="1336789"/>
            <a:ext cx="4899054" cy="591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Functions</a:t>
            </a:r>
          </a:p>
          <a:p>
            <a:pPr lvl="4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Maze Scanning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How are we going to scanning the paper?!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4186709" y="4918264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47345" y="2319800"/>
            <a:ext cx="4122295" cy="27469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Light sensor and detect the color of the block.</a:t>
            </a:r>
            <a:endParaRPr lang="ko-KR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4759430" y="4292276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Functions</a:t>
            </a:r>
          </a:p>
          <a:p>
            <a:pPr lvl="4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Maze Decoding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122" name="Picture 2" descr="C:\Users\astudent\Desktop\KakaoTalk_20180617_1737003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3537" y="1911734"/>
            <a:ext cx="6319417" cy="47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How are we going to interpret the scanned value?!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69706" y="2780162"/>
            <a:ext cx="4122295" cy="27469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Scanning, Saving value, Interpreting, Moving with </a:t>
            </a:r>
            <a:r>
              <a:rPr lang="en-US" altLang="ko-KR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Robolab</a:t>
            </a:r>
            <a:r>
              <a:rPr lang="en-US" altLang="ko-K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Functions</a:t>
            </a:r>
          </a:p>
          <a:p>
            <a:pPr lvl="4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Moving</a:t>
            </a:r>
          </a:p>
          <a:p>
            <a:pPr lvl="4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7959777" y="3321894"/>
            <a:ext cx="4122295" cy="27469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it moves very stable and better performance</a:t>
            </a:r>
            <a:endParaRPr lang="ko-KR" alt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C:\Users\astudent\Desktop\KakaoTalk_20180616_1522029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16" y="1848568"/>
            <a:ext cx="6012230" cy="480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3861608" y="108801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How are we going to move through the x, y axes?!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6714730" y="4760289"/>
            <a:ext cx="994779" cy="296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61608" y="2076654"/>
            <a:ext cx="7824866" cy="7035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find the answer is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Gear wheel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21" idx="6"/>
            <a:endCxn id="28" idx="2"/>
          </p:cNvCxnSpPr>
          <p:nvPr/>
        </p:nvCxnSpPr>
        <p:spPr>
          <a:xfrm flipV="1">
            <a:off x="5307685" y="2722733"/>
            <a:ext cx="2010012" cy="1201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58547" y="4650392"/>
            <a:ext cx="2662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How to make X,Y  axes in LEGO and MINDSTORM block?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1938" y="233543"/>
            <a:ext cx="4978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Issues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Most concerned about in implementing</a:t>
            </a:r>
          </a:p>
        </p:txBody>
      </p:sp>
      <p:sp>
        <p:nvSpPr>
          <p:cNvPr id="21" name="타원 20"/>
          <p:cNvSpPr/>
          <p:nvPr/>
        </p:nvSpPr>
        <p:spPr>
          <a:xfrm>
            <a:off x="1027194" y="1156873"/>
            <a:ext cx="4280491" cy="315574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Hardware</a:t>
            </a:r>
            <a:endParaRPr lang="ko-KR" altLang="en-US" sz="4400" dirty="0">
              <a:solidFill>
                <a:prstClr val="black">
                  <a:lumMod val="85000"/>
                  <a:lumOff val="1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17697" y="1144862"/>
            <a:ext cx="4280491" cy="315574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Software</a:t>
            </a:r>
            <a:endParaRPr lang="ko-KR" altLang="en-US" sz="4400" dirty="0">
              <a:solidFill>
                <a:prstClr val="black">
                  <a:lumMod val="85000"/>
                  <a:lumOff val="1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26737" y="4663504"/>
            <a:ext cx="266241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How can we make a code in the maze to find and scan the escape route?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Solutions</a:t>
            </a:r>
          </a:p>
          <a:p>
            <a:pPr lvl="4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Hardware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SMTM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861611" y="700028"/>
            <a:ext cx="6046885" cy="679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First, We organized the x and y coordinates </a:t>
            </a:r>
            <a:endParaRPr lang="en-US" altLang="ko-KR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astudent\Desktop\KakaoTalk_20180617_1558578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9731" y="-483217"/>
            <a:ext cx="5080718" cy="88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5187488" y="4027673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Block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374978" y="3666782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Block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374978" y="4027673"/>
            <a:ext cx="1817022" cy="11139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moves vertically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6931" y="4461484"/>
            <a:ext cx="2615396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moves horizontally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61611" y="1921893"/>
            <a:ext cx="5027555" cy="34967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But the problem has come.</a:t>
            </a:r>
            <a:endParaRPr lang="en-US" altLang="ko-KR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420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HY견고딕</vt:lpstr>
      <vt:lpstr>Kozuka Mincho Pr6N H</vt:lpstr>
      <vt:lpstr>맑은 고딕</vt:lpstr>
      <vt:lpstr>Arial</vt:lpstr>
      <vt:lpstr>Segoe UI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Aleksi Korkee</cp:lastModifiedBy>
  <cp:revision>311</cp:revision>
  <dcterms:created xsi:type="dcterms:W3CDTF">2018-05-09T06:13:43Z</dcterms:created>
  <dcterms:modified xsi:type="dcterms:W3CDTF">2018-06-18T00:25:44Z</dcterms:modified>
</cp:coreProperties>
</file>