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3D9D4-8706-A5AD-CD69-BEAF9D892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8ECAB-D941-0956-BF6C-E33B8C937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CB073-8828-8033-A973-C13EDEEA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D5A1-6998-42CB-B7FB-D3BF1D5AE3E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CF334-9A50-2EDA-31A2-8BECD180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36A62-3B4B-61E0-7A19-5BB5E224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A39-025D-4328-A21D-AE911FE2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84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5B70-EFC4-3E66-EDC1-8EAEA0EE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DFA17-1366-AC70-F63B-49A79CBDC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AC3A5-8FB3-A854-4B77-5BFCF053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D5A1-6998-42CB-B7FB-D3BF1D5AE3E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1F986-0A1D-A250-C825-71A26542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60909-403E-654F-3BA4-580CCD80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A39-025D-4328-A21D-AE911FE2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8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03620B-CD10-5C93-A317-ABD884938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79AE8-DFD3-C7AD-3546-A95EF4022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9A325-E503-309A-9B14-7BBB3413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D5A1-6998-42CB-B7FB-D3BF1D5AE3E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09CED-EF6F-6FCF-FE03-257F74B7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AD951-E937-CCAB-796C-6806FB30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A39-025D-4328-A21D-AE911FE2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8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8E302-4245-E4B1-4480-00696B3F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D5DB9-2F10-62E1-03C0-47BF55456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38BB3-7CAE-27EA-CA57-29B69E54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D5A1-6998-42CB-B7FB-D3BF1D5AE3E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E2419-DB42-4FD6-CE0E-1D54A2F3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74B45-6E40-F999-304C-DA93F5EE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A39-025D-4328-A21D-AE911FE2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F006E-3E6D-66CE-0AC6-8E93E1F4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1DFB2-7433-6383-2948-9F7332005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80CCD-DEF8-5007-FBC2-2D69A403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D5A1-6998-42CB-B7FB-D3BF1D5AE3E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93252-8CB0-CD45-EED5-F30F90C3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556C5-5137-9738-CB71-C456421E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A39-025D-4328-A21D-AE911FE2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1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3EE3F-FDD2-9C00-C3F7-91D92E03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F0CF6-65E0-8A43-F4FE-19A709106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4C0AFF-B46D-3866-E627-7E399A2C5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98CC40-42D1-0806-58B5-03D1811F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D5A1-6998-42CB-B7FB-D3BF1D5AE3E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F017E6-79E3-D02D-6F68-F9B3BD54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8DE03F-D706-CF0C-73CA-9BD4F138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A39-025D-4328-A21D-AE911FE2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1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8763E-DB62-4AF7-8750-227CEA82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0BEC56-E400-8098-82C6-CA9DB66D6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C442CB-CFCA-61EB-C622-839985395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0696B0-FB8F-3538-089E-0C3302BCB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9B84C4-EE8D-CE7B-4086-6160F5CD6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E54ABC-B16B-6217-A582-9065DFDB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D5A1-6998-42CB-B7FB-D3BF1D5AE3E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A6BE54-D06E-D480-5A02-4601CBE0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4CC653-66D8-4280-04C7-A8FC4F34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A39-025D-4328-A21D-AE911FE2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13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FCFCC-C639-480F-7B0E-342B49F9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12708B-852C-541F-19C4-F42F1D08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D5A1-6998-42CB-B7FB-D3BF1D5AE3E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C06D7E-D7A9-CC1E-3262-809E9309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6E25E-F284-39C6-746A-D633D83A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A39-025D-4328-A21D-AE911FE2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3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1822F6-EE26-5244-5FA0-20655623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D5A1-6998-42CB-B7FB-D3BF1D5AE3E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EE9516-6B3F-8E77-2988-D64A27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FB159C-665E-FDFD-8D9A-5C31F785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A39-025D-4328-A21D-AE911FE2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9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341CB-6EC9-D869-945A-FF68F0AF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2B646-FD6F-DA6E-0745-E2ECF1CB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68881-C537-1627-9FD4-2F288DB0E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F7C0F-13B6-3831-A614-317CFCAE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D5A1-6998-42CB-B7FB-D3BF1D5AE3E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67A6A-66B4-A939-0902-1621A3AD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25682-86E0-6539-12E7-18664A4B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A39-025D-4328-A21D-AE911FE2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6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E1626-77FD-4F80-E469-EA8561EE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23607C-7EFA-BF8D-4C8B-C84BC3F2C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39D53B-F039-41E5-E1D7-660BB83BB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5E745D-8A34-A390-D771-BF4C4983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D5A1-6998-42CB-B7FB-D3BF1D5AE3E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96CD4-3570-1C0E-FD65-8FCB611D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D4E671-0D33-9BD2-4462-609832C0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A39-025D-4328-A21D-AE911FE2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7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126035-5B6A-A616-AE7A-91A1248D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E83D-AC6D-9B57-48B8-1057AA7A5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F2F66-3830-E5DC-1EC6-5CBAE33D9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8D5A1-6998-42CB-B7FB-D3BF1D5AE3E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67F2-F427-9381-95CB-F7956A930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178DE-6B76-76E1-E91B-E265C2EEC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A4A39-025D-4328-A21D-AE911FE2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78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EB58B-EEFA-110A-54A9-06F5A29BD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93A01B-6857-1689-4EDB-0147122F7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89DFA8-0976-AF90-BA6B-6E60E7DB6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" y="0"/>
            <a:ext cx="12174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4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1A9CD-9FCF-CA76-10D6-66A1B7A5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263D7-9C21-E8EE-FBA8-10BE94B69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6BD59F-9A33-3F46-6701-0D2740826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3" y="0"/>
            <a:ext cx="12150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6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FD8EA-5ACD-172A-17AC-0B02CA0B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0B1DB-D02B-C4B0-22BD-FC811958F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E7792-7504-BB8C-6393-58019A25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3"/>
            <a:ext cx="12192000" cy="68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3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종범 이</dc:creator>
  <cp:lastModifiedBy>종범 이</cp:lastModifiedBy>
  <cp:revision>1</cp:revision>
  <dcterms:created xsi:type="dcterms:W3CDTF">2023-11-14T15:49:14Z</dcterms:created>
  <dcterms:modified xsi:type="dcterms:W3CDTF">2023-11-14T15:49:25Z</dcterms:modified>
</cp:coreProperties>
</file>