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7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0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4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79BF-969D-44AB-8F58-E99A420926A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7EE1-492E-4485-8D3D-A2490FCDE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재고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2019575006 </a:t>
            </a:r>
            <a:r>
              <a:rPr lang="ko-KR" altLang="en-US" dirty="0" err="1" smtClean="0">
                <a:solidFill>
                  <a:schemeClr val="tx1"/>
                </a:solidFill>
              </a:rPr>
              <a:t>김민조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h\Desktop\OOP-minjo\발표자료\화면 캡처 2023-06-12 064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8" y="1052736"/>
            <a:ext cx="8628272" cy="56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3544" y="3487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체중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93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h\Desktop\OOP-minjo\발표자료\원본코드첫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139953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h\Desktop\OOP-minjo\발표자료\원본코드추가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99" y="1580263"/>
            <a:ext cx="4851601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3544" y="3487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5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632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재고 관리 프로그램</a:t>
            </a:r>
            <a:endParaRPr lang="ko-KR" altLang="en-US" dirty="0"/>
          </a:p>
        </p:txBody>
      </p:sp>
      <p:pic>
        <p:nvPicPr>
          <p:cNvPr id="3074" name="Picture 2" descr="C:\Users\qh\Desktop\OOP-minjo\발표자료\재고관리 첫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71138"/>
            <a:ext cx="4998024" cy="579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추가 시 정확한 정보 입력 요구</a:t>
            </a:r>
            <a:endParaRPr lang="en-US" altLang="ko-KR" sz="2000" dirty="0" smtClean="0"/>
          </a:p>
          <a:p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r>
              <a:rPr lang="ko-KR" altLang="en-US" sz="2000" dirty="0" smtClean="0"/>
              <a:t>전체 삭제</a:t>
            </a:r>
            <a:endParaRPr lang="en-US" altLang="ko-KR" sz="2000" dirty="0" smtClean="0"/>
          </a:p>
          <a:p>
            <a:r>
              <a:rPr lang="ko-KR" altLang="en-US" sz="2000" dirty="0" smtClean="0"/>
              <a:t>검색</a:t>
            </a:r>
            <a:endParaRPr lang="en-US" altLang="ko-KR" sz="2000" dirty="0" smtClean="0"/>
          </a:p>
          <a:p>
            <a:r>
              <a:rPr lang="ko-KR" altLang="en-US" sz="2000" dirty="0" smtClean="0"/>
              <a:t>이름 정렬</a:t>
            </a:r>
            <a:endParaRPr lang="en-US" altLang="ko-KR" sz="2000" dirty="0" smtClean="0"/>
          </a:p>
          <a:p>
            <a:r>
              <a:rPr lang="ko-KR" altLang="en-US" sz="2000" dirty="0" smtClean="0"/>
              <a:t>날짜 정렬</a:t>
            </a:r>
            <a:endParaRPr lang="en-US" altLang="ko-KR" sz="2000" dirty="0" smtClean="0"/>
          </a:p>
          <a:p>
            <a:r>
              <a:rPr lang="ko-KR" altLang="en-US" sz="2000" dirty="0" smtClean="0"/>
              <a:t>현재 날짜</a:t>
            </a:r>
            <a:endParaRPr lang="en-US" altLang="ko-KR" sz="2000" dirty="0" smtClean="0"/>
          </a:p>
          <a:p>
            <a:r>
              <a:rPr lang="ko-KR" altLang="en-US" sz="2000" dirty="0" smtClean="0"/>
              <a:t>현재 시간</a:t>
            </a:r>
            <a:endParaRPr lang="en-US" altLang="ko-KR" sz="2000" dirty="0" smtClean="0"/>
          </a:p>
          <a:p>
            <a:r>
              <a:rPr lang="ko-KR" altLang="en-US" sz="2000" dirty="0" smtClean="0"/>
              <a:t>종료 버튼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459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&lt;List</a:t>
            </a:r>
            <a:r>
              <a:rPr lang="ko-KR" altLang="en-US" sz="1600" dirty="0" smtClean="0"/>
              <a:t>컬렉션을 사용하여 정보를 저장하고 </a:t>
            </a:r>
            <a:r>
              <a:rPr lang="en-US" altLang="ko-KR" sz="1600" dirty="0" err="1" smtClean="0"/>
              <a:t>dataGridView</a:t>
            </a:r>
            <a:r>
              <a:rPr lang="ko-KR" altLang="en-US" sz="1600" dirty="0" smtClean="0"/>
              <a:t>를 사용해 정보를 출력하는 방식</a:t>
            </a:r>
            <a:r>
              <a:rPr lang="en-US" altLang="ko-KR" sz="1600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: List </a:t>
            </a:r>
            <a:r>
              <a:rPr lang="ko-KR" altLang="en-US" sz="1600" dirty="0" smtClean="0"/>
              <a:t>객체를 만들어 </a:t>
            </a:r>
            <a:r>
              <a:rPr lang="en-US" altLang="ko-KR" sz="1600" dirty="0" err="1" smtClean="0"/>
              <a:t>dataGridView.DataSource</a:t>
            </a:r>
            <a:r>
              <a:rPr lang="ko-KR" altLang="en-US" sz="1600" dirty="0" smtClean="0"/>
              <a:t>에 할당</a:t>
            </a:r>
            <a:r>
              <a:rPr lang="en-US" altLang="ko-KR" sz="1600" dirty="0" smtClean="0"/>
              <a:t>, try catch</a:t>
            </a:r>
            <a:r>
              <a:rPr lang="ko-KR" altLang="en-US" sz="1600" dirty="0" smtClean="0"/>
              <a:t>문을 사용하여 각각에 올바른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정보를 넣지 않고 추가 버튼 클릭 시 </a:t>
            </a:r>
            <a:r>
              <a:rPr lang="en-US" altLang="ko-KR" sz="1600" dirty="0" err="1" smtClean="0"/>
              <a:t>MessageBox</a:t>
            </a:r>
            <a:r>
              <a:rPr lang="ko-KR" altLang="en-US" sz="1600" dirty="0" smtClean="0"/>
              <a:t>로 경고문 출력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List </a:t>
            </a:r>
            <a:r>
              <a:rPr lang="ko-KR" altLang="en-US" sz="1600" dirty="0" smtClean="0"/>
              <a:t>객체에서 선택 인덱스에 대해 </a:t>
            </a:r>
            <a:r>
              <a:rPr lang="en-US" altLang="ko-KR" sz="1600" dirty="0" err="1" smtClean="0"/>
              <a:t>RemoveAt</a:t>
            </a:r>
            <a:r>
              <a:rPr lang="ko-KR" altLang="en-US" sz="1600" dirty="0" smtClean="0"/>
              <a:t>후 다시 </a:t>
            </a:r>
            <a:r>
              <a:rPr lang="en-US" altLang="ko-KR" sz="1600" dirty="0" err="1" smtClean="0"/>
              <a:t>dataGridView.DataSource</a:t>
            </a:r>
            <a:r>
              <a:rPr lang="ko-KR" altLang="en-US" sz="1600" dirty="0" smtClean="0"/>
              <a:t>에 할당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전체삭제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List.Clear</a:t>
            </a:r>
            <a:r>
              <a:rPr lang="ko-KR" altLang="en-US" sz="1600" dirty="0" smtClean="0"/>
              <a:t>후 </a:t>
            </a:r>
            <a:r>
              <a:rPr lang="en-US" altLang="ko-KR" sz="1600" dirty="0" err="1" smtClean="0"/>
              <a:t>dataGridView.DataSource</a:t>
            </a:r>
            <a:r>
              <a:rPr lang="en-US" altLang="ko-KR" sz="1600" dirty="0" smtClean="0"/>
              <a:t> = null;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검색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List.Where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제품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제품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제품명</a:t>
            </a:r>
            <a:r>
              <a:rPr lang="en-US" altLang="ko-KR" sz="1600" dirty="0" smtClean="0"/>
              <a:t>.Contains(</a:t>
            </a:r>
            <a:r>
              <a:rPr lang="ko-KR" altLang="en-US" sz="1600" dirty="0" err="1" smtClean="0"/>
              <a:t>검색어</a:t>
            </a:r>
            <a:r>
              <a:rPr lang="en-US" altLang="ko-KR" sz="1600" dirty="0" smtClean="0"/>
              <a:t>)); </a:t>
            </a:r>
            <a:r>
              <a:rPr lang="ko-KR" altLang="en-US" sz="1600" dirty="0" smtClean="0"/>
              <a:t>사용 후 해당 결과를 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dataGridView.DataSource</a:t>
            </a:r>
            <a:r>
              <a:rPr lang="ko-KR" altLang="en-US" sz="1600" dirty="0" smtClean="0"/>
              <a:t>에 할당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이름정렬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List.OrderBy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제품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제품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제품명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ToList</a:t>
            </a:r>
            <a:r>
              <a:rPr lang="en-US" altLang="ko-KR" sz="1600" dirty="0" smtClean="0"/>
              <a:t>(); </a:t>
            </a:r>
            <a:r>
              <a:rPr lang="ko-KR" altLang="en-US" sz="1600" dirty="0" smtClean="0"/>
              <a:t>후 </a:t>
            </a:r>
            <a:r>
              <a:rPr lang="en-US" altLang="ko-KR" sz="1600" dirty="0" err="1" smtClean="0"/>
              <a:t>dataGridView.DataSource</a:t>
            </a:r>
            <a:r>
              <a:rPr lang="ko-KR" altLang="en-US" sz="1600" dirty="0" smtClean="0"/>
              <a:t>에 할당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날짜정렬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List.OrderBy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제품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제품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유통기한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ToList</a:t>
            </a:r>
            <a:r>
              <a:rPr lang="en-US" altLang="ko-KR" sz="1600" dirty="0" smtClean="0"/>
              <a:t>(); </a:t>
            </a:r>
            <a:r>
              <a:rPr lang="ko-KR" altLang="en-US" sz="1600" dirty="0" smtClean="0"/>
              <a:t>후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	      </a:t>
            </a:r>
            <a:r>
              <a:rPr lang="en-US" altLang="ko-KR" sz="1600" dirty="0" err="1" smtClean="0"/>
              <a:t>dataGridView.DataSource</a:t>
            </a:r>
            <a:r>
              <a:rPr lang="ko-KR" altLang="en-US" sz="1600" dirty="0" smtClean="0"/>
              <a:t>에 할당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중간에 </a:t>
            </a:r>
            <a:r>
              <a:rPr lang="en-US" altLang="ko-KR" sz="1600" dirty="0" smtClean="0"/>
              <a:t>'-'</a:t>
            </a:r>
            <a:r>
              <a:rPr lang="ko-KR" altLang="en-US" sz="1600" dirty="0" smtClean="0"/>
              <a:t>는 무시하고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날짜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dateTimePicker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오직 오늘 날짜만 볼 수 있도록 </a:t>
            </a:r>
            <a:r>
              <a:rPr lang="en-US" altLang="ko-KR" sz="1600" dirty="0" err="1" smtClean="0"/>
              <a:t>MaxDate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MinDate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	   	       </a:t>
            </a:r>
            <a:r>
              <a:rPr lang="en-US" altLang="ko-KR" sz="1600" dirty="0" err="1" smtClean="0"/>
              <a:t>DateTime.Today</a:t>
            </a:r>
            <a:r>
              <a:rPr lang="ko-KR" altLang="en-US" sz="1600" dirty="0" smtClean="0"/>
              <a:t>로 조정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시간 </a:t>
            </a:r>
            <a:r>
              <a:rPr lang="en-US" altLang="ko-KR" sz="1600" dirty="0" smtClean="0"/>
              <a:t>: timer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위에 띄움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label.Text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DateTime.Now.ToString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hh:mm:ss</a:t>
            </a:r>
            <a:r>
              <a:rPr lang="en-US" altLang="ko-KR" sz="1600" dirty="0" smtClean="0"/>
              <a:t>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로 화면에 보이는 시간 형식 설정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종료 버튼</a:t>
            </a:r>
            <a:r>
              <a:rPr lang="en-US" altLang="ko-KR" sz="1600" dirty="0" smtClean="0"/>
              <a:t>: Button Click</a:t>
            </a:r>
            <a:r>
              <a:rPr lang="ko-KR" altLang="en-US" sz="1600" dirty="0" smtClean="0"/>
              <a:t>이벤트에 </a:t>
            </a:r>
            <a:r>
              <a:rPr lang="en-US" altLang="ko-KR" sz="1600" dirty="0" err="1" smtClean="0"/>
              <a:t>Application.Exit</a:t>
            </a:r>
            <a:r>
              <a:rPr lang="en-US" altLang="ko-KR" sz="1600" dirty="0" smtClean="0"/>
              <a:t>(); </a:t>
            </a:r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9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129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https://holland14.tistory.com/entry/93-WinForm%EC%9D%84-%EC%9D%B4%EC%9A%A9%ED%95%9C-%EC%B2%B4%EC%A4%91-%EA%B4%80%EB%A6%AC-%</a:t>
            </a:r>
            <a:r>
              <a:rPr lang="en-US" altLang="ko-KR" sz="1800" dirty="0" smtClean="0"/>
              <a:t>ED%94%84%EB%A1%9C%EA%B7%B8%EB%9E%A8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https://www.csharpstudy.com/WinForms/WinForms-datagridview.aspx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https://cwkcw.tistory.com/280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https://chat.openai.com/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35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Winform 재고 관리 프로그램</vt:lpstr>
      <vt:lpstr>원본 – 체중 관리 프로그램</vt:lpstr>
      <vt:lpstr>원본 – 실행화면</vt:lpstr>
      <vt:lpstr>재고 관리 프로그램</vt:lpstr>
      <vt:lpstr>추가 기능</vt:lpstr>
      <vt:lpstr>기능 구현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 재고관리 프로그램</dc:title>
  <dc:creator>qh</dc:creator>
  <cp:lastModifiedBy>qh</cp:lastModifiedBy>
  <cp:revision>6</cp:revision>
  <dcterms:created xsi:type="dcterms:W3CDTF">2023-06-11T20:47:11Z</dcterms:created>
  <dcterms:modified xsi:type="dcterms:W3CDTF">2023-06-11T22:37:49Z</dcterms:modified>
</cp:coreProperties>
</file>