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58" r:id="rId3"/>
    <p:sldId id="259" r:id="rId4"/>
    <p:sldId id="263" r:id="rId5"/>
    <p:sldId id="264" r:id="rId6"/>
    <p:sldId id="262" r:id="rId7"/>
    <p:sldId id="260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3"/>
    <p:restoredTop sz="96521"/>
  </p:normalViewPr>
  <p:slideViewPr>
    <p:cSldViewPr snapToGrid="0">
      <p:cViewPr varScale="1">
        <p:scale>
          <a:sx n="128" d="100"/>
          <a:sy n="128" d="100"/>
        </p:scale>
        <p:origin x="4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0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9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7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DB7DC-33C1-35CA-571C-36D9434C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E45C6-F46B-27D0-3565-BECC0B9E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3FF045-C582-BC2A-886A-AA60C345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96C46-894B-C702-F55D-DC7D41CF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8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70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5413E5-ACEC-5AC2-84E2-F7E26C133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0C0ABD97-D569-4A18-BD6C-9CBB9432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8141" y="4888523"/>
            <a:ext cx="4499315" cy="756029"/>
          </a:xfrm>
        </p:spPr>
        <p:txBody>
          <a:bodyPr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2019575006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김민조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12686-0C3F-AA88-0B48-B4C7C0814C0A}"/>
              </a:ext>
            </a:extLst>
          </p:cNvPr>
          <p:cNvSpPr txBox="1"/>
          <p:nvPr/>
        </p:nvSpPr>
        <p:spPr>
          <a:xfrm>
            <a:off x="0" y="221566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>
                <a:solidFill>
                  <a:schemeClr val="bg1"/>
                </a:solidFill>
                <a:latin typeface="+mj-lt"/>
              </a:rPr>
              <a:t>Null Safety</a:t>
            </a:r>
            <a:endParaRPr kumimoji="1" lang="ko-Kore-KR" alt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6C9B1F-1FD7-83DB-D6D8-7A6FFCC4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0AA36-A866-332D-9C2D-E556139245A6}"/>
              </a:ext>
            </a:extLst>
          </p:cNvPr>
          <p:cNvSpPr txBox="1"/>
          <p:nvPr/>
        </p:nvSpPr>
        <p:spPr>
          <a:xfrm>
            <a:off x="4755954" y="5644552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D2E91-7F16-1F3E-C4BE-F97783A78FA6}"/>
              </a:ext>
            </a:extLst>
          </p:cNvPr>
          <p:cNvSpPr txBox="1">
            <a:spLocks/>
          </p:cNvSpPr>
          <p:nvPr/>
        </p:nvSpPr>
        <p:spPr>
          <a:xfrm>
            <a:off x="3853075" y="5431149"/>
            <a:ext cx="4499315" cy="75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2023.03.13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5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5C1A7-6932-C604-D2FE-885B2AFA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NullPointerException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방지하기 위한 기능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58BAA-3241-71FB-293A-DFA04608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26567-BDB4-1B4E-5B38-C25BD2719B7A}"/>
              </a:ext>
            </a:extLst>
          </p:cNvPr>
          <p:cNvSpPr txBox="1"/>
          <p:nvPr/>
        </p:nvSpPr>
        <p:spPr>
          <a:xfrm>
            <a:off x="756138" y="685800"/>
            <a:ext cx="1056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>
                <a:latin typeface="+mn-ea"/>
              </a:rPr>
              <a:t>Null Safety</a:t>
            </a:r>
            <a:endParaRPr kumimoji="1" lang="ko-Kore-KR" altLang="en-US" sz="3600" dirty="0">
              <a:latin typeface="+mn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0C1F296-7E4E-16DF-E0AD-15E068C4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15" y="2690119"/>
            <a:ext cx="7066085" cy="2857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62908E-3D5A-2FC0-8DE4-F9A2F0AC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15" y="5634753"/>
            <a:ext cx="9348499" cy="4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11FD0-4A35-682B-4585-D4566C0C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Kotlin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C#</a:t>
            </a:r>
            <a:r>
              <a:rPr kumimoji="1" lang="ko-KR" altLang="en-US" dirty="0"/>
              <a:t> </a:t>
            </a:r>
            <a:r>
              <a:rPr kumimoji="1" lang="en-US" altLang="ko-KR" dirty="0"/>
              <a:t>8.0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Swift 1.2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Dar</a:t>
            </a:r>
            <a:r>
              <a:rPr kumimoji="1" lang="en-US" altLang="ko-KR" dirty="0"/>
              <a:t>t</a:t>
            </a:r>
            <a:r>
              <a:rPr kumimoji="1" lang="ko-KR" altLang="en-US" dirty="0"/>
              <a:t> </a:t>
            </a:r>
            <a:r>
              <a:rPr kumimoji="1" lang="en-US" altLang="ko-KR" dirty="0"/>
              <a:t>2.12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11AD8-335A-0D73-A7A3-019B0CF6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D8CF0-6612-2D4F-7C1C-BAF2A2FFB2DE}"/>
              </a:ext>
            </a:extLst>
          </p:cNvPr>
          <p:cNvSpPr txBox="1"/>
          <p:nvPr/>
        </p:nvSpPr>
        <p:spPr>
          <a:xfrm>
            <a:off x="756138" y="685800"/>
            <a:ext cx="1056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>
                <a:latin typeface="+mn-ea"/>
              </a:rPr>
              <a:t>Null Safety</a:t>
            </a:r>
            <a:r>
              <a:rPr kumimoji="1" lang="ko-KR" altLang="en-US" sz="3600" dirty="0" err="1">
                <a:latin typeface="+mn-ea"/>
              </a:rPr>
              <a:t>를</a:t>
            </a:r>
            <a:r>
              <a:rPr kumimoji="1" lang="ko-KR" altLang="en-US" sz="3600" dirty="0">
                <a:latin typeface="+mn-ea"/>
              </a:rPr>
              <a:t> 제공하는 언어</a:t>
            </a:r>
            <a:endParaRPr kumimoji="1" lang="ko-Kore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61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19B3D-7B7B-34E8-EB4D-562581FA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pic>
        <p:nvPicPr>
          <p:cNvPr id="8" name="그림 7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220221AF-6C01-D0AD-8106-9D43DF95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135" y="0"/>
            <a:ext cx="6667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4810C3-50A7-987F-2169-CAB3FF9A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pic>
        <p:nvPicPr>
          <p:cNvPr id="6" name="그림 5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A24DE50A-8B9C-D728-9072-4E6FB903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26" y="0"/>
            <a:ext cx="6692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0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B1003C-D1C9-97CB-C69B-A9B1C796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pic>
        <p:nvPicPr>
          <p:cNvPr id="6" name="그림 5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7B65A8D8-F25C-4B94-BA24-1440FFFA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26" y="0"/>
            <a:ext cx="6692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1948DB-EFD2-CCBA-C012-ED23E3FD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pic>
        <p:nvPicPr>
          <p:cNvPr id="8" name="그림 7" descr="텍스트, 스크린샷, 모니터, 은색이(가) 표시된 사진&#10;&#10;자동 생성된 설명">
            <a:extLst>
              <a:ext uri="{FF2B5EF4-FFF2-40B4-BE49-F238E27FC236}">
                <a16:creationId xmlns:a16="http://schemas.microsoft.com/office/drawing/2014/main" id="{C5DE99C2-F145-5540-46E2-6053A571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13" y="0"/>
            <a:ext cx="666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C0D84E-8950-C91C-D4DA-24F77C64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19702A0-A79B-05EB-ACDF-CDE8035A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13" y="0"/>
            <a:ext cx="666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FDB53-E23E-0313-D368-1433AEF4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프로그램의</a:t>
            </a:r>
            <a:r>
              <a:rPr kumimoji="1" lang="ko-KR" altLang="en-US" dirty="0"/>
              <a:t> 안정성 향상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디버깅 시간 절약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코드 가독성 향상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코드 유지보수 용이성 향상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0A207-5795-2759-A981-747F63C0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93" y="4888523"/>
            <a:ext cx="4381500" cy="229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4E736-43BD-9BD8-5F0D-2DAF7576A384}"/>
              </a:ext>
            </a:extLst>
          </p:cNvPr>
          <p:cNvSpPr txBox="1"/>
          <p:nvPr/>
        </p:nvSpPr>
        <p:spPr>
          <a:xfrm>
            <a:off x="756138" y="685800"/>
            <a:ext cx="1056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>
                <a:latin typeface="+mn-ea"/>
              </a:rPr>
              <a:t>Null Safety</a:t>
            </a:r>
            <a:r>
              <a:rPr kumimoji="1" lang="ko-KR" altLang="en-US" sz="3600" dirty="0">
                <a:latin typeface="+mn-ea"/>
              </a:rPr>
              <a:t>의 장점</a:t>
            </a:r>
            <a:endParaRPr kumimoji="1" lang="ko-Kore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5063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{F160DA45-72C5-F948-8EA7-06769E040226}tf10001077</Template>
  <TotalTime>1846</TotalTime>
  <Words>42</Words>
  <Application>Microsoft Macintosh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Felix Titling</vt:lpstr>
      <vt:lpstr>Goudy Old Style</vt:lpstr>
      <vt:lpstr>ArchwayVTI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민조</dc:creator>
  <cp:lastModifiedBy>김 민조</cp:lastModifiedBy>
  <cp:revision>2</cp:revision>
  <dcterms:created xsi:type="dcterms:W3CDTF">2023-03-11T11:13:49Z</dcterms:created>
  <dcterms:modified xsi:type="dcterms:W3CDTF">2023-03-13T07:15:20Z</dcterms:modified>
</cp:coreProperties>
</file>