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5"/>
  </p:normalViewPr>
  <p:slideViewPr>
    <p:cSldViewPr snapToGrid="0" snapToObjects="1">
      <p:cViewPr>
        <p:scale>
          <a:sx n="62" d="100"/>
          <a:sy n="62" d="100"/>
        </p:scale>
        <p:origin x="-53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이미지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실시간 위치 DB…"/>
          <p:cNvSpPr/>
          <p:nvPr/>
        </p:nvSpPr>
        <p:spPr>
          <a:xfrm>
            <a:off x="2327431" y="1053497"/>
            <a:ext cx="10575590" cy="562826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실시간 위치 DB</a:t>
            </a: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서버에서 10초에 한번씩</a:t>
            </a:r>
          </a:p>
        </p:txBody>
      </p:sp>
      <p:sp>
        <p:nvSpPr>
          <p:cNvPr id="152" name="자리 배치 DB"/>
          <p:cNvSpPr/>
          <p:nvPr/>
        </p:nvSpPr>
        <p:spPr>
          <a:xfrm>
            <a:off x="13289142" y="1053497"/>
            <a:ext cx="10575589" cy="1091175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자리 배치 DB</a:t>
            </a:r>
          </a:p>
        </p:txBody>
      </p:sp>
      <p:sp>
        <p:nvSpPr>
          <p:cNvPr id="153" name="1208"/>
          <p:cNvSpPr/>
          <p:nvPr/>
        </p:nvSpPr>
        <p:spPr>
          <a:xfrm>
            <a:off x="13823083" y="2800270"/>
            <a:ext cx="9179315" cy="4591095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1208</a:t>
            </a:r>
          </a:p>
        </p:txBody>
      </p:sp>
      <p:sp>
        <p:nvSpPr>
          <p:cNvPr id="154" name="1309"/>
          <p:cNvSpPr/>
          <p:nvPr/>
        </p:nvSpPr>
        <p:spPr>
          <a:xfrm>
            <a:off x="13823083" y="7837117"/>
            <a:ext cx="9179315" cy="366187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1309</a:t>
            </a:r>
          </a:p>
        </p:txBody>
      </p:sp>
      <p:sp>
        <p:nvSpPr>
          <p:cNvPr id="155" name="car_id = 1208 / 자리_id = 10392 / 도착역 /…"/>
          <p:cNvSpPr/>
          <p:nvPr/>
        </p:nvSpPr>
        <p:spPr>
          <a:xfrm>
            <a:off x="13823083" y="3729841"/>
            <a:ext cx="9179315" cy="1353603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car_id = 1208 / 자리_id = 10392 / 도착역 /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(유저정보)</a:t>
            </a:r>
          </a:p>
        </p:txBody>
      </p:sp>
      <p:sp>
        <p:nvSpPr>
          <p:cNvPr id="156" name="car=1238 / id = 10392 / 10min"/>
          <p:cNvSpPr/>
          <p:nvPr/>
        </p:nvSpPr>
        <p:spPr>
          <a:xfrm>
            <a:off x="13823083" y="6845705"/>
            <a:ext cx="9179315" cy="900285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car=1238 / id = 10392 / 10min</a:t>
            </a:r>
          </a:p>
        </p:txBody>
      </p:sp>
      <p:sp>
        <p:nvSpPr>
          <p:cNvPr id="157" name="유저 DB…"/>
          <p:cNvSpPr/>
          <p:nvPr/>
        </p:nvSpPr>
        <p:spPr>
          <a:xfrm>
            <a:off x="2327431" y="6853919"/>
            <a:ext cx="10575590" cy="562826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유저 DB</a:t>
            </a:r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  <a:p>
            <a:pPr algn="l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서버에서 10초에 한번씩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B"/>
          <p:cNvSpPr/>
          <p:nvPr/>
        </p:nvSpPr>
        <p:spPr>
          <a:xfrm>
            <a:off x="11121529" y="1158941"/>
            <a:ext cx="2800745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DB</a:t>
            </a:r>
          </a:p>
        </p:txBody>
      </p:sp>
      <p:sp>
        <p:nvSpPr>
          <p:cNvPr id="160" name="User"/>
          <p:cNvSpPr/>
          <p:nvPr/>
        </p:nvSpPr>
        <p:spPr>
          <a:xfrm>
            <a:off x="1925110" y="3572514"/>
            <a:ext cx="5021560" cy="127000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User</a:t>
            </a:r>
          </a:p>
        </p:txBody>
      </p:sp>
      <p:sp>
        <p:nvSpPr>
          <p:cNvPr id="161" name="SubwayLocation"/>
          <p:cNvSpPr/>
          <p:nvPr/>
        </p:nvSpPr>
        <p:spPr>
          <a:xfrm>
            <a:off x="9064398" y="3540528"/>
            <a:ext cx="5541975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SubwayLocation</a:t>
            </a:r>
          </a:p>
        </p:txBody>
      </p:sp>
      <p:sp>
        <p:nvSpPr>
          <p:cNvPr id="162" name="SeatStatus"/>
          <p:cNvSpPr/>
          <p:nvPr/>
        </p:nvSpPr>
        <p:spPr>
          <a:xfrm>
            <a:off x="16168345" y="3486592"/>
            <a:ext cx="5954068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SeatStatus</a:t>
            </a:r>
          </a:p>
        </p:txBody>
      </p:sp>
      <p:sp>
        <p:nvSpPr>
          <p:cNvPr id="163" name="UserId"/>
          <p:cNvSpPr/>
          <p:nvPr/>
        </p:nvSpPr>
        <p:spPr>
          <a:xfrm>
            <a:off x="2483209" y="5121471"/>
            <a:ext cx="4440699" cy="1237105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UserId</a:t>
            </a:r>
            <a:endParaRPr dirty="0"/>
          </a:p>
        </p:txBody>
      </p:sp>
      <p:sp>
        <p:nvSpPr>
          <p:cNvPr id="164" name="Password"/>
          <p:cNvSpPr/>
          <p:nvPr/>
        </p:nvSpPr>
        <p:spPr>
          <a:xfrm>
            <a:off x="4568873" y="6511126"/>
            <a:ext cx="2355035" cy="69571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Password</a:t>
            </a:r>
          </a:p>
        </p:txBody>
      </p:sp>
      <p:sp>
        <p:nvSpPr>
          <p:cNvPr id="165" name="name"/>
          <p:cNvSpPr/>
          <p:nvPr/>
        </p:nvSpPr>
        <p:spPr>
          <a:xfrm>
            <a:off x="4568872" y="7408213"/>
            <a:ext cx="2355035" cy="657168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name</a:t>
            </a:r>
          </a:p>
        </p:txBody>
      </p:sp>
      <p:sp>
        <p:nvSpPr>
          <p:cNvPr id="166" name="trainNo"/>
          <p:cNvSpPr/>
          <p:nvPr/>
        </p:nvSpPr>
        <p:spPr>
          <a:xfrm>
            <a:off x="10771357" y="6708510"/>
            <a:ext cx="3835016" cy="1208290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trainNo </a:t>
            </a:r>
          </a:p>
        </p:txBody>
      </p:sp>
      <p:sp>
        <p:nvSpPr>
          <p:cNvPr id="167" name="statnNm"/>
          <p:cNvSpPr/>
          <p:nvPr/>
        </p:nvSpPr>
        <p:spPr>
          <a:xfrm>
            <a:off x="12251338" y="8277239"/>
            <a:ext cx="2355035" cy="69571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 err="1"/>
              <a:t>statnNm</a:t>
            </a:r>
            <a:endParaRPr dirty="0"/>
          </a:p>
        </p:txBody>
      </p:sp>
      <p:sp>
        <p:nvSpPr>
          <p:cNvPr id="168" name="Line4"/>
          <p:cNvSpPr/>
          <p:nvPr/>
        </p:nvSpPr>
        <p:spPr>
          <a:xfrm>
            <a:off x="10165673" y="5088576"/>
            <a:ext cx="4440700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Line4</a:t>
            </a:r>
          </a:p>
        </p:txBody>
      </p:sp>
      <p:sp>
        <p:nvSpPr>
          <p:cNvPr id="169" name="Line"/>
          <p:cNvSpPr/>
          <p:nvPr/>
        </p:nvSpPr>
        <p:spPr>
          <a:xfrm>
            <a:off x="16753897" y="5133257"/>
            <a:ext cx="5385705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Line</a:t>
            </a:r>
          </a:p>
        </p:txBody>
      </p:sp>
      <p:sp>
        <p:nvSpPr>
          <p:cNvPr id="170" name="trainSttus"/>
          <p:cNvSpPr/>
          <p:nvPr/>
        </p:nvSpPr>
        <p:spPr>
          <a:xfrm>
            <a:off x="12251338" y="9221464"/>
            <a:ext cx="2355035" cy="657168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trainSttus</a:t>
            </a:r>
          </a:p>
        </p:txBody>
      </p:sp>
      <p:sp>
        <p:nvSpPr>
          <p:cNvPr id="171" name="updnLine"/>
          <p:cNvSpPr/>
          <p:nvPr/>
        </p:nvSpPr>
        <p:spPr>
          <a:xfrm>
            <a:off x="12251338" y="10127141"/>
            <a:ext cx="2355035" cy="56429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updnLine</a:t>
            </a:r>
          </a:p>
        </p:txBody>
      </p:sp>
      <p:sp>
        <p:nvSpPr>
          <p:cNvPr id="172" name="statnTnm"/>
          <p:cNvSpPr/>
          <p:nvPr/>
        </p:nvSpPr>
        <p:spPr>
          <a:xfrm>
            <a:off x="12251338" y="10939946"/>
            <a:ext cx="2355035" cy="564296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statnTnm</a:t>
            </a:r>
          </a:p>
        </p:txBody>
      </p:sp>
      <p:sp>
        <p:nvSpPr>
          <p:cNvPr id="173" name="trainNo"/>
          <p:cNvSpPr/>
          <p:nvPr/>
        </p:nvSpPr>
        <p:spPr>
          <a:xfrm>
            <a:off x="17218964" y="6773213"/>
            <a:ext cx="4907027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trainNo </a:t>
            </a:r>
          </a:p>
        </p:txBody>
      </p:sp>
      <p:sp>
        <p:nvSpPr>
          <p:cNvPr id="174" name="Block"/>
          <p:cNvSpPr/>
          <p:nvPr/>
        </p:nvSpPr>
        <p:spPr>
          <a:xfrm>
            <a:off x="17685291" y="8413170"/>
            <a:ext cx="4440700" cy="127000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Block </a:t>
            </a:r>
          </a:p>
        </p:txBody>
      </p:sp>
      <p:sp>
        <p:nvSpPr>
          <p:cNvPr id="175" name="Seat"/>
          <p:cNvSpPr/>
          <p:nvPr/>
        </p:nvSpPr>
        <p:spPr>
          <a:xfrm>
            <a:off x="18229400" y="10053126"/>
            <a:ext cx="3872986" cy="127000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Seat </a:t>
            </a:r>
          </a:p>
        </p:txBody>
      </p:sp>
      <p:sp>
        <p:nvSpPr>
          <p:cNvPr id="176" name="Status"/>
          <p:cNvSpPr/>
          <p:nvPr/>
        </p:nvSpPr>
        <p:spPr>
          <a:xfrm>
            <a:off x="19723747" y="11504242"/>
            <a:ext cx="2355034" cy="56429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Status</a:t>
            </a:r>
          </a:p>
        </p:txBody>
      </p:sp>
      <p:sp>
        <p:nvSpPr>
          <p:cNvPr id="177" name="userid"/>
          <p:cNvSpPr/>
          <p:nvPr/>
        </p:nvSpPr>
        <p:spPr>
          <a:xfrm>
            <a:off x="19723747" y="12174158"/>
            <a:ext cx="2355034" cy="564296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userid</a:t>
            </a:r>
          </a:p>
        </p:txBody>
      </p:sp>
      <p:sp>
        <p:nvSpPr>
          <p:cNvPr id="178" name="App-…"/>
          <p:cNvSpPr/>
          <p:nvPr/>
        </p:nvSpPr>
        <p:spPr>
          <a:xfrm>
            <a:off x="1883529" y="10673004"/>
            <a:ext cx="3377455" cy="1472442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App-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[update view]</a:t>
            </a:r>
          </a:p>
        </p:txBody>
      </p:sp>
      <p:sp>
        <p:nvSpPr>
          <p:cNvPr id="179" name="python-Update…"/>
          <p:cNvSpPr/>
          <p:nvPr/>
        </p:nvSpPr>
        <p:spPr>
          <a:xfrm>
            <a:off x="1883529" y="12297996"/>
            <a:ext cx="3377455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python-Update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App-view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선"/>
          <p:cNvSpPr/>
          <p:nvPr/>
        </p:nvSpPr>
        <p:spPr>
          <a:xfrm flipH="1">
            <a:off x="11278042" y="7325553"/>
            <a:ext cx="23932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2" name="King: MJ"/>
          <p:cNvSpPr/>
          <p:nvPr/>
        </p:nvSpPr>
        <p:spPr>
          <a:xfrm>
            <a:off x="11074318" y="4203990"/>
            <a:ext cx="2800746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King: MJ</a:t>
            </a:r>
          </a:p>
        </p:txBody>
      </p:sp>
      <p:sp>
        <p:nvSpPr>
          <p:cNvPr id="183" name="App 잔바리 :…"/>
          <p:cNvSpPr/>
          <p:nvPr/>
        </p:nvSpPr>
        <p:spPr>
          <a:xfrm>
            <a:off x="8186073" y="6690553"/>
            <a:ext cx="3377455" cy="1270001"/>
          </a:xfrm>
          <a:prstGeom prst="rect">
            <a:avLst/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 잔바리 :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이상은</a:t>
            </a:r>
          </a:p>
        </p:txBody>
      </p:sp>
      <p:sp>
        <p:nvSpPr>
          <p:cNvPr id="184" name="서버 잔바리:…"/>
          <p:cNvSpPr/>
          <p:nvPr/>
        </p:nvSpPr>
        <p:spPr>
          <a:xfrm>
            <a:off x="13284760" y="6690553"/>
            <a:ext cx="3377456" cy="127000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서버 잔바리: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고준서</a:t>
            </a:r>
          </a:p>
        </p:txBody>
      </p:sp>
      <p:sp>
        <p:nvSpPr>
          <p:cNvPr id="185" name="선"/>
          <p:cNvSpPr/>
          <p:nvPr/>
        </p:nvSpPr>
        <p:spPr>
          <a:xfrm flipV="1">
            <a:off x="12496529" y="5396823"/>
            <a:ext cx="1" cy="188339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스크린샷 2020-12-29 오후 5.07.23.png" descr="스크린샷 2020-12-29 오후 5.07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78" y="1130167"/>
            <a:ext cx="13417254" cy="11455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5406773" y="7138186"/>
            <a:ext cx="13570454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0" name="모서리가 둥근 직사각형"/>
          <p:cNvSpPr/>
          <p:nvPr/>
        </p:nvSpPr>
        <p:spPr>
          <a:xfrm>
            <a:off x="7473329" y="6503186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1" name="모서리가 둥근 직사각형"/>
          <p:cNvSpPr/>
          <p:nvPr/>
        </p:nvSpPr>
        <p:spPr>
          <a:xfrm>
            <a:off x="16947922" y="6503186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2" name="모서리가 둥근 직사각형"/>
          <p:cNvSpPr/>
          <p:nvPr/>
        </p:nvSpPr>
        <p:spPr>
          <a:xfrm>
            <a:off x="12210625" y="6503186"/>
            <a:ext cx="1270001" cy="1270001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3" name="직사각형"/>
          <p:cNvSpPr/>
          <p:nvPr/>
        </p:nvSpPr>
        <p:spPr>
          <a:xfrm>
            <a:off x="15993373" y="5774504"/>
            <a:ext cx="3179100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직사각형"/>
          <p:cNvSpPr/>
          <p:nvPr/>
        </p:nvSpPr>
        <p:spPr>
          <a:xfrm>
            <a:off x="6518779" y="5774504"/>
            <a:ext cx="3179100" cy="127000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81</Words>
  <Application>Microsoft Macintosh PowerPoint</Application>
  <PresentationFormat>사용자 지정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Helvetica Neue</vt:lpstr>
      <vt:lpstr>Helvetica Neue Medium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고준서</cp:lastModifiedBy>
  <cp:revision>3</cp:revision>
  <dcterms:modified xsi:type="dcterms:W3CDTF">2020-12-29T10:41:00Z</dcterms:modified>
</cp:coreProperties>
</file>