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125" d="100"/>
          <a:sy n="125" d="100"/>
        </p:scale>
        <p:origin x="36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D5A5-3C37-1942-AD28-84B869FD1528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8F69E-8A6D-0E4F-8A2C-9B5D2C76D50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567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F69E-8A6D-0E4F-8A2C-9B5D2C76D50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901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F69E-8A6D-0E4F-8A2C-9B5D2C76D50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4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F69E-8A6D-0E4F-8A2C-9B5D2C76D50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982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1A31C-0A94-AC4C-92DF-C0CCB79C6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2FF7B8-6554-5642-B0F2-1472F6D57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41DCE-B068-7A41-B068-9D0C0748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3FF69-1F58-F049-B72C-637BDF8C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12B70-B897-DA4E-A5A2-90F90CE4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4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BC0AB-61A3-534A-B1F8-72FC37F5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67E99-419E-B14D-AE20-C5E77C4B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2AEF-8AE2-6147-958E-8F1B8B3B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DF6B7-CD3D-8048-BE76-0EC536D5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D8005-D404-E648-8075-3BC0B575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604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1040C-78CB-9C4D-A391-FD4A4F50E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0D4EC-0824-5A40-BE8A-B43397A47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3E925-BE1C-9346-9E76-F228D09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C1577-7091-6C4C-AC1B-FA1CC8E7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C0508-7900-554E-84D5-E5521A52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896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8D1C6-AB51-A341-827A-3F7485F3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BEF41-0910-CC41-9593-6BFEF133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8F66E-5106-5C4B-9566-E884A692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C1CFE-4DE0-7145-829B-865B7A48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36F40-7F87-C946-BB5A-D31E7012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77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985F-3287-CB4B-AF50-1705060B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87EA3-50B9-024C-8A27-EACED857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3CD1C-57DC-114D-90B5-619329C1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7A4A4-390E-D446-951F-6190590E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D3277-0128-694E-98E9-99CA2E85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144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EFD6D-42CB-D74B-AE1E-59B79F7B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5CF4F-6B48-F24A-A16B-70DC4AFC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B8B03A-7B40-F243-9022-A448CC1D9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F2E36-B8B6-2642-8B96-7E348753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8B547-C208-544D-A6D3-83D5CF58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B5FE9-F331-F248-AA06-306BE3C6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816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1B33C-DDC6-DA43-B54C-6E45207B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05EC3-AB55-CA4D-9EA9-CAD93394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854A73-70E4-724F-8CBA-9D437A0D2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1DEF9F-1BC0-0146-9BC0-338F87222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E9CE2E-A720-CA4A-99B0-0581E9B9D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0EC821-B346-B344-81FF-E8709722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8DD885-8CA6-0448-B8D2-D24872B6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7169BD-D69C-2A41-96DC-95629D37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707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CFC03-156A-1447-B034-143F05CF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90125-AA22-3847-A1AB-3975B51C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38157-C802-FD4A-8DB3-4190B6E7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1BA16D-6046-BB4B-8B53-CAEA453D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140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E22CCA-9C31-264D-AD37-AE4754E1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48A070-B036-0A42-8856-C0B6DBD2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96A3F-49D4-EC49-B86B-27D9D01E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762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A060-CECE-6249-8457-023E1A77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9C887-43EE-9142-9754-20A9EA74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DB4C0-2605-E949-9B68-FA375E828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140448-84B0-B746-A8DD-116F6727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39AD4-F366-5943-BBA1-156BFF09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8CFFA-6473-F44F-8125-00632EB5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987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BFCEE-6B8D-964A-9653-00E609C4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FCE14F-EE24-9945-8691-026FB8741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808E8-F775-CF4D-8365-777F701F8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C4B5A-64AD-4842-9A43-DF8AB053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1D855-4B24-7847-BFA6-542978D9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5E37A-056D-4B48-B197-2632B666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749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F23DDF-D7B9-F54A-8313-C005CDEB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E6247-6166-2447-A5C7-B96B47FE6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6F4AB-99E7-B044-A067-9F29A3079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B261-76B0-6B42-8621-768F811E4590}" type="datetimeFigureOut">
              <a:rPr kumimoji="1" lang="ko-Kore-KR" altLang="en-US" smtClean="0"/>
              <a:t>2021. 8. 9.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5182-4E6C-1E48-98FC-BADA087BF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5D297-4894-204E-966A-9CFD7E344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FC28-E005-2746-B2A1-E3426B00E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812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BC10F-74CB-3949-88D3-EDB7AAAB6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9D68-1EBC-E243-97DE-1DE73C061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931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757F6-2DCD-644C-816E-72E6D546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Software</a:t>
            </a:r>
            <a:r>
              <a:rPr kumimoji="1" lang="ko-KR" altLang="en-US" dirty="0"/>
              <a:t> </a:t>
            </a:r>
            <a:r>
              <a:rPr kumimoji="1" lang="en-US" altLang="ko-KR" dirty="0"/>
              <a:t>Requirement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CB79F-FB9E-7A4B-9D9E-5E6014BA2D91}"/>
              </a:ext>
            </a:extLst>
          </p:cNvPr>
          <p:cNvSpPr txBox="1"/>
          <p:nvPr/>
        </p:nvSpPr>
        <p:spPr>
          <a:xfrm>
            <a:off x="838200" y="2147887"/>
            <a:ext cx="10584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개발언어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HTML,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TailwindCSS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b="1" dirty="0"/>
              <a:t>Database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Postgresql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b="1" dirty="0"/>
              <a:t>웹 라이브러리</a:t>
            </a:r>
            <a:r>
              <a:rPr kumimoji="1" lang="en-US" altLang="ko-KR" dirty="0"/>
              <a:t>: Flask(100%)</a:t>
            </a:r>
          </a:p>
          <a:p>
            <a:endParaRPr kumimoji="1" lang="en-US" altLang="ko-KR" dirty="0"/>
          </a:p>
          <a:p>
            <a:r>
              <a:rPr kumimoji="1" lang="ko-KR" altLang="en-US" b="1" dirty="0"/>
              <a:t>개발 목적</a:t>
            </a:r>
            <a:r>
              <a:rPr kumimoji="1" lang="en-US" altLang="ko-KR" dirty="0"/>
              <a:t>:</a:t>
            </a:r>
            <a:r>
              <a:rPr kumimoji="1" lang="ko-KR" altLang="en-US" dirty="0"/>
              <a:t> 클라이언트에서 수집하는 유저의 데이터를 </a:t>
            </a:r>
            <a:r>
              <a:rPr kumimoji="1" lang="ko-KR" altLang="en-US" dirty="0" err="1"/>
              <a:t>교수자와</a:t>
            </a:r>
            <a:r>
              <a:rPr kumimoji="1" lang="ko-KR" altLang="en-US" dirty="0"/>
              <a:t> 학생이 모두 편하게 볼 수 있도록 </a:t>
            </a:r>
            <a:r>
              <a:rPr kumimoji="1" lang="en-US" altLang="ko-KR" dirty="0"/>
              <a:t>	</a:t>
            </a:r>
            <a:r>
              <a:rPr kumimoji="1" lang="ko-KR" altLang="en-US" dirty="0"/>
              <a:t> </a:t>
            </a:r>
            <a:r>
              <a:rPr kumimoji="1" lang="en-US" altLang="ko-KR" dirty="0"/>
              <a:t>	</a:t>
            </a:r>
            <a:r>
              <a:rPr kumimoji="1" lang="ko-KR" altLang="en-US" dirty="0"/>
              <a:t>   정리하고 시각화 하는 것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b="1" dirty="0"/>
              <a:t>호스팅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gabia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호스팅 서버를 사용하여 </a:t>
            </a:r>
            <a:r>
              <a:rPr kumimoji="1" lang="en-US" altLang="ko-KR" dirty="0"/>
              <a:t>https</a:t>
            </a:r>
            <a:r>
              <a:rPr kumimoji="1" lang="ko-KR" altLang="en-US" dirty="0"/>
              <a:t>보안과 </a:t>
            </a:r>
            <a:r>
              <a:rPr kumimoji="1" lang="en-US" altLang="ko-KR" dirty="0" err="1"/>
              <a:t>postgresql</a:t>
            </a:r>
            <a:r>
              <a:rPr kumimoji="1" lang="ko-KR" altLang="en-US" dirty="0"/>
              <a:t>보안을 모두 할 수 </a:t>
            </a:r>
            <a:r>
              <a:rPr kumimoji="1" lang="ko-KR" altLang="en-US" dirty="0" err="1"/>
              <a:t>있도록함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b="1" dirty="0" err="1"/>
              <a:t>추가기능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클라이언트에서 로그인 시에 쉽게 로그인 할 수 있도록 인증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제공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75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543CD-6328-8346-8268-A4303557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User Interface</a:t>
            </a:r>
            <a:r>
              <a:rPr kumimoji="1" lang="ko-KR" altLang="en-US" dirty="0"/>
              <a:t> </a:t>
            </a:r>
            <a:r>
              <a:rPr kumimoji="1" lang="en-US" altLang="ko-KR" dirty="0"/>
              <a:t>(Student)</a:t>
            </a:r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37703F2-1C94-5542-92BA-A0F23CFE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3" y="1934560"/>
            <a:ext cx="4752603" cy="3663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F261B-FBA2-084F-ADA8-19073AF630C1}"/>
              </a:ext>
            </a:extLst>
          </p:cNvPr>
          <p:cNvSpPr txBox="1"/>
          <p:nvPr/>
        </p:nvSpPr>
        <p:spPr>
          <a:xfrm>
            <a:off x="274164" y="5587752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나의 위치를 파악하여 동기부여가 될 수 있도록 </a:t>
            </a:r>
            <a:endParaRPr kumimoji="1" lang="en-US" altLang="ko-KR" sz="1200" dirty="0"/>
          </a:p>
          <a:p>
            <a:pPr algn="ctr"/>
            <a:r>
              <a:rPr kumimoji="1" lang="ko-KR" altLang="en-US" sz="1200" b="1" dirty="0"/>
              <a:t>랭킹 시스템</a:t>
            </a:r>
            <a:r>
              <a:rPr kumimoji="1" lang="ko-KR" altLang="en-US" sz="1200" dirty="0"/>
              <a:t> 제공</a:t>
            </a:r>
            <a:endParaRPr kumimoji="1" lang="en-US" altLang="ko-KR" sz="12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8218580-3377-DE41-A2CD-1DC5C36FB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9585"/>
            <a:ext cx="5502936" cy="2236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23DB59-537A-3D47-B1CB-4B9C6AAF5340}"/>
              </a:ext>
            </a:extLst>
          </p:cNvPr>
          <p:cNvSpPr txBox="1"/>
          <p:nvPr/>
        </p:nvSpPr>
        <p:spPr>
          <a:xfrm>
            <a:off x="5698475" y="34290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다른 유저의 정보 조회</a:t>
            </a:r>
            <a:endParaRPr kumimoji="1" lang="en-US" altLang="ko-KR" sz="12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B931F6B-6B41-3B4E-A8DB-783DBF2B9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61902"/>
            <a:ext cx="5007615" cy="1938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2DED3-55BD-A14B-B495-88264BF85E4D}"/>
              </a:ext>
            </a:extLst>
          </p:cNvPr>
          <p:cNvSpPr txBox="1"/>
          <p:nvPr/>
        </p:nvSpPr>
        <p:spPr>
          <a:xfrm>
            <a:off x="5845815" y="5723325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간편한 수업 검색기능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6215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543CD-6328-8346-8268-A4303557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User Interface</a:t>
            </a:r>
            <a:r>
              <a:rPr kumimoji="1" lang="ko-KR" altLang="en-US" dirty="0"/>
              <a:t> </a:t>
            </a:r>
            <a:r>
              <a:rPr kumimoji="1" lang="en-US" altLang="ko-KR" dirty="0"/>
              <a:t>(Professor,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Teacher)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F261B-FBA2-084F-ADA8-19073AF630C1}"/>
              </a:ext>
            </a:extLst>
          </p:cNvPr>
          <p:cNvSpPr txBox="1"/>
          <p:nvPr/>
        </p:nvSpPr>
        <p:spPr>
          <a:xfrm>
            <a:off x="274164" y="5587752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간단한 수업 요약을 확인 </a:t>
            </a:r>
            <a:r>
              <a:rPr kumimoji="1" lang="ko-KR" altLang="en-US" sz="1200" dirty="0"/>
              <a:t>가능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학생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교수 모두 가능</a:t>
            </a:r>
            <a:r>
              <a:rPr kumimoji="1" lang="en-US" altLang="ko-KR" sz="1200" dirty="0"/>
              <a:t>)</a:t>
            </a:r>
          </a:p>
          <a:p>
            <a:pPr algn="ctr"/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본인 수업에 참여한 학생들의 </a:t>
            </a:r>
            <a:r>
              <a:rPr kumimoji="1" lang="ko-KR" altLang="en-US" sz="1200" dirty="0" err="1"/>
              <a:t>집중도를</a:t>
            </a:r>
            <a:r>
              <a:rPr kumimoji="1" lang="ko-KR" altLang="en-US" sz="1200" dirty="0"/>
              <a:t> 확인하여</a:t>
            </a:r>
            <a:endParaRPr kumimoji="1" lang="en-US" altLang="ko-KR" sz="1200" dirty="0"/>
          </a:p>
          <a:p>
            <a:pPr algn="ctr"/>
            <a:r>
              <a:rPr kumimoji="1" lang="ko-KR" altLang="en-US" sz="1200" b="1" dirty="0"/>
              <a:t>어떤 학생이 수업을 열심히 들었는지 확인이 가능</a:t>
            </a:r>
            <a:endParaRPr kumimoji="1" lang="en-US" altLang="ko-KR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3DB59-537A-3D47-B1CB-4B9C6AAF5340}"/>
              </a:ext>
            </a:extLst>
          </p:cNvPr>
          <p:cNvSpPr txBox="1"/>
          <p:nvPr/>
        </p:nvSpPr>
        <p:spPr>
          <a:xfrm>
            <a:off x="5912963" y="600325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쉽고 간편한 수업 생성과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코드 입력을 통한 수업 시작</a:t>
            </a:r>
            <a:endParaRPr kumimoji="1"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A056C5D-2C0B-D846-8DF8-DCE7C78EF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5" t="2548" r="13532" b="4983"/>
          <a:stretch/>
        </p:blipFill>
        <p:spPr>
          <a:xfrm>
            <a:off x="7144874" y="1489567"/>
            <a:ext cx="2788357" cy="23827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F43D9C-0B37-3B45-BFFA-2201BACCD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635" y="3990963"/>
            <a:ext cx="3580456" cy="1893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11C6E2-D808-B54A-AC92-788AABF7F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98" y="1535955"/>
            <a:ext cx="4308904" cy="37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543CD-6328-8346-8268-A4303557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Software Engineering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(Security &amp; UX)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F261B-FBA2-084F-ADA8-19073AF630C1}"/>
              </a:ext>
            </a:extLst>
          </p:cNvPr>
          <p:cNvSpPr txBox="1"/>
          <p:nvPr/>
        </p:nvSpPr>
        <p:spPr>
          <a:xfrm>
            <a:off x="274164" y="5587752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모든 페이지에서 데스크톱과 모바일 모두 지원하는 </a:t>
            </a:r>
            <a:endParaRPr kumimoji="1" lang="en-US" altLang="ko-KR" sz="1200" dirty="0"/>
          </a:p>
          <a:p>
            <a:pPr algn="ctr"/>
            <a:r>
              <a:rPr kumimoji="1" lang="en-US" altLang="ko-KR" sz="1200" b="1" dirty="0"/>
              <a:t>100%</a:t>
            </a:r>
            <a:r>
              <a:rPr kumimoji="1" lang="ko-KR" altLang="en-US" sz="1200" b="1" dirty="0"/>
              <a:t> </a:t>
            </a:r>
            <a:r>
              <a:rPr kumimoji="1" lang="ko-KR" altLang="en-US" sz="1200" b="1" dirty="0" err="1"/>
              <a:t>반응형</a:t>
            </a:r>
            <a:r>
              <a:rPr kumimoji="1" lang="ko-KR" altLang="en-US" sz="1200" b="1" dirty="0"/>
              <a:t> 웹사이트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모바일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버전</a:t>
            </a:r>
            <a:r>
              <a:rPr kumimoji="1" lang="en-US" altLang="ko-KR" sz="1200" b="1" dirty="0"/>
              <a:t>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3DB59-537A-3D47-B1CB-4B9C6AAF5340}"/>
              </a:ext>
            </a:extLst>
          </p:cNvPr>
          <p:cNvSpPr txBox="1"/>
          <p:nvPr/>
        </p:nvSpPr>
        <p:spPr>
          <a:xfrm>
            <a:off x="6548752" y="4788782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데이터베이스의 비밀번호 데이터는 </a:t>
            </a:r>
            <a:r>
              <a:rPr kumimoji="1" lang="ko-KR" altLang="en-US" sz="1200" dirty="0" err="1"/>
              <a:t>해시화하여</a:t>
            </a:r>
            <a:r>
              <a:rPr kumimoji="1" lang="ko-KR" altLang="en-US" sz="1200" dirty="0"/>
              <a:t> 저장함으로서</a:t>
            </a:r>
          </a:p>
          <a:p>
            <a:pPr algn="ctr"/>
            <a:r>
              <a:rPr kumimoji="1" lang="ko-KR" altLang="en-US" sz="1200" b="1" dirty="0"/>
              <a:t>데이터베이스가 노출되어도 개인정보는 철저하게 보관됨</a:t>
            </a:r>
            <a:endParaRPr kumimoji="1" lang="en-US" altLang="ko-KR" sz="1200" b="1" dirty="0"/>
          </a:p>
          <a:p>
            <a:pPr algn="ctr"/>
            <a:endParaRPr kumimoji="1" lang="en-US" altLang="ko-KR" sz="1200" b="1" dirty="0"/>
          </a:p>
          <a:p>
            <a:pPr algn="ctr"/>
            <a:r>
              <a:rPr kumimoji="1" lang="ko-KR" altLang="en-US" sz="1200" dirty="0"/>
              <a:t>암호화된 값은 원래 값으로 풀 수 없도록 설계되어 있기 때문에</a:t>
            </a:r>
            <a:r>
              <a:rPr kumimoji="1" lang="en-US" altLang="ko-KR" sz="1200" dirty="0"/>
              <a:t>,</a:t>
            </a:r>
          </a:p>
          <a:p>
            <a:pPr algn="ctr"/>
            <a:r>
              <a:rPr kumimoji="1" lang="ko-KR" altLang="en-US" sz="1200" b="1" dirty="0"/>
              <a:t>서버 관리자도 비밀번호를 볼 수 없도록 설계함</a:t>
            </a:r>
            <a:r>
              <a:rPr kumimoji="1" lang="en-US" altLang="ko-KR" sz="1200" b="1" dirty="0"/>
              <a:t>.</a:t>
            </a:r>
          </a:p>
        </p:txBody>
      </p:sp>
      <p:pic>
        <p:nvPicPr>
          <p:cNvPr id="5" name="그림 4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668914FA-F12D-2247-8260-81E50F0B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5" y="1591316"/>
            <a:ext cx="3563186" cy="3996436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FE58291-AF62-1645-AAD5-4F5E22E72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384" y="1699774"/>
            <a:ext cx="1769866" cy="37795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3F6E0D-C755-7F49-9886-AA10FCFD2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2800"/>
            <a:ext cx="5916095" cy="245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4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188</Words>
  <Application>Microsoft Macintosh PowerPoint</Application>
  <PresentationFormat>와이드스크린</PresentationFormat>
  <Paragraphs>34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Software Requirement</vt:lpstr>
      <vt:lpstr>User Interface (Student)</vt:lpstr>
      <vt:lpstr>User Interface (Professor, Teacher)</vt:lpstr>
      <vt:lpstr>Software Engineering (Security &amp; UX)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고준서</dc:creator>
  <cp:lastModifiedBy>고준서</cp:lastModifiedBy>
  <cp:revision>15</cp:revision>
  <dcterms:created xsi:type="dcterms:W3CDTF">2021-08-09T05:04:11Z</dcterms:created>
  <dcterms:modified xsi:type="dcterms:W3CDTF">2021-08-09T05:28:29Z</dcterms:modified>
</cp:coreProperties>
</file>