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1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  <p:sldId id="269" r:id="rId6"/>
    <p:sldId id="264" r:id="rId7"/>
    <p:sldId id="265" r:id="rId8"/>
    <p:sldId id="267" r:id="rId9"/>
    <p:sldId id="268" r:id="rId1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74" autoAdjust="0"/>
  </p:normalViewPr>
  <p:slideViewPr>
    <p:cSldViewPr>
      <p:cViewPr varScale="1">
        <p:scale>
          <a:sx n="115" d="100"/>
          <a:sy n="115" d="100"/>
        </p:scale>
        <p:origin x="51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03-Aug-24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03-Aug-24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03-Aug-24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03-Aug-24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9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03-Aug-24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9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26124" y="0"/>
            <a:ext cx="2818130" cy="445134"/>
          </a:xfrm>
          <a:custGeom>
            <a:avLst/>
            <a:gdLst/>
            <a:ahLst/>
            <a:cxnLst/>
            <a:rect l="l" t="t" r="r" b="b"/>
            <a:pathLst>
              <a:path w="2818129" h="445134">
                <a:moveTo>
                  <a:pt x="2817876" y="0"/>
                </a:moveTo>
                <a:lnTo>
                  <a:pt x="25489" y="0"/>
                </a:lnTo>
                <a:lnTo>
                  <a:pt x="13593" y="31232"/>
                </a:lnTo>
                <a:lnTo>
                  <a:pt x="3481" y="76601"/>
                </a:lnTo>
                <a:lnTo>
                  <a:pt x="0" y="124205"/>
                </a:lnTo>
                <a:lnTo>
                  <a:pt x="3481" y="171551"/>
                </a:lnTo>
                <a:lnTo>
                  <a:pt x="13593" y="216761"/>
                </a:lnTo>
                <a:lnTo>
                  <a:pt x="29838" y="259333"/>
                </a:lnTo>
                <a:lnTo>
                  <a:pt x="51717" y="298769"/>
                </a:lnTo>
                <a:lnTo>
                  <a:pt x="78733" y="334568"/>
                </a:lnTo>
                <a:lnTo>
                  <a:pt x="110387" y="366230"/>
                </a:lnTo>
                <a:lnTo>
                  <a:pt x="146182" y="393257"/>
                </a:lnTo>
                <a:lnTo>
                  <a:pt x="185618" y="415148"/>
                </a:lnTo>
                <a:lnTo>
                  <a:pt x="228199" y="431403"/>
                </a:lnTo>
                <a:lnTo>
                  <a:pt x="273426" y="441522"/>
                </a:lnTo>
                <a:lnTo>
                  <a:pt x="320801" y="445007"/>
                </a:lnTo>
                <a:lnTo>
                  <a:pt x="2609723" y="445007"/>
                </a:lnTo>
                <a:lnTo>
                  <a:pt x="2657101" y="441522"/>
                </a:lnTo>
                <a:lnTo>
                  <a:pt x="2702336" y="431403"/>
                </a:lnTo>
                <a:lnTo>
                  <a:pt x="2744929" y="415148"/>
                </a:lnTo>
                <a:lnTo>
                  <a:pt x="2784381" y="393257"/>
                </a:lnTo>
                <a:lnTo>
                  <a:pt x="2817876" y="367979"/>
                </a:lnTo>
                <a:lnTo>
                  <a:pt x="2817876" y="0"/>
                </a:lnTo>
                <a:close/>
              </a:path>
            </a:pathLst>
          </a:custGeom>
          <a:solidFill>
            <a:srgbClr val="7467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784328" y="0"/>
            <a:ext cx="3006725" cy="201295"/>
          </a:xfrm>
          <a:custGeom>
            <a:avLst/>
            <a:gdLst/>
            <a:ahLst/>
            <a:cxnLst/>
            <a:rect l="l" t="t" r="r" b="b"/>
            <a:pathLst>
              <a:path w="3006725" h="201295">
                <a:moveTo>
                  <a:pt x="24230" y="0"/>
                </a:moveTo>
                <a:lnTo>
                  <a:pt x="0" y="0"/>
                </a:lnTo>
                <a:lnTo>
                  <a:pt x="14919" y="29769"/>
                </a:lnTo>
                <a:lnTo>
                  <a:pt x="39726" y="66547"/>
                </a:lnTo>
                <a:lnTo>
                  <a:pt x="68915" y="99758"/>
                </a:lnTo>
                <a:lnTo>
                  <a:pt x="102072" y="128989"/>
                </a:lnTo>
                <a:lnTo>
                  <a:pt x="138786" y="153829"/>
                </a:lnTo>
                <a:lnTo>
                  <a:pt x="178643" y="173866"/>
                </a:lnTo>
                <a:lnTo>
                  <a:pt x="221230" y="188688"/>
                </a:lnTo>
                <a:lnTo>
                  <a:pt x="266135" y="197883"/>
                </a:lnTo>
                <a:lnTo>
                  <a:pt x="312945" y="201040"/>
                </a:lnTo>
                <a:lnTo>
                  <a:pt x="2693433" y="201040"/>
                </a:lnTo>
                <a:lnTo>
                  <a:pt x="2740243" y="197883"/>
                </a:lnTo>
                <a:lnTo>
                  <a:pt x="2785148" y="188688"/>
                </a:lnTo>
                <a:lnTo>
                  <a:pt x="2811692" y="179450"/>
                </a:lnTo>
                <a:lnTo>
                  <a:pt x="312945" y="179450"/>
                </a:lnTo>
                <a:lnTo>
                  <a:pt x="265305" y="175917"/>
                </a:lnTo>
                <a:lnTo>
                  <a:pt x="219775" y="165661"/>
                </a:lnTo>
                <a:lnTo>
                  <a:pt x="176867" y="149192"/>
                </a:lnTo>
                <a:lnTo>
                  <a:pt x="137093" y="127023"/>
                </a:lnTo>
                <a:lnTo>
                  <a:pt x="100963" y="99665"/>
                </a:lnTo>
                <a:lnTo>
                  <a:pt x="68989" y="67630"/>
                </a:lnTo>
                <a:lnTo>
                  <a:pt x="41682" y="31431"/>
                </a:lnTo>
                <a:lnTo>
                  <a:pt x="24230" y="0"/>
                </a:lnTo>
                <a:close/>
              </a:path>
              <a:path w="3006725" h="201295">
                <a:moveTo>
                  <a:pt x="3006379" y="0"/>
                </a:moveTo>
                <a:lnTo>
                  <a:pt x="2982149" y="0"/>
                </a:lnTo>
                <a:lnTo>
                  <a:pt x="2964697" y="31431"/>
                </a:lnTo>
                <a:lnTo>
                  <a:pt x="2937390" y="67630"/>
                </a:lnTo>
                <a:lnTo>
                  <a:pt x="2905415" y="99665"/>
                </a:lnTo>
                <a:lnTo>
                  <a:pt x="2869286" y="127023"/>
                </a:lnTo>
                <a:lnTo>
                  <a:pt x="2829511" y="149192"/>
                </a:lnTo>
                <a:lnTo>
                  <a:pt x="2786604" y="165661"/>
                </a:lnTo>
                <a:lnTo>
                  <a:pt x="2741074" y="175917"/>
                </a:lnTo>
                <a:lnTo>
                  <a:pt x="2693433" y="179450"/>
                </a:lnTo>
                <a:lnTo>
                  <a:pt x="2811692" y="179450"/>
                </a:lnTo>
                <a:lnTo>
                  <a:pt x="2867593" y="153829"/>
                </a:lnTo>
                <a:lnTo>
                  <a:pt x="2904306" y="128989"/>
                </a:lnTo>
                <a:lnTo>
                  <a:pt x="2937464" y="99758"/>
                </a:lnTo>
                <a:lnTo>
                  <a:pt x="2966653" y="66547"/>
                </a:lnTo>
                <a:lnTo>
                  <a:pt x="2991460" y="29769"/>
                </a:lnTo>
                <a:lnTo>
                  <a:pt x="3006379" y="0"/>
                </a:lnTo>
                <a:close/>
              </a:path>
            </a:pathLst>
          </a:custGeom>
          <a:solidFill>
            <a:srgbClr val="A797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9223" y="0"/>
            <a:ext cx="490855" cy="294640"/>
          </a:xfrm>
          <a:custGeom>
            <a:avLst/>
            <a:gdLst/>
            <a:ahLst/>
            <a:cxnLst/>
            <a:rect l="l" t="t" r="r" b="b"/>
            <a:pathLst>
              <a:path w="490855" h="294640">
                <a:moveTo>
                  <a:pt x="0" y="294132"/>
                </a:moveTo>
                <a:lnTo>
                  <a:pt x="490600" y="294132"/>
                </a:lnTo>
                <a:lnTo>
                  <a:pt x="490600" y="0"/>
                </a:lnTo>
                <a:lnTo>
                  <a:pt x="0" y="0"/>
                </a:lnTo>
                <a:lnTo>
                  <a:pt x="0" y="294132"/>
                </a:lnTo>
                <a:close/>
              </a:path>
            </a:pathLst>
          </a:custGeom>
          <a:solidFill>
            <a:srgbClr val="CFB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246888"/>
            <a:ext cx="510540" cy="690880"/>
          </a:xfrm>
          <a:custGeom>
            <a:avLst/>
            <a:gdLst/>
            <a:ahLst/>
            <a:cxnLst/>
            <a:rect l="l" t="t" r="r" b="b"/>
            <a:pathLst>
              <a:path w="510540" h="690880">
                <a:moveTo>
                  <a:pt x="510451" y="0"/>
                </a:moveTo>
                <a:lnTo>
                  <a:pt x="0" y="0"/>
                </a:lnTo>
                <a:lnTo>
                  <a:pt x="0" y="690372"/>
                </a:lnTo>
                <a:lnTo>
                  <a:pt x="510451" y="690372"/>
                </a:lnTo>
                <a:lnTo>
                  <a:pt x="510451" y="0"/>
                </a:lnTo>
                <a:close/>
              </a:path>
            </a:pathLst>
          </a:custGeom>
          <a:solidFill>
            <a:srgbClr val="685F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1549907"/>
            <a:ext cx="721360" cy="3594100"/>
          </a:xfrm>
          <a:custGeom>
            <a:avLst/>
            <a:gdLst/>
            <a:ahLst/>
            <a:cxnLst/>
            <a:rect l="l" t="t" r="r" b="b"/>
            <a:pathLst>
              <a:path w="721360" h="3594100">
                <a:moveTo>
                  <a:pt x="720852" y="1681099"/>
                </a:moveTo>
                <a:lnTo>
                  <a:pt x="717689" y="1634439"/>
                </a:lnTo>
                <a:lnTo>
                  <a:pt x="708520" y="1589671"/>
                </a:lnTo>
                <a:lnTo>
                  <a:pt x="693724" y="1547190"/>
                </a:lnTo>
                <a:lnTo>
                  <a:pt x="673747" y="1507426"/>
                </a:lnTo>
                <a:lnTo>
                  <a:pt x="648970" y="1470787"/>
                </a:lnTo>
                <a:lnTo>
                  <a:pt x="619836" y="1437690"/>
                </a:lnTo>
                <a:lnTo>
                  <a:pt x="586727" y="1408557"/>
                </a:lnTo>
                <a:lnTo>
                  <a:pt x="550087" y="1383779"/>
                </a:lnTo>
                <a:lnTo>
                  <a:pt x="510324" y="1363802"/>
                </a:lnTo>
                <a:lnTo>
                  <a:pt x="467842" y="1349006"/>
                </a:lnTo>
                <a:lnTo>
                  <a:pt x="423062" y="1339837"/>
                </a:lnTo>
                <a:lnTo>
                  <a:pt x="376402" y="1336675"/>
                </a:lnTo>
                <a:lnTo>
                  <a:pt x="339813" y="1339138"/>
                </a:lnTo>
                <a:lnTo>
                  <a:pt x="339813" y="234823"/>
                </a:lnTo>
                <a:lnTo>
                  <a:pt x="335051" y="187655"/>
                </a:lnTo>
                <a:lnTo>
                  <a:pt x="321411" y="143649"/>
                </a:lnTo>
                <a:lnTo>
                  <a:pt x="299834" y="103771"/>
                </a:lnTo>
                <a:lnTo>
                  <a:pt x="271246" y="68986"/>
                </a:lnTo>
                <a:lnTo>
                  <a:pt x="236588" y="40246"/>
                </a:lnTo>
                <a:lnTo>
                  <a:pt x="196799" y="18529"/>
                </a:lnTo>
                <a:lnTo>
                  <a:pt x="152831" y="4800"/>
                </a:lnTo>
                <a:lnTo>
                  <a:pt x="105600" y="0"/>
                </a:lnTo>
                <a:lnTo>
                  <a:pt x="58343" y="4800"/>
                </a:lnTo>
                <a:lnTo>
                  <a:pt x="14262" y="18529"/>
                </a:lnTo>
                <a:lnTo>
                  <a:pt x="0" y="26289"/>
                </a:lnTo>
                <a:lnTo>
                  <a:pt x="0" y="2017572"/>
                </a:lnTo>
                <a:lnTo>
                  <a:pt x="14262" y="2025281"/>
                </a:lnTo>
                <a:lnTo>
                  <a:pt x="30480" y="2030310"/>
                </a:lnTo>
                <a:lnTo>
                  <a:pt x="30480" y="3593592"/>
                </a:lnTo>
                <a:lnTo>
                  <a:pt x="49606" y="3593592"/>
                </a:lnTo>
                <a:lnTo>
                  <a:pt x="49606" y="2036229"/>
                </a:lnTo>
                <a:lnTo>
                  <a:pt x="58343" y="2038934"/>
                </a:lnTo>
                <a:lnTo>
                  <a:pt x="105600" y="2043684"/>
                </a:lnTo>
                <a:lnTo>
                  <a:pt x="152831" y="2038934"/>
                </a:lnTo>
                <a:lnTo>
                  <a:pt x="196799" y="2025281"/>
                </a:lnTo>
                <a:lnTo>
                  <a:pt x="236588" y="2003679"/>
                </a:lnTo>
                <a:lnTo>
                  <a:pt x="271246" y="1975040"/>
                </a:lnTo>
                <a:lnTo>
                  <a:pt x="299834" y="1940318"/>
                </a:lnTo>
                <a:lnTo>
                  <a:pt x="321411" y="1900428"/>
                </a:lnTo>
                <a:lnTo>
                  <a:pt x="335051" y="1856295"/>
                </a:lnTo>
                <a:lnTo>
                  <a:pt x="339813" y="1808861"/>
                </a:lnTo>
                <a:lnTo>
                  <a:pt x="339813" y="1358404"/>
                </a:lnTo>
                <a:lnTo>
                  <a:pt x="376402" y="1355725"/>
                </a:lnTo>
                <a:lnTo>
                  <a:pt x="424446" y="1359268"/>
                </a:lnTo>
                <a:lnTo>
                  <a:pt x="470306" y="1369517"/>
                </a:lnTo>
                <a:lnTo>
                  <a:pt x="513486" y="1385989"/>
                </a:lnTo>
                <a:lnTo>
                  <a:pt x="553478" y="1408176"/>
                </a:lnTo>
                <a:lnTo>
                  <a:pt x="589775" y="1435582"/>
                </a:lnTo>
                <a:lnTo>
                  <a:pt x="621880" y="1467688"/>
                </a:lnTo>
                <a:lnTo>
                  <a:pt x="649274" y="1503984"/>
                </a:lnTo>
                <a:lnTo>
                  <a:pt x="671449" y="1543989"/>
                </a:lnTo>
                <a:lnTo>
                  <a:pt x="687920" y="1587182"/>
                </a:lnTo>
                <a:lnTo>
                  <a:pt x="698182" y="1633054"/>
                </a:lnTo>
                <a:lnTo>
                  <a:pt x="701713" y="1681099"/>
                </a:lnTo>
                <a:lnTo>
                  <a:pt x="701713" y="3593592"/>
                </a:lnTo>
                <a:lnTo>
                  <a:pt x="720852" y="3593592"/>
                </a:lnTo>
                <a:lnTo>
                  <a:pt x="720852" y="1681099"/>
                </a:lnTo>
                <a:close/>
              </a:path>
            </a:pathLst>
          </a:custGeom>
          <a:solidFill>
            <a:srgbClr val="A797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303458" y="4773231"/>
            <a:ext cx="3518535" cy="370840"/>
          </a:xfrm>
          <a:custGeom>
            <a:avLst/>
            <a:gdLst/>
            <a:ahLst/>
            <a:cxnLst/>
            <a:rect l="l" t="t" r="r" b="b"/>
            <a:pathLst>
              <a:path w="3518534" h="370839">
                <a:moveTo>
                  <a:pt x="3134045" y="0"/>
                </a:moveTo>
                <a:lnTo>
                  <a:pt x="384495" y="0"/>
                </a:lnTo>
                <a:lnTo>
                  <a:pt x="336175" y="3007"/>
                </a:lnTo>
                <a:lnTo>
                  <a:pt x="289638" y="11788"/>
                </a:lnTo>
                <a:lnTo>
                  <a:pt x="245246" y="25978"/>
                </a:lnTo>
                <a:lnTo>
                  <a:pt x="203361" y="45215"/>
                </a:lnTo>
                <a:lnTo>
                  <a:pt x="164347" y="69136"/>
                </a:lnTo>
                <a:lnTo>
                  <a:pt x="128566" y="97377"/>
                </a:lnTo>
                <a:lnTo>
                  <a:pt x="96379" y="129576"/>
                </a:lnTo>
                <a:lnTo>
                  <a:pt x="68150" y="165369"/>
                </a:lnTo>
                <a:lnTo>
                  <a:pt x="44240" y="204393"/>
                </a:lnTo>
                <a:lnTo>
                  <a:pt x="25013" y="246285"/>
                </a:lnTo>
                <a:lnTo>
                  <a:pt x="10830" y="290682"/>
                </a:lnTo>
                <a:lnTo>
                  <a:pt x="2055" y="337220"/>
                </a:lnTo>
                <a:lnTo>
                  <a:pt x="0" y="370267"/>
                </a:lnTo>
                <a:lnTo>
                  <a:pt x="3518539" y="370267"/>
                </a:lnTo>
                <a:lnTo>
                  <a:pt x="3507701" y="290682"/>
                </a:lnTo>
                <a:lnTo>
                  <a:pt x="3493511" y="246285"/>
                </a:lnTo>
                <a:lnTo>
                  <a:pt x="3474274" y="204393"/>
                </a:lnTo>
                <a:lnTo>
                  <a:pt x="3450355" y="165369"/>
                </a:lnTo>
                <a:lnTo>
                  <a:pt x="3422117" y="129576"/>
                </a:lnTo>
                <a:lnTo>
                  <a:pt x="3389923" y="97377"/>
                </a:lnTo>
                <a:lnTo>
                  <a:pt x="3354136" y="69136"/>
                </a:lnTo>
                <a:lnTo>
                  <a:pt x="3315121" y="45215"/>
                </a:lnTo>
                <a:lnTo>
                  <a:pt x="3273241" y="25978"/>
                </a:lnTo>
                <a:lnTo>
                  <a:pt x="3228860" y="11788"/>
                </a:lnTo>
                <a:lnTo>
                  <a:pt x="3182339" y="3007"/>
                </a:lnTo>
                <a:lnTo>
                  <a:pt x="3134045" y="0"/>
                </a:lnTo>
                <a:close/>
              </a:path>
            </a:pathLst>
          </a:custGeom>
          <a:solidFill>
            <a:srgbClr val="7467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829300" y="4558360"/>
            <a:ext cx="3072765" cy="585470"/>
          </a:xfrm>
          <a:custGeom>
            <a:avLst/>
            <a:gdLst/>
            <a:ahLst/>
            <a:cxnLst/>
            <a:rect l="l" t="t" r="r" b="b"/>
            <a:pathLst>
              <a:path w="3072765" h="585470">
                <a:moveTo>
                  <a:pt x="2726944" y="0"/>
                </a:moveTo>
                <a:lnTo>
                  <a:pt x="345439" y="0"/>
                </a:lnTo>
                <a:lnTo>
                  <a:pt x="298571" y="3151"/>
                </a:lnTo>
                <a:lnTo>
                  <a:pt x="253617" y="12330"/>
                </a:lnTo>
                <a:lnTo>
                  <a:pt x="210990" y="27127"/>
                </a:lnTo>
                <a:lnTo>
                  <a:pt x="171101" y="47128"/>
                </a:lnTo>
                <a:lnTo>
                  <a:pt x="134363" y="71922"/>
                </a:lnTo>
                <a:lnTo>
                  <a:pt x="101187" y="101098"/>
                </a:lnTo>
                <a:lnTo>
                  <a:pt x="71985" y="134243"/>
                </a:lnTo>
                <a:lnTo>
                  <a:pt x="47168" y="170947"/>
                </a:lnTo>
                <a:lnTo>
                  <a:pt x="27150" y="210797"/>
                </a:lnTo>
                <a:lnTo>
                  <a:pt x="12341" y="253382"/>
                </a:lnTo>
                <a:lnTo>
                  <a:pt x="3153" y="298290"/>
                </a:lnTo>
                <a:lnTo>
                  <a:pt x="0" y="345109"/>
                </a:lnTo>
                <a:lnTo>
                  <a:pt x="3153" y="391930"/>
                </a:lnTo>
                <a:lnTo>
                  <a:pt x="12341" y="436841"/>
                </a:lnTo>
                <a:lnTo>
                  <a:pt x="27150" y="479432"/>
                </a:lnTo>
                <a:lnTo>
                  <a:pt x="47168" y="519290"/>
                </a:lnTo>
                <a:lnTo>
                  <a:pt x="71985" y="556003"/>
                </a:lnTo>
                <a:lnTo>
                  <a:pt x="97647" y="585139"/>
                </a:lnTo>
                <a:lnTo>
                  <a:pt x="130277" y="585139"/>
                </a:lnTo>
                <a:lnTo>
                  <a:pt x="101253" y="556355"/>
                </a:lnTo>
                <a:lnTo>
                  <a:pt x="73934" y="520462"/>
                </a:lnTo>
                <a:lnTo>
                  <a:pt x="51799" y="480897"/>
                </a:lnTo>
                <a:lnTo>
                  <a:pt x="35356" y="438154"/>
                </a:lnTo>
                <a:lnTo>
                  <a:pt x="25116" y="392727"/>
                </a:lnTo>
                <a:lnTo>
                  <a:pt x="21589" y="345109"/>
                </a:lnTo>
                <a:lnTo>
                  <a:pt x="25116" y="297471"/>
                </a:lnTo>
                <a:lnTo>
                  <a:pt x="35356" y="251946"/>
                </a:lnTo>
                <a:lnTo>
                  <a:pt x="51799" y="209045"/>
                </a:lnTo>
                <a:lnTo>
                  <a:pt x="73934" y="169280"/>
                </a:lnTo>
                <a:lnTo>
                  <a:pt x="101253" y="133160"/>
                </a:lnTo>
                <a:lnTo>
                  <a:pt x="133245" y="101196"/>
                </a:lnTo>
                <a:lnTo>
                  <a:pt x="169399" y="73899"/>
                </a:lnTo>
                <a:lnTo>
                  <a:pt x="209205" y="51780"/>
                </a:lnTo>
                <a:lnTo>
                  <a:pt x="252154" y="35348"/>
                </a:lnTo>
                <a:lnTo>
                  <a:pt x="297736" y="25114"/>
                </a:lnTo>
                <a:lnTo>
                  <a:pt x="345439" y="21590"/>
                </a:lnTo>
                <a:lnTo>
                  <a:pt x="2845440" y="21590"/>
                </a:lnTo>
                <a:lnTo>
                  <a:pt x="2818766" y="12330"/>
                </a:lnTo>
                <a:lnTo>
                  <a:pt x="2773812" y="3151"/>
                </a:lnTo>
                <a:lnTo>
                  <a:pt x="2726944" y="0"/>
                </a:lnTo>
                <a:close/>
              </a:path>
              <a:path w="3072765" h="585470">
                <a:moveTo>
                  <a:pt x="2845440" y="21590"/>
                </a:moveTo>
                <a:lnTo>
                  <a:pt x="2726944" y="21590"/>
                </a:lnTo>
                <a:lnTo>
                  <a:pt x="2774647" y="25114"/>
                </a:lnTo>
                <a:lnTo>
                  <a:pt x="2820229" y="35348"/>
                </a:lnTo>
                <a:lnTo>
                  <a:pt x="2863178" y="51780"/>
                </a:lnTo>
                <a:lnTo>
                  <a:pt x="2902984" y="73899"/>
                </a:lnTo>
                <a:lnTo>
                  <a:pt x="2939138" y="101196"/>
                </a:lnTo>
                <a:lnTo>
                  <a:pt x="2971130" y="133160"/>
                </a:lnTo>
                <a:lnTo>
                  <a:pt x="2998449" y="169280"/>
                </a:lnTo>
                <a:lnTo>
                  <a:pt x="3020584" y="209045"/>
                </a:lnTo>
                <a:lnTo>
                  <a:pt x="3037027" y="251946"/>
                </a:lnTo>
                <a:lnTo>
                  <a:pt x="3047267" y="297471"/>
                </a:lnTo>
                <a:lnTo>
                  <a:pt x="3050794" y="345109"/>
                </a:lnTo>
                <a:lnTo>
                  <a:pt x="3047267" y="392727"/>
                </a:lnTo>
                <a:lnTo>
                  <a:pt x="3037027" y="438154"/>
                </a:lnTo>
                <a:lnTo>
                  <a:pt x="3020584" y="480897"/>
                </a:lnTo>
                <a:lnTo>
                  <a:pt x="2998449" y="520462"/>
                </a:lnTo>
                <a:lnTo>
                  <a:pt x="2971130" y="556355"/>
                </a:lnTo>
                <a:lnTo>
                  <a:pt x="2942106" y="585139"/>
                </a:lnTo>
                <a:lnTo>
                  <a:pt x="2974736" y="585139"/>
                </a:lnTo>
                <a:lnTo>
                  <a:pt x="3000398" y="556003"/>
                </a:lnTo>
                <a:lnTo>
                  <a:pt x="3025215" y="519290"/>
                </a:lnTo>
                <a:lnTo>
                  <a:pt x="3045233" y="479432"/>
                </a:lnTo>
                <a:lnTo>
                  <a:pt x="3060042" y="436841"/>
                </a:lnTo>
                <a:lnTo>
                  <a:pt x="3069230" y="391930"/>
                </a:lnTo>
                <a:lnTo>
                  <a:pt x="3072383" y="345109"/>
                </a:lnTo>
                <a:lnTo>
                  <a:pt x="3069230" y="298290"/>
                </a:lnTo>
                <a:lnTo>
                  <a:pt x="3060042" y="253382"/>
                </a:lnTo>
                <a:lnTo>
                  <a:pt x="3045233" y="210797"/>
                </a:lnTo>
                <a:lnTo>
                  <a:pt x="3025215" y="170947"/>
                </a:lnTo>
                <a:lnTo>
                  <a:pt x="3000398" y="134243"/>
                </a:lnTo>
                <a:lnTo>
                  <a:pt x="2971196" y="101098"/>
                </a:lnTo>
                <a:lnTo>
                  <a:pt x="2938020" y="71922"/>
                </a:lnTo>
                <a:lnTo>
                  <a:pt x="2901282" y="47128"/>
                </a:lnTo>
                <a:lnTo>
                  <a:pt x="2861393" y="27127"/>
                </a:lnTo>
                <a:lnTo>
                  <a:pt x="2845440" y="21590"/>
                </a:lnTo>
                <a:close/>
              </a:path>
            </a:pathLst>
          </a:custGeom>
          <a:solidFill>
            <a:srgbClr val="CFB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688451" y="2991700"/>
            <a:ext cx="455930" cy="757555"/>
          </a:xfrm>
          <a:custGeom>
            <a:avLst/>
            <a:gdLst/>
            <a:ahLst/>
            <a:cxnLst/>
            <a:rect l="l" t="t" r="r" b="b"/>
            <a:pathLst>
              <a:path w="455929" h="757554">
                <a:moveTo>
                  <a:pt x="0" y="757339"/>
                </a:moveTo>
                <a:lnTo>
                  <a:pt x="455548" y="757339"/>
                </a:lnTo>
                <a:lnTo>
                  <a:pt x="455548" y="0"/>
                </a:lnTo>
                <a:lnTo>
                  <a:pt x="0" y="0"/>
                </a:lnTo>
                <a:lnTo>
                  <a:pt x="0" y="757339"/>
                </a:lnTo>
                <a:close/>
              </a:path>
            </a:pathLst>
          </a:custGeom>
          <a:solidFill>
            <a:srgbClr val="CFB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33242" y="235966"/>
            <a:ext cx="2969514" cy="607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9624" y="784733"/>
            <a:ext cx="7580630" cy="2221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03-Aug-24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9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458200" y="0"/>
            <a:ext cx="685800" cy="5143500"/>
            <a:chOff x="8458200" y="0"/>
            <a:chExt cx="685800" cy="5143500"/>
          </a:xfrm>
        </p:grpSpPr>
        <p:sp>
          <p:nvSpPr>
            <p:cNvPr id="4" name="object 4"/>
            <p:cNvSpPr/>
            <p:nvPr/>
          </p:nvSpPr>
          <p:spPr>
            <a:xfrm>
              <a:off x="8458200" y="2043683"/>
              <a:ext cx="685800" cy="3100070"/>
            </a:xfrm>
            <a:custGeom>
              <a:avLst/>
              <a:gdLst/>
              <a:ahLst/>
              <a:cxnLst/>
              <a:rect l="l" t="t" r="r" b="b"/>
              <a:pathLst>
                <a:path w="685800" h="3100070">
                  <a:moveTo>
                    <a:pt x="379475" y="0"/>
                  </a:moveTo>
                  <a:lnTo>
                    <a:pt x="332005" y="2971"/>
                  </a:lnTo>
                  <a:lnTo>
                    <a:pt x="286258" y="11646"/>
                  </a:lnTo>
                  <a:lnTo>
                    <a:pt x="242594" y="25660"/>
                  </a:lnTo>
                  <a:lnTo>
                    <a:pt x="201376" y="44653"/>
                  </a:lnTo>
                  <a:lnTo>
                    <a:pt x="162963" y="68261"/>
                  </a:lnTo>
                  <a:lnTo>
                    <a:pt x="127717" y="96124"/>
                  </a:lnTo>
                  <a:lnTo>
                    <a:pt x="95999" y="127878"/>
                  </a:lnTo>
                  <a:lnTo>
                    <a:pt x="68170" y="163163"/>
                  </a:lnTo>
                  <a:lnTo>
                    <a:pt x="44592" y="201614"/>
                  </a:lnTo>
                  <a:lnTo>
                    <a:pt x="25624" y="242872"/>
                  </a:lnTo>
                  <a:lnTo>
                    <a:pt x="11629" y="286573"/>
                  </a:lnTo>
                  <a:lnTo>
                    <a:pt x="2967" y="332355"/>
                  </a:lnTo>
                  <a:lnTo>
                    <a:pt x="0" y="379857"/>
                  </a:lnTo>
                  <a:lnTo>
                    <a:pt x="0" y="2925648"/>
                  </a:lnTo>
                  <a:lnTo>
                    <a:pt x="2967" y="2973435"/>
                  </a:lnTo>
                  <a:lnTo>
                    <a:pt x="11629" y="3019412"/>
                  </a:lnTo>
                  <a:lnTo>
                    <a:pt x="25624" y="3063227"/>
                  </a:lnTo>
                  <a:lnTo>
                    <a:pt x="42426" y="3099814"/>
                  </a:lnTo>
                  <a:lnTo>
                    <a:pt x="685799" y="3099814"/>
                  </a:lnTo>
                  <a:lnTo>
                    <a:pt x="685799" y="158261"/>
                  </a:lnTo>
                  <a:lnTo>
                    <a:pt x="661988" y="127878"/>
                  </a:lnTo>
                  <a:lnTo>
                    <a:pt x="630453" y="96124"/>
                  </a:lnTo>
                  <a:lnTo>
                    <a:pt x="595388" y="68261"/>
                  </a:lnTo>
                  <a:lnTo>
                    <a:pt x="557146" y="44653"/>
                  </a:lnTo>
                  <a:lnTo>
                    <a:pt x="516081" y="25660"/>
                  </a:lnTo>
                  <a:lnTo>
                    <a:pt x="472546" y="11646"/>
                  </a:lnTo>
                  <a:lnTo>
                    <a:pt x="426893" y="2971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A797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27008" y="0"/>
              <a:ext cx="317500" cy="2573655"/>
            </a:xfrm>
            <a:custGeom>
              <a:avLst/>
              <a:gdLst/>
              <a:ahLst/>
              <a:cxnLst/>
              <a:rect l="l" t="t" r="r" b="b"/>
              <a:pathLst>
                <a:path w="317500" h="2573655">
                  <a:moveTo>
                    <a:pt x="19176" y="0"/>
                  </a:moveTo>
                  <a:lnTo>
                    <a:pt x="0" y="0"/>
                  </a:lnTo>
                  <a:lnTo>
                    <a:pt x="0" y="2229612"/>
                  </a:lnTo>
                  <a:lnTo>
                    <a:pt x="3151" y="2276303"/>
                  </a:lnTo>
                  <a:lnTo>
                    <a:pt x="12334" y="2321163"/>
                  </a:lnTo>
                  <a:lnTo>
                    <a:pt x="27140" y="2363765"/>
                  </a:lnTo>
                  <a:lnTo>
                    <a:pt x="47159" y="2403686"/>
                  </a:lnTo>
                  <a:lnTo>
                    <a:pt x="71983" y="2440501"/>
                  </a:lnTo>
                  <a:lnTo>
                    <a:pt x="101203" y="2473785"/>
                  </a:lnTo>
                  <a:lnTo>
                    <a:pt x="134410" y="2503113"/>
                  </a:lnTo>
                  <a:lnTo>
                    <a:pt x="171195" y="2528062"/>
                  </a:lnTo>
                  <a:lnTo>
                    <a:pt x="211151" y="2548205"/>
                  </a:lnTo>
                  <a:lnTo>
                    <a:pt x="253867" y="2563119"/>
                  </a:lnTo>
                  <a:lnTo>
                    <a:pt x="298936" y="2572379"/>
                  </a:lnTo>
                  <a:lnTo>
                    <a:pt x="316992" y="2573600"/>
                  </a:lnTo>
                  <a:lnTo>
                    <a:pt x="316992" y="2554271"/>
                  </a:lnTo>
                  <a:lnTo>
                    <a:pt x="297517" y="2552851"/>
                  </a:lnTo>
                  <a:lnTo>
                    <a:pt x="251341" y="2542588"/>
                  </a:lnTo>
                  <a:lnTo>
                    <a:pt x="207916" y="2526093"/>
                  </a:lnTo>
                  <a:lnTo>
                    <a:pt x="167738" y="2503865"/>
                  </a:lnTo>
                  <a:lnTo>
                    <a:pt x="131306" y="2476402"/>
                  </a:lnTo>
                  <a:lnTo>
                    <a:pt x="99114" y="2444202"/>
                  </a:lnTo>
                  <a:lnTo>
                    <a:pt x="71662" y="2407765"/>
                  </a:lnTo>
                  <a:lnTo>
                    <a:pt x="49445" y="2367588"/>
                  </a:lnTo>
                  <a:lnTo>
                    <a:pt x="32960" y="2324171"/>
                  </a:lnTo>
                  <a:lnTo>
                    <a:pt x="22705" y="2278013"/>
                  </a:lnTo>
                  <a:lnTo>
                    <a:pt x="19176" y="2229612"/>
                  </a:lnTo>
                  <a:lnTo>
                    <a:pt x="19176" y="0"/>
                  </a:lnTo>
                  <a:close/>
                </a:path>
              </a:pathLst>
            </a:custGeom>
            <a:solidFill>
              <a:srgbClr val="CFBC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4686363"/>
            <a:ext cx="1475740" cy="457200"/>
          </a:xfrm>
          <a:custGeom>
            <a:avLst/>
            <a:gdLst/>
            <a:ahLst/>
            <a:cxnLst/>
            <a:rect l="l" t="t" r="r" b="b"/>
            <a:pathLst>
              <a:path w="1475740" h="457200">
                <a:moveTo>
                  <a:pt x="1089774" y="0"/>
                </a:moveTo>
                <a:lnTo>
                  <a:pt x="0" y="0"/>
                </a:lnTo>
                <a:lnTo>
                  <a:pt x="0" y="457135"/>
                </a:lnTo>
                <a:lnTo>
                  <a:pt x="1467897" y="457135"/>
                </a:lnTo>
                <a:lnTo>
                  <a:pt x="1472224" y="434115"/>
                </a:lnTo>
                <a:lnTo>
                  <a:pt x="1475232" y="385537"/>
                </a:lnTo>
                <a:lnTo>
                  <a:pt x="1472224" y="337220"/>
                </a:lnTo>
                <a:lnTo>
                  <a:pt x="1463443" y="290682"/>
                </a:lnTo>
                <a:lnTo>
                  <a:pt x="1449252" y="246285"/>
                </a:lnTo>
                <a:lnTo>
                  <a:pt x="1430016" y="204393"/>
                </a:lnTo>
                <a:lnTo>
                  <a:pt x="1406096" y="165369"/>
                </a:lnTo>
                <a:lnTo>
                  <a:pt x="1377857" y="129576"/>
                </a:lnTo>
                <a:lnTo>
                  <a:pt x="1345663" y="97377"/>
                </a:lnTo>
                <a:lnTo>
                  <a:pt x="1309875" y="69136"/>
                </a:lnTo>
                <a:lnTo>
                  <a:pt x="1270859" y="45215"/>
                </a:lnTo>
                <a:lnTo>
                  <a:pt x="1228978" y="25978"/>
                </a:lnTo>
                <a:lnTo>
                  <a:pt x="1184594" y="11788"/>
                </a:lnTo>
                <a:lnTo>
                  <a:pt x="1138071" y="3007"/>
                </a:lnTo>
                <a:lnTo>
                  <a:pt x="1089774" y="0"/>
                </a:lnTo>
                <a:close/>
              </a:path>
            </a:pathLst>
          </a:custGeom>
          <a:solidFill>
            <a:srgbClr val="7467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09104"/>
            <a:ext cx="268605" cy="759460"/>
          </a:xfrm>
          <a:custGeom>
            <a:avLst/>
            <a:gdLst/>
            <a:ahLst/>
            <a:cxnLst/>
            <a:rect l="l" t="t" r="r" b="b"/>
            <a:pathLst>
              <a:path w="268605" h="759460">
                <a:moveTo>
                  <a:pt x="268122" y="0"/>
                </a:moveTo>
                <a:lnTo>
                  <a:pt x="0" y="0"/>
                </a:lnTo>
                <a:lnTo>
                  <a:pt x="0" y="758863"/>
                </a:lnTo>
                <a:lnTo>
                  <a:pt x="268122" y="758863"/>
                </a:lnTo>
                <a:lnTo>
                  <a:pt x="268122" y="0"/>
                </a:lnTo>
                <a:close/>
              </a:path>
            </a:pathLst>
          </a:custGeom>
          <a:solidFill>
            <a:srgbClr val="CFB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99731" y="0"/>
            <a:ext cx="690880" cy="410209"/>
          </a:xfrm>
          <a:custGeom>
            <a:avLst/>
            <a:gdLst/>
            <a:ahLst/>
            <a:cxnLst/>
            <a:rect l="l" t="t" r="r" b="b"/>
            <a:pathLst>
              <a:path w="690879" h="410209">
                <a:moveTo>
                  <a:pt x="0" y="409955"/>
                </a:moveTo>
                <a:lnTo>
                  <a:pt x="690283" y="409955"/>
                </a:lnTo>
                <a:lnTo>
                  <a:pt x="690283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685F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008758"/>
            <a:ext cx="510540" cy="3084830"/>
          </a:xfrm>
          <a:custGeom>
            <a:avLst/>
            <a:gdLst/>
            <a:ahLst/>
            <a:cxnLst/>
            <a:rect l="l" t="t" r="r" b="b"/>
            <a:pathLst>
              <a:path w="510540" h="3084829">
                <a:moveTo>
                  <a:pt x="0" y="3019475"/>
                </a:moveTo>
                <a:lnTo>
                  <a:pt x="31307" y="3057096"/>
                </a:lnTo>
                <a:lnTo>
                  <a:pt x="74020" y="3072009"/>
                </a:lnTo>
                <a:lnTo>
                  <a:pt x="119084" y="3081268"/>
                </a:lnTo>
                <a:lnTo>
                  <a:pt x="166090" y="3084449"/>
                </a:lnTo>
                <a:lnTo>
                  <a:pt x="212758" y="3081268"/>
                </a:lnTo>
                <a:lnTo>
                  <a:pt x="257539" y="3072009"/>
                </a:lnTo>
                <a:lnTo>
                  <a:pt x="276631" y="3065307"/>
                </a:lnTo>
                <a:lnTo>
                  <a:pt x="166090" y="3065307"/>
                </a:lnTo>
                <a:lnTo>
                  <a:pt x="117676" y="3061775"/>
                </a:lnTo>
                <a:lnTo>
                  <a:pt x="71509" y="3051512"/>
                </a:lnTo>
                <a:lnTo>
                  <a:pt x="28087" y="3035016"/>
                </a:lnTo>
                <a:lnTo>
                  <a:pt x="0" y="3019475"/>
                </a:lnTo>
                <a:close/>
              </a:path>
              <a:path w="510540" h="3084829">
                <a:moveTo>
                  <a:pt x="276849" y="19050"/>
                </a:moveTo>
                <a:lnTo>
                  <a:pt x="166090" y="19050"/>
                </a:lnTo>
                <a:lnTo>
                  <a:pt x="214137" y="22580"/>
                </a:lnTo>
                <a:lnTo>
                  <a:pt x="260003" y="32835"/>
                </a:lnTo>
                <a:lnTo>
                  <a:pt x="303185" y="49310"/>
                </a:lnTo>
                <a:lnTo>
                  <a:pt x="343176" y="71500"/>
                </a:lnTo>
                <a:lnTo>
                  <a:pt x="379472" y="98899"/>
                </a:lnTo>
                <a:lnTo>
                  <a:pt x="411570" y="131003"/>
                </a:lnTo>
                <a:lnTo>
                  <a:pt x="438963" y="167307"/>
                </a:lnTo>
                <a:lnTo>
                  <a:pt x="461147" y="207306"/>
                </a:lnTo>
                <a:lnTo>
                  <a:pt x="477618" y="250495"/>
                </a:lnTo>
                <a:lnTo>
                  <a:pt x="487871" y="296369"/>
                </a:lnTo>
                <a:lnTo>
                  <a:pt x="491401" y="344424"/>
                </a:lnTo>
                <a:lnTo>
                  <a:pt x="491401" y="2738437"/>
                </a:lnTo>
                <a:lnTo>
                  <a:pt x="487871" y="2786864"/>
                </a:lnTo>
                <a:lnTo>
                  <a:pt x="477618" y="2833043"/>
                </a:lnTo>
                <a:lnTo>
                  <a:pt x="461147" y="2876476"/>
                </a:lnTo>
                <a:lnTo>
                  <a:pt x="438963" y="2916665"/>
                </a:lnTo>
                <a:lnTo>
                  <a:pt x="411570" y="2953111"/>
                </a:lnTo>
                <a:lnTo>
                  <a:pt x="379472" y="2985318"/>
                </a:lnTo>
                <a:lnTo>
                  <a:pt x="343176" y="3012785"/>
                </a:lnTo>
                <a:lnTo>
                  <a:pt x="303185" y="3035016"/>
                </a:lnTo>
                <a:lnTo>
                  <a:pt x="260003" y="3051512"/>
                </a:lnTo>
                <a:lnTo>
                  <a:pt x="214137" y="3061775"/>
                </a:lnTo>
                <a:lnTo>
                  <a:pt x="166090" y="3065307"/>
                </a:lnTo>
                <a:lnTo>
                  <a:pt x="276631" y="3065307"/>
                </a:lnTo>
                <a:lnTo>
                  <a:pt x="339788" y="3036954"/>
                </a:lnTo>
                <a:lnTo>
                  <a:pt x="376427" y="3012005"/>
                </a:lnTo>
                <a:lnTo>
                  <a:pt x="409524" y="2982675"/>
                </a:lnTo>
                <a:lnTo>
                  <a:pt x="438665" y="2949388"/>
                </a:lnTo>
                <a:lnTo>
                  <a:pt x="463436" y="2912568"/>
                </a:lnTo>
                <a:lnTo>
                  <a:pt x="483423" y="2872638"/>
                </a:lnTo>
                <a:lnTo>
                  <a:pt x="498212" y="2830024"/>
                </a:lnTo>
                <a:lnTo>
                  <a:pt x="507389" y="2785149"/>
                </a:lnTo>
                <a:lnTo>
                  <a:pt x="510540" y="2738437"/>
                </a:lnTo>
                <a:lnTo>
                  <a:pt x="510540" y="344424"/>
                </a:lnTo>
                <a:lnTo>
                  <a:pt x="507389" y="297762"/>
                </a:lnTo>
                <a:lnTo>
                  <a:pt x="498212" y="252985"/>
                </a:lnTo>
                <a:lnTo>
                  <a:pt x="483423" y="210508"/>
                </a:lnTo>
                <a:lnTo>
                  <a:pt x="463436" y="170744"/>
                </a:lnTo>
                <a:lnTo>
                  <a:pt x="438665" y="134107"/>
                </a:lnTo>
                <a:lnTo>
                  <a:pt x="409524" y="101012"/>
                </a:lnTo>
                <a:lnTo>
                  <a:pt x="376427" y="71872"/>
                </a:lnTo>
                <a:lnTo>
                  <a:pt x="339788" y="47102"/>
                </a:lnTo>
                <a:lnTo>
                  <a:pt x="300020" y="27116"/>
                </a:lnTo>
                <a:lnTo>
                  <a:pt x="276849" y="19050"/>
                </a:lnTo>
                <a:close/>
              </a:path>
              <a:path w="510540" h="3084829">
                <a:moveTo>
                  <a:pt x="166090" y="0"/>
                </a:moveTo>
                <a:lnTo>
                  <a:pt x="119084" y="3150"/>
                </a:lnTo>
                <a:lnTo>
                  <a:pt x="74020" y="12327"/>
                </a:lnTo>
                <a:lnTo>
                  <a:pt x="31307" y="27116"/>
                </a:lnTo>
                <a:lnTo>
                  <a:pt x="0" y="42778"/>
                </a:lnTo>
                <a:lnTo>
                  <a:pt x="0" y="64822"/>
                </a:lnTo>
                <a:lnTo>
                  <a:pt x="28087" y="49310"/>
                </a:lnTo>
                <a:lnTo>
                  <a:pt x="71509" y="32835"/>
                </a:lnTo>
                <a:lnTo>
                  <a:pt x="117676" y="22580"/>
                </a:lnTo>
                <a:lnTo>
                  <a:pt x="166090" y="19050"/>
                </a:lnTo>
                <a:lnTo>
                  <a:pt x="276849" y="19050"/>
                </a:lnTo>
                <a:lnTo>
                  <a:pt x="257539" y="12327"/>
                </a:lnTo>
                <a:lnTo>
                  <a:pt x="212758" y="3150"/>
                </a:lnTo>
                <a:lnTo>
                  <a:pt x="166090" y="0"/>
                </a:lnTo>
                <a:close/>
              </a:path>
            </a:pathLst>
          </a:custGeom>
          <a:solidFill>
            <a:srgbClr val="A797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8224" y="0"/>
            <a:ext cx="3519170" cy="597535"/>
          </a:xfrm>
          <a:custGeom>
            <a:avLst/>
            <a:gdLst/>
            <a:ahLst/>
            <a:cxnLst/>
            <a:rect l="l" t="t" r="r" b="b"/>
            <a:pathLst>
              <a:path w="3519170" h="597535">
                <a:moveTo>
                  <a:pt x="3454939" y="0"/>
                </a:moveTo>
                <a:lnTo>
                  <a:pt x="63964" y="0"/>
                </a:lnTo>
                <a:lnTo>
                  <a:pt x="45179" y="30674"/>
                </a:lnTo>
                <a:lnTo>
                  <a:pt x="25957" y="72570"/>
                </a:lnTo>
                <a:lnTo>
                  <a:pt x="11778" y="116970"/>
                </a:lnTo>
                <a:lnTo>
                  <a:pt x="3005" y="163514"/>
                </a:lnTo>
                <a:lnTo>
                  <a:pt x="0" y="211836"/>
                </a:lnTo>
                <a:lnTo>
                  <a:pt x="3005" y="260432"/>
                </a:lnTo>
                <a:lnTo>
                  <a:pt x="11778" y="307162"/>
                </a:lnTo>
                <a:lnTo>
                  <a:pt x="25957" y="351674"/>
                </a:lnTo>
                <a:lnTo>
                  <a:pt x="45179" y="393615"/>
                </a:lnTo>
                <a:lnTo>
                  <a:pt x="69080" y="432635"/>
                </a:lnTo>
                <a:lnTo>
                  <a:pt x="97299" y="468382"/>
                </a:lnTo>
                <a:lnTo>
                  <a:pt x="129472" y="500503"/>
                </a:lnTo>
                <a:lnTo>
                  <a:pt x="165236" y="528647"/>
                </a:lnTo>
                <a:lnTo>
                  <a:pt x="204229" y="552463"/>
                </a:lnTo>
                <a:lnTo>
                  <a:pt x="246087" y="571599"/>
                </a:lnTo>
                <a:lnTo>
                  <a:pt x="290448" y="585702"/>
                </a:lnTo>
                <a:lnTo>
                  <a:pt x="336950" y="594423"/>
                </a:lnTo>
                <a:lnTo>
                  <a:pt x="385229" y="597408"/>
                </a:lnTo>
                <a:lnTo>
                  <a:pt x="3133598" y="597408"/>
                </a:lnTo>
                <a:lnTo>
                  <a:pt x="3181890" y="594423"/>
                </a:lnTo>
                <a:lnTo>
                  <a:pt x="3228404" y="585702"/>
                </a:lnTo>
                <a:lnTo>
                  <a:pt x="3272777" y="571599"/>
                </a:lnTo>
                <a:lnTo>
                  <a:pt x="3314646" y="552463"/>
                </a:lnTo>
                <a:lnTo>
                  <a:pt x="3353647" y="528647"/>
                </a:lnTo>
                <a:lnTo>
                  <a:pt x="3389419" y="500503"/>
                </a:lnTo>
                <a:lnTo>
                  <a:pt x="3421599" y="468382"/>
                </a:lnTo>
                <a:lnTo>
                  <a:pt x="3449823" y="432635"/>
                </a:lnTo>
                <a:lnTo>
                  <a:pt x="3473729" y="393615"/>
                </a:lnTo>
                <a:lnTo>
                  <a:pt x="3492954" y="351674"/>
                </a:lnTo>
                <a:lnTo>
                  <a:pt x="3507135" y="307162"/>
                </a:lnTo>
                <a:lnTo>
                  <a:pt x="3515910" y="260432"/>
                </a:lnTo>
                <a:lnTo>
                  <a:pt x="3518916" y="211836"/>
                </a:lnTo>
                <a:lnTo>
                  <a:pt x="3515910" y="163514"/>
                </a:lnTo>
                <a:lnTo>
                  <a:pt x="3507135" y="116970"/>
                </a:lnTo>
                <a:lnTo>
                  <a:pt x="3492954" y="72570"/>
                </a:lnTo>
                <a:lnTo>
                  <a:pt x="3473729" y="30674"/>
                </a:lnTo>
                <a:lnTo>
                  <a:pt x="3454939" y="0"/>
                </a:lnTo>
                <a:close/>
              </a:path>
            </a:pathLst>
          </a:custGeom>
          <a:solidFill>
            <a:srgbClr val="7467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12764" y="4751832"/>
            <a:ext cx="641985" cy="391795"/>
          </a:xfrm>
          <a:custGeom>
            <a:avLst/>
            <a:gdLst/>
            <a:ahLst/>
            <a:cxnLst/>
            <a:rect l="l" t="t" r="r" b="b"/>
            <a:pathLst>
              <a:path w="641984" h="391795">
                <a:moveTo>
                  <a:pt x="641527" y="0"/>
                </a:moveTo>
                <a:lnTo>
                  <a:pt x="0" y="0"/>
                </a:lnTo>
                <a:lnTo>
                  <a:pt x="0" y="391666"/>
                </a:lnTo>
                <a:lnTo>
                  <a:pt x="641527" y="391666"/>
                </a:lnTo>
                <a:lnTo>
                  <a:pt x="641527" y="0"/>
                </a:lnTo>
                <a:close/>
              </a:path>
            </a:pathLst>
          </a:custGeom>
          <a:solidFill>
            <a:srgbClr val="A797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6731" y="0"/>
            <a:ext cx="3057525" cy="280670"/>
          </a:xfrm>
          <a:custGeom>
            <a:avLst/>
            <a:gdLst/>
            <a:ahLst/>
            <a:cxnLst/>
            <a:rect l="l" t="t" r="r" b="b"/>
            <a:pathLst>
              <a:path w="3057525" h="280670">
                <a:moveTo>
                  <a:pt x="22151" y="0"/>
                </a:moveTo>
                <a:lnTo>
                  <a:pt x="0" y="0"/>
                </a:lnTo>
                <a:lnTo>
                  <a:pt x="5512" y="26945"/>
                </a:lnTo>
                <a:lnTo>
                  <a:pt x="20318" y="69532"/>
                </a:lnTo>
                <a:lnTo>
                  <a:pt x="40331" y="109389"/>
                </a:lnTo>
                <a:lnTo>
                  <a:pt x="65138" y="146102"/>
                </a:lnTo>
                <a:lnTo>
                  <a:pt x="94327" y="179260"/>
                </a:lnTo>
                <a:lnTo>
                  <a:pt x="127485" y="208449"/>
                </a:lnTo>
                <a:lnTo>
                  <a:pt x="164198" y="233256"/>
                </a:lnTo>
                <a:lnTo>
                  <a:pt x="204055" y="253269"/>
                </a:lnTo>
                <a:lnTo>
                  <a:pt x="246642" y="268075"/>
                </a:lnTo>
                <a:lnTo>
                  <a:pt x="291547" y="277262"/>
                </a:lnTo>
                <a:lnTo>
                  <a:pt x="338358" y="280415"/>
                </a:lnTo>
                <a:lnTo>
                  <a:pt x="2718846" y="280415"/>
                </a:lnTo>
                <a:lnTo>
                  <a:pt x="2765656" y="277262"/>
                </a:lnTo>
                <a:lnTo>
                  <a:pt x="2810561" y="268075"/>
                </a:lnTo>
                <a:lnTo>
                  <a:pt x="2842281" y="257048"/>
                </a:lnTo>
                <a:lnTo>
                  <a:pt x="338358" y="257048"/>
                </a:lnTo>
                <a:lnTo>
                  <a:pt x="290717" y="253565"/>
                </a:lnTo>
                <a:lnTo>
                  <a:pt x="245187" y="243448"/>
                </a:lnTo>
                <a:lnTo>
                  <a:pt x="202280" y="227189"/>
                </a:lnTo>
                <a:lnTo>
                  <a:pt x="162505" y="205281"/>
                </a:lnTo>
                <a:lnTo>
                  <a:pt x="126375" y="178219"/>
                </a:lnTo>
                <a:lnTo>
                  <a:pt x="94401" y="146495"/>
                </a:lnTo>
                <a:lnTo>
                  <a:pt x="67094" y="110604"/>
                </a:lnTo>
                <a:lnTo>
                  <a:pt x="44966" y="71038"/>
                </a:lnTo>
                <a:lnTo>
                  <a:pt x="28526" y="28291"/>
                </a:lnTo>
                <a:lnTo>
                  <a:pt x="22151" y="0"/>
                </a:lnTo>
                <a:close/>
              </a:path>
              <a:path w="3057525" h="280670">
                <a:moveTo>
                  <a:pt x="3057204" y="0"/>
                </a:moveTo>
                <a:lnTo>
                  <a:pt x="3035052" y="0"/>
                </a:lnTo>
                <a:lnTo>
                  <a:pt x="3028677" y="28291"/>
                </a:lnTo>
                <a:lnTo>
                  <a:pt x="3012238" y="71038"/>
                </a:lnTo>
                <a:lnTo>
                  <a:pt x="2990109" y="110604"/>
                </a:lnTo>
                <a:lnTo>
                  <a:pt x="2962802" y="146495"/>
                </a:lnTo>
                <a:lnTo>
                  <a:pt x="2930828" y="178219"/>
                </a:lnTo>
                <a:lnTo>
                  <a:pt x="2894698" y="205281"/>
                </a:lnTo>
                <a:lnTo>
                  <a:pt x="2854924" y="227189"/>
                </a:lnTo>
                <a:lnTo>
                  <a:pt x="2812016" y="243448"/>
                </a:lnTo>
                <a:lnTo>
                  <a:pt x="2766486" y="253565"/>
                </a:lnTo>
                <a:lnTo>
                  <a:pt x="2718846" y="257048"/>
                </a:lnTo>
                <a:lnTo>
                  <a:pt x="2842281" y="257048"/>
                </a:lnTo>
                <a:lnTo>
                  <a:pt x="2893005" y="233256"/>
                </a:lnTo>
                <a:lnTo>
                  <a:pt x="2929718" y="208449"/>
                </a:lnTo>
                <a:lnTo>
                  <a:pt x="2962876" y="179260"/>
                </a:lnTo>
                <a:lnTo>
                  <a:pt x="2992065" y="146102"/>
                </a:lnTo>
                <a:lnTo>
                  <a:pt x="3016872" y="109389"/>
                </a:lnTo>
                <a:lnTo>
                  <a:pt x="3036885" y="69532"/>
                </a:lnTo>
                <a:lnTo>
                  <a:pt x="3051691" y="26945"/>
                </a:lnTo>
                <a:lnTo>
                  <a:pt x="3057204" y="0"/>
                </a:lnTo>
                <a:close/>
              </a:path>
            </a:pathLst>
          </a:custGeom>
          <a:solidFill>
            <a:srgbClr val="A797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971800" y="787843"/>
            <a:ext cx="539115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 smtClean="0">
                <a:solidFill>
                  <a:srgbClr val="2316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on Asian Dramas from 1986 to 2023 using Power BI 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17385" y="3027191"/>
            <a:ext cx="1964691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200" spc="-25" dirty="0" smtClean="0">
                <a:solidFill>
                  <a:srgbClr val="212121"/>
                </a:solidFill>
                <a:latin typeface="Times New Roman"/>
                <a:cs typeface="Times New Roman"/>
              </a:rPr>
              <a:t>BY</a:t>
            </a:r>
            <a:endParaRPr lang="en-US" sz="1200" dirty="0" smtClean="0">
              <a:latin typeface="Times New Roman"/>
              <a:cs typeface="Times New Roman"/>
            </a:endParaRPr>
          </a:p>
          <a:p>
            <a:r>
              <a:rPr lang="en-US" sz="1200" dirty="0" smtClean="0">
                <a:solidFill>
                  <a:srgbClr val="212121"/>
                </a:solidFill>
                <a:latin typeface="Times New Roman"/>
                <a:cs typeface="Times New Roman"/>
              </a:rPr>
              <a:t>KORADA</a:t>
            </a:r>
            <a:r>
              <a:rPr lang="en-US" sz="1200" spc="-35" dirty="0" smtClean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imes New Roman"/>
                <a:cs typeface="Times New Roman"/>
              </a:rPr>
              <a:t>VIJAYA</a:t>
            </a:r>
            <a:r>
              <a:rPr lang="en-US" sz="1200" spc="-20" dirty="0" smtClean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Times New Roman"/>
                <a:cs typeface="Times New Roman"/>
              </a:rPr>
              <a:t>ANJALI</a:t>
            </a:r>
          </a:p>
          <a:p>
            <a:r>
              <a:rPr lang="en-US" sz="1200" spc="-10" dirty="0" smtClean="0">
                <a:solidFill>
                  <a:srgbClr val="212121"/>
                </a:solidFill>
                <a:latin typeface="Times New Roman"/>
                <a:cs typeface="Times New Roman"/>
              </a:rPr>
              <a:t>ADITYA UNIVERSITY</a:t>
            </a:r>
            <a:endParaRPr lang="en-US" sz="1200" dirty="0" smtClean="0">
              <a:latin typeface="Times New Roman"/>
              <a:cs typeface="Times New Roman"/>
            </a:endParaRPr>
          </a:p>
          <a:p>
            <a:r>
              <a:rPr lang="en-US" sz="1200" spc="-10" dirty="0" smtClean="0">
                <a:solidFill>
                  <a:srgbClr val="212121"/>
                </a:solidFill>
                <a:latin typeface="Times New Roman"/>
                <a:cs typeface="Times New Roman"/>
              </a:rPr>
              <a:t>21A91A6148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15" name="Picture 14" descr="&lt;strong&gt;Power BI&lt;/strong&gt; – The new EXE installer command lin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33267"/>
            <a:ext cx="2715004" cy="25394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5618" y="590550"/>
            <a:ext cx="106680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10" dirty="0">
                <a:solidFill>
                  <a:srgbClr val="434343"/>
                </a:solidFill>
              </a:rPr>
              <a:t>INDEX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524000" y="1428750"/>
            <a:ext cx="3657600" cy="169469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5"/>
              </a:spcBef>
              <a:buAutoNum type="arabicPeriod"/>
              <a:tabLst>
                <a:tab pos="241300" algn="l"/>
              </a:tabLst>
            </a:pP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INTRODUCTION</a:t>
            </a:r>
            <a:endParaRPr sz="1600" dirty="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0029" algn="l"/>
              </a:tabLst>
            </a:pP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TECHNOLOGIES</a:t>
            </a:r>
            <a:r>
              <a:rPr sz="1600" spc="-7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USED</a:t>
            </a:r>
            <a:endParaRPr sz="1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1300" algn="l"/>
              </a:tabLst>
            </a:pPr>
            <a:r>
              <a:rPr lang="en-US" sz="1600" dirty="0" smtClean="0">
                <a:solidFill>
                  <a:srgbClr val="434343"/>
                </a:solidFill>
                <a:latin typeface="Times New Roman"/>
                <a:cs typeface="Times New Roman"/>
              </a:rPr>
              <a:t>WHY DATA ANALYSIS</a:t>
            </a:r>
            <a:endParaRPr sz="1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1300" algn="l"/>
              </a:tabLst>
            </a:pPr>
            <a:r>
              <a:rPr lang="en-US" sz="1600" dirty="0" smtClean="0">
                <a:solidFill>
                  <a:srgbClr val="434343"/>
                </a:solidFill>
                <a:latin typeface="Times New Roman"/>
                <a:cs typeface="Times New Roman"/>
              </a:rPr>
              <a:t>DEVELOPMENT AND RESULTS</a:t>
            </a:r>
            <a:endParaRPr sz="1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241300" algn="l"/>
              </a:tabLst>
            </a:pP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CONCLUSION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4" name="Picture 3" descr="Business &lt;strong&gt;analysis&lt;/strong&gt; chart on digital tablet - ID: 3803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81150"/>
            <a:ext cx="3657600" cy="23117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235966"/>
            <a:ext cx="3516756" cy="483798"/>
          </a:xfrm>
          <a:prstGeom prst="rect">
            <a:avLst/>
          </a:prstGeom>
        </p:spPr>
        <p:txBody>
          <a:bodyPr vert="horz" wrap="square" lIns="0" tIns="113359" rIns="0" bIns="0" rtlCol="0">
            <a:spAutoFit/>
          </a:bodyPr>
          <a:lstStyle/>
          <a:p>
            <a:pPr marL="343535">
              <a:lnSpc>
                <a:spcPct val="100000"/>
              </a:lnSpc>
              <a:spcBef>
                <a:spcPts val="105"/>
              </a:spcBef>
            </a:pPr>
            <a:r>
              <a:rPr lang="en-US" sz="2400" dirty="0" smtClean="0">
                <a:solidFill>
                  <a:srgbClr val="434343"/>
                </a:solidFill>
              </a:rPr>
              <a:t>01.</a:t>
            </a:r>
            <a:r>
              <a:rPr lang="en-US" sz="2400" spc="-15" dirty="0" smtClean="0">
                <a:solidFill>
                  <a:srgbClr val="434343"/>
                </a:solidFill>
              </a:rPr>
              <a:t> </a:t>
            </a:r>
            <a:r>
              <a:rPr lang="en-US" sz="2400" spc="-10" dirty="0" smtClean="0">
                <a:solidFill>
                  <a:srgbClr val="434343"/>
                </a:solidFill>
              </a:rPr>
              <a:t>INTRODUCTION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62000" y="1047750"/>
            <a:ext cx="457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project: Analyzing Asian drama trends and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 Helps understand the evolution and reception of Asian dramas over the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of the dataset : Data covers 1986 to 2023.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project contains the charts of Asian dramas ratings on every year from 1986 to 2023 and its detailed information like language, number of episodes, name of the drama.</a:t>
            </a:r>
          </a:p>
        </p:txBody>
      </p:sp>
      <p:pic>
        <p:nvPicPr>
          <p:cNvPr id="6" name="Picture 5" descr="&lt;strong&gt;Data Analysis&lt;/strong&gt; - Free of Charge Creative Commons Highway Sign 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183831"/>
            <a:ext cx="3252853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590550"/>
            <a:ext cx="392747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solidFill>
                  <a:srgbClr val="23160D"/>
                </a:solidFill>
              </a:rPr>
              <a:t>02.TECHNOLOGIES</a:t>
            </a:r>
            <a:r>
              <a:rPr sz="2400" spc="-75" dirty="0">
                <a:solidFill>
                  <a:srgbClr val="23160D"/>
                </a:solidFill>
              </a:rPr>
              <a:t> </a:t>
            </a:r>
            <a:r>
              <a:rPr sz="2400" spc="-20" dirty="0">
                <a:solidFill>
                  <a:srgbClr val="23160D"/>
                </a:solidFill>
              </a:rPr>
              <a:t>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1581150"/>
            <a:ext cx="1524000" cy="1592744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241300" algn="l"/>
              </a:tabLst>
            </a:pPr>
            <a:r>
              <a:rPr lang="en-US" sz="1400" dirty="0" smtClean="0">
                <a:latin typeface="Times New Roman"/>
                <a:cs typeface="Times New Roman"/>
              </a:rPr>
              <a:t>KAGGLE</a:t>
            </a:r>
          </a:p>
          <a:p>
            <a:pPr marL="241300" indent="-228600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241300" algn="l"/>
              </a:tabLst>
            </a:pPr>
            <a:r>
              <a:rPr lang="en-US" sz="1400" dirty="0" smtClean="0">
                <a:latin typeface="Times New Roman"/>
                <a:cs typeface="Times New Roman"/>
              </a:rPr>
              <a:t>POWER BI</a:t>
            </a:r>
          </a:p>
          <a:p>
            <a:pPr marL="241300" indent="-228600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241300" algn="l"/>
              </a:tabLst>
            </a:pPr>
            <a:r>
              <a:rPr lang="en-US" sz="1400" dirty="0" smtClean="0">
                <a:latin typeface="Times New Roman"/>
                <a:cs typeface="Times New Roman"/>
              </a:rPr>
              <a:t>BAR PLOTS</a:t>
            </a:r>
          </a:p>
          <a:p>
            <a:pPr marL="241300" indent="-228600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241300" algn="l"/>
              </a:tabLst>
            </a:pPr>
            <a:r>
              <a:rPr lang="en-US" sz="1400" dirty="0" smtClean="0">
                <a:latin typeface="Times New Roman"/>
                <a:cs typeface="Times New Roman"/>
              </a:rPr>
              <a:t>PIE CHARTS</a:t>
            </a:r>
          </a:p>
          <a:p>
            <a:pPr marL="241300" indent="-228600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241300" algn="l"/>
              </a:tabLst>
            </a:pPr>
            <a:endParaRPr lang="en-US" sz="1400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200150"/>
            <a:ext cx="5105400" cy="27815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0700" y="361950"/>
            <a:ext cx="4724400" cy="483798"/>
          </a:xfrm>
          <a:prstGeom prst="rect">
            <a:avLst/>
          </a:prstGeom>
        </p:spPr>
        <p:txBody>
          <a:bodyPr vert="horz" wrap="square" lIns="0" tIns="113359" rIns="0" bIns="0" rtlCol="0">
            <a:spAutoFit/>
          </a:bodyPr>
          <a:lstStyle/>
          <a:p>
            <a:pPr marL="343535">
              <a:lnSpc>
                <a:spcPct val="100000"/>
              </a:lnSpc>
              <a:spcBef>
                <a:spcPts val="105"/>
              </a:spcBef>
            </a:pPr>
            <a:r>
              <a:rPr lang="en-US" sz="2400" dirty="0" smtClean="0">
                <a:solidFill>
                  <a:srgbClr val="434343"/>
                </a:solidFill>
              </a:rPr>
              <a:t>03.</a:t>
            </a:r>
            <a:r>
              <a:rPr lang="en-US" sz="2400" spc="-15" dirty="0" smtClean="0">
                <a:solidFill>
                  <a:srgbClr val="434343"/>
                </a:solidFill>
              </a:rPr>
              <a:t> WHY DATA ANALYSIS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914400" y="1428750"/>
            <a:ext cx="4191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Trends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Gaining Insights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Decision-Making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Opportunities and Risks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Efficiency and Productivity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Supporting Innovation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 Performance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Advantage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royalty free &lt;strong&gt;data&lt;/strong&gt; folder photos free download | Piqse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23950"/>
            <a:ext cx="3886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6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3757" y="438150"/>
            <a:ext cx="5257800" cy="503085"/>
          </a:xfrm>
          <a:prstGeom prst="rect">
            <a:avLst/>
          </a:prstGeom>
        </p:spPr>
        <p:txBody>
          <a:bodyPr vert="horz" wrap="square" lIns="0" tIns="132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 smtClean="0">
                <a:solidFill>
                  <a:srgbClr val="23160D"/>
                </a:solidFill>
              </a:rPr>
              <a:t>04.</a:t>
            </a:r>
            <a:r>
              <a:rPr lang="en-US" sz="2400" spc="-30" dirty="0" smtClean="0">
                <a:solidFill>
                  <a:srgbClr val="23160D"/>
                </a:solidFill>
              </a:rPr>
              <a:t> </a:t>
            </a:r>
            <a:r>
              <a:rPr lang="en-US" sz="2400" spc="-10" dirty="0" smtClean="0">
                <a:solidFill>
                  <a:srgbClr val="23160D"/>
                </a:solidFill>
              </a:rPr>
              <a:t>DEVELOPMENT AND RESULTS</a:t>
            </a:r>
            <a:endParaRPr lang="en-US" sz="2400" spc="-10" dirty="0">
              <a:solidFill>
                <a:srgbClr val="23160D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47750"/>
            <a:ext cx="1219200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2200" y="1065914"/>
            <a:ext cx="4343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measure like: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anguage of the drama released in year with rating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drama released in particular year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episodes in that drama follows measure 2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210319"/>
            <a:ext cx="4069159" cy="22786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90550"/>
            <a:ext cx="2461394" cy="3733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590549"/>
            <a:ext cx="2499497" cy="37338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4" y="1504950"/>
            <a:ext cx="2244146" cy="1649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990600" y="1047750"/>
            <a:ext cx="7162800" cy="33342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 algn="just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184785" algn="l"/>
              </a:tabLst>
            </a:pPr>
            <a:r>
              <a:rPr lang="en-US" sz="1400" spc="-10" dirty="0" smtClean="0"/>
              <a:t>In this </a:t>
            </a:r>
            <a:r>
              <a:rPr lang="en-US" sz="1400" spc="-10" dirty="0"/>
              <a:t>project, I successfully conducted a comprehensive data analysis on Asian dramas spanning from 1986 to 2023 using Power BI</a:t>
            </a:r>
            <a:r>
              <a:rPr lang="en-US" sz="1400" spc="-10" dirty="0" smtClean="0"/>
              <a:t>.</a:t>
            </a:r>
          </a:p>
          <a:p>
            <a:pPr marL="184785" marR="5080" indent="-172720" algn="just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184785" algn="l"/>
              </a:tabLst>
            </a:pPr>
            <a:r>
              <a:rPr lang="en-US" sz="1400" b="1" spc="-10" dirty="0" smtClean="0"/>
              <a:t>Key </a:t>
            </a:r>
            <a:r>
              <a:rPr lang="en-US" sz="1400" b="1" spc="-10" dirty="0"/>
              <a:t>Achievements</a:t>
            </a:r>
            <a:r>
              <a:rPr lang="en-US" sz="1400" b="1" spc="-10" dirty="0" smtClean="0"/>
              <a:t>:</a:t>
            </a:r>
          </a:p>
          <a:p>
            <a:pPr marL="354965" marR="5080" indent="-342900" algn="just">
              <a:lnSpc>
                <a:spcPct val="150100"/>
              </a:lnSpc>
              <a:spcBef>
                <a:spcPts val="100"/>
              </a:spcBef>
              <a:buFont typeface="+mj-lt"/>
              <a:buAutoNum type="arabicPeriod"/>
              <a:tabLst>
                <a:tab pos="184785" algn="l"/>
              </a:tabLst>
            </a:pPr>
            <a:r>
              <a:rPr lang="en-US" sz="1400" spc="-10" dirty="0" smtClean="0"/>
              <a:t>Implemented </a:t>
            </a:r>
            <a:r>
              <a:rPr lang="en-US" sz="1400" spc="-10" dirty="0"/>
              <a:t>a detailed analysis to identify trends, top languages, and high-rated years</a:t>
            </a:r>
            <a:r>
              <a:rPr lang="en-US" sz="1400" spc="-10" dirty="0" smtClean="0"/>
              <a:t>.</a:t>
            </a:r>
          </a:p>
          <a:p>
            <a:pPr marL="354965" marR="5080" indent="-342900" algn="just">
              <a:lnSpc>
                <a:spcPct val="150100"/>
              </a:lnSpc>
              <a:spcBef>
                <a:spcPts val="100"/>
              </a:spcBef>
              <a:buFont typeface="+mj-lt"/>
              <a:buAutoNum type="arabicPeriod"/>
              <a:tabLst>
                <a:tab pos="184785" algn="l"/>
              </a:tabLst>
            </a:pPr>
            <a:r>
              <a:rPr lang="en-US" sz="1400" spc="-10" dirty="0" smtClean="0"/>
              <a:t>Developed </a:t>
            </a:r>
            <a:r>
              <a:rPr lang="en-US" sz="1400" spc="-10" dirty="0"/>
              <a:t>interactive visualizations to effectively showcase the insights</a:t>
            </a:r>
            <a:r>
              <a:rPr lang="en-US" sz="1400" spc="-10" dirty="0" smtClean="0"/>
              <a:t>.</a:t>
            </a:r>
          </a:p>
          <a:p>
            <a:pPr marL="184785" marR="5080" indent="-172720" algn="just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184785" algn="l"/>
              </a:tabLst>
            </a:pPr>
            <a:r>
              <a:rPr lang="en-US" sz="1400" b="1" spc="-10" dirty="0" smtClean="0"/>
              <a:t>Insights </a:t>
            </a:r>
            <a:r>
              <a:rPr lang="en-US" sz="1400" b="1" spc="-10" dirty="0"/>
              <a:t>Gained</a:t>
            </a:r>
            <a:r>
              <a:rPr lang="en-US" sz="1400" b="1" spc="-10" dirty="0" smtClean="0"/>
              <a:t>:</a:t>
            </a:r>
          </a:p>
          <a:p>
            <a:pPr marL="354965" marR="5080" indent="-342900" algn="just">
              <a:lnSpc>
                <a:spcPct val="150100"/>
              </a:lnSpc>
              <a:spcBef>
                <a:spcPts val="100"/>
              </a:spcBef>
              <a:buFont typeface="+mj-lt"/>
              <a:buAutoNum type="arabicPeriod"/>
              <a:tabLst>
                <a:tab pos="184785" algn="l"/>
              </a:tabLst>
            </a:pPr>
            <a:r>
              <a:rPr lang="en-US" sz="1400" spc="-10" dirty="0" smtClean="0"/>
              <a:t>Trend </a:t>
            </a:r>
            <a:r>
              <a:rPr lang="en-US" sz="1400" spc="-10" dirty="0"/>
              <a:t>Analysis: Discovered significant trends in drama releases and ratings over the years</a:t>
            </a:r>
            <a:r>
              <a:rPr lang="en-US" sz="1400" spc="-10" dirty="0" smtClean="0"/>
              <a:t>.</a:t>
            </a:r>
          </a:p>
          <a:p>
            <a:pPr marL="354965" marR="5080" indent="-342900" algn="just">
              <a:lnSpc>
                <a:spcPct val="150100"/>
              </a:lnSpc>
              <a:spcBef>
                <a:spcPts val="100"/>
              </a:spcBef>
              <a:buFont typeface="+mj-lt"/>
              <a:buAutoNum type="arabicPeriod"/>
              <a:tabLst>
                <a:tab pos="184785" algn="l"/>
              </a:tabLst>
            </a:pPr>
            <a:r>
              <a:rPr lang="en-US" sz="1400" spc="-10" dirty="0" smtClean="0"/>
              <a:t>Language </a:t>
            </a:r>
            <a:r>
              <a:rPr lang="en-US" sz="1400" spc="-10" dirty="0"/>
              <a:t>Popularity: Identified which languages consistently received high ratings in specific years</a:t>
            </a:r>
            <a:r>
              <a:rPr lang="en-US" sz="1400" spc="-10" dirty="0" smtClean="0"/>
              <a:t>.</a:t>
            </a:r>
          </a:p>
          <a:p>
            <a:pPr marL="354965" marR="5080" indent="-342900" algn="just">
              <a:lnSpc>
                <a:spcPct val="150100"/>
              </a:lnSpc>
              <a:spcBef>
                <a:spcPts val="100"/>
              </a:spcBef>
              <a:buFont typeface="+mj-lt"/>
              <a:buAutoNum type="arabicPeriod"/>
              <a:tabLst>
                <a:tab pos="184785" algn="l"/>
              </a:tabLst>
            </a:pPr>
            <a:r>
              <a:rPr lang="en-US" sz="1400" spc="-10" dirty="0" smtClean="0"/>
              <a:t>Yearly </a:t>
            </a:r>
            <a:r>
              <a:rPr lang="en-US" sz="1400" spc="-10" dirty="0"/>
              <a:t>Highlights: Highlighted years with notable drama releases and exceptional ratings.</a:t>
            </a:r>
            <a:endParaRPr sz="1400"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0" y="438150"/>
            <a:ext cx="263969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/>
              <a:t>07.</a:t>
            </a:r>
            <a:r>
              <a:rPr sz="2400" spc="-30" dirty="0"/>
              <a:t> </a:t>
            </a:r>
            <a:r>
              <a:rPr sz="2400" spc="-10" dirty="0"/>
              <a:t>CONCLUSION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44511" y="0"/>
            <a:ext cx="1999614" cy="3082290"/>
            <a:chOff x="7144511" y="0"/>
            <a:chExt cx="1999614" cy="3082290"/>
          </a:xfrm>
        </p:grpSpPr>
        <p:sp>
          <p:nvSpPr>
            <p:cNvPr id="3" name="object 3"/>
            <p:cNvSpPr/>
            <p:nvPr/>
          </p:nvSpPr>
          <p:spPr>
            <a:xfrm>
              <a:off x="7144511" y="0"/>
              <a:ext cx="1999614" cy="413384"/>
            </a:xfrm>
            <a:custGeom>
              <a:avLst/>
              <a:gdLst/>
              <a:ahLst/>
              <a:cxnLst/>
              <a:rect l="l" t="t" r="r" b="b"/>
              <a:pathLst>
                <a:path w="1999615" h="413384">
                  <a:moveTo>
                    <a:pt x="1999487" y="0"/>
                  </a:moveTo>
                  <a:lnTo>
                    <a:pt x="1757" y="0"/>
                  </a:lnTo>
                  <a:lnTo>
                    <a:pt x="0" y="28194"/>
                  </a:lnTo>
                  <a:lnTo>
                    <a:pt x="3005" y="76677"/>
                  </a:lnTo>
                  <a:lnTo>
                    <a:pt x="11780" y="123304"/>
                  </a:lnTo>
                  <a:lnTo>
                    <a:pt x="25963" y="167721"/>
                  </a:lnTo>
                  <a:lnTo>
                    <a:pt x="45190" y="209577"/>
                  </a:lnTo>
                  <a:lnTo>
                    <a:pt x="69099" y="248520"/>
                  </a:lnTo>
                  <a:lnTo>
                    <a:pt x="97329" y="284198"/>
                  </a:lnTo>
                  <a:lnTo>
                    <a:pt x="129516" y="316261"/>
                  </a:lnTo>
                  <a:lnTo>
                    <a:pt x="165297" y="344356"/>
                  </a:lnTo>
                  <a:lnTo>
                    <a:pt x="204311" y="368131"/>
                  </a:lnTo>
                  <a:lnTo>
                    <a:pt x="246196" y="387235"/>
                  </a:lnTo>
                  <a:lnTo>
                    <a:pt x="290588" y="401316"/>
                  </a:lnTo>
                  <a:lnTo>
                    <a:pt x="337125" y="410023"/>
                  </a:lnTo>
                  <a:lnTo>
                    <a:pt x="385445" y="413003"/>
                  </a:lnTo>
                  <a:lnTo>
                    <a:pt x="1999487" y="413003"/>
                  </a:lnTo>
                  <a:lnTo>
                    <a:pt x="1999487" y="0"/>
                  </a:lnTo>
                  <a:close/>
                </a:path>
              </a:pathLst>
            </a:custGeom>
            <a:solidFill>
              <a:srgbClr val="7467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836151" y="2680"/>
              <a:ext cx="307975" cy="3079750"/>
            </a:xfrm>
            <a:custGeom>
              <a:avLst/>
              <a:gdLst/>
              <a:ahLst/>
              <a:cxnLst/>
              <a:rect l="l" t="t" r="r" b="b"/>
              <a:pathLst>
                <a:path w="307975" h="3079750">
                  <a:moveTo>
                    <a:pt x="307848" y="0"/>
                  </a:moveTo>
                  <a:lnTo>
                    <a:pt x="253867" y="9774"/>
                  </a:lnTo>
                  <a:lnTo>
                    <a:pt x="211151" y="24562"/>
                  </a:lnTo>
                  <a:lnTo>
                    <a:pt x="171195" y="44549"/>
                  </a:lnTo>
                  <a:lnTo>
                    <a:pt x="134410" y="69319"/>
                  </a:lnTo>
                  <a:lnTo>
                    <a:pt x="101203" y="98458"/>
                  </a:lnTo>
                  <a:lnTo>
                    <a:pt x="71983" y="131554"/>
                  </a:lnTo>
                  <a:lnTo>
                    <a:pt x="47159" y="168190"/>
                  </a:lnTo>
                  <a:lnTo>
                    <a:pt x="27140" y="207954"/>
                  </a:lnTo>
                  <a:lnTo>
                    <a:pt x="12334" y="250432"/>
                  </a:lnTo>
                  <a:lnTo>
                    <a:pt x="3151" y="295208"/>
                  </a:lnTo>
                  <a:lnTo>
                    <a:pt x="0" y="341870"/>
                  </a:lnTo>
                  <a:lnTo>
                    <a:pt x="0" y="2735947"/>
                  </a:lnTo>
                  <a:lnTo>
                    <a:pt x="3151" y="2782639"/>
                  </a:lnTo>
                  <a:lnTo>
                    <a:pt x="12334" y="2827498"/>
                  </a:lnTo>
                  <a:lnTo>
                    <a:pt x="27140" y="2870101"/>
                  </a:lnTo>
                  <a:lnTo>
                    <a:pt x="47159" y="2910022"/>
                  </a:lnTo>
                  <a:lnTo>
                    <a:pt x="71983" y="2946836"/>
                  </a:lnTo>
                  <a:lnTo>
                    <a:pt x="101203" y="2980120"/>
                  </a:lnTo>
                  <a:lnTo>
                    <a:pt x="134410" y="3009449"/>
                  </a:lnTo>
                  <a:lnTo>
                    <a:pt x="171195" y="3034397"/>
                  </a:lnTo>
                  <a:lnTo>
                    <a:pt x="211151" y="3054540"/>
                  </a:lnTo>
                  <a:lnTo>
                    <a:pt x="253867" y="3069454"/>
                  </a:lnTo>
                  <a:lnTo>
                    <a:pt x="298936" y="3078714"/>
                  </a:lnTo>
                  <a:lnTo>
                    <a:pt x="307848" y="3079317"/>
                  </a:lnTo>
                  <a:lnTo>
                    <a:pt x="307848" y="3059939"/>
                  </a:lnTo>
                  <a:lnTo>
                    <a:pt x="297517" y="3059186"/>
                  </a:lnTo>
                  <a:lnTo>
                    <a:pt x="251341" y="3048924"/>
                  </a:lnTo>
                  <a:lnTo>
                    <a:pt x="207916" y="3032429"/>
                  </a:lnTo>
                  <a:lnTo>
                    <a:pt x="167738" y="3010200"/>
                  </a:lnTo>
                  <a:lnTo>
                    <a:pt x="131306" y="2982737"/>
                  </a:lnTo>
                  <a:lnTo>
                    <a:pt x="99114" y="2950537"/>
                  </a:lnTo>
                  <a:lnTo>
                    <a:pt x="71662" y="2914100"/>
                  </a:lnTo>
                  <a:lnTo>
                    <a:pt x="49445" y="2873924"/>
                  </a:lnTo>
                  <a:lnTo>
                    <a:pt x="32960" y="2830507"/>
                  </a:lnTo>
                  <a:lnTo>
                    <a:pt x="22705" y="2784348"/>
                  </a:lnTo>
                  <a:lnTo>
                    <a:pt x="19176" y="2735947"/>
                  </a:lnTo>
                  <a:lnTo>
                    <a:pt x="19176" y="341870"/>
                  </a:lnTo>
                  <a:lnTo>
                    <a:pt x="22705" y="293816"/>
                  </a:lnTo>
                  <a:lnTo>
                    <a:pt x="32960" y="247942"/>
                  </a:lnTo>
                  <a:lnTo>
                    <a:pt x="49445" y="204753"/>
                  </a:lnTo>
                  <a:lnTo>
                    <a:pt x="71662" y="164754"/>
                  </a:lnTo>
                  <a:lnTo>
                    <a:pt x="99114" y="128450"/>
                  </a:lnTo>
                  <a:lnTo>
                    <a:pt x="131306" y="96346"/>
                  </a:lnTo>
                  <a:lnTo>
                    <a:pt x="167738" y="68946"/>
                  </a:lnTo>
                  <a:lnTo>
                    <a:pt x="207916" y="46757"/>
                  </a:lnTo>
                  <a:lnTo>
                    <a:pt x="251341" y="30282"/>
                  </a:lnTo>
                  <a:lnTo>
                    <a:pt x="297517" y="20026"/>
                  </a:lnTo>
                  <a:lnTo>
                    <a:pt x="307848" y="19273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A797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34112" y="4757928"/>
            <a:ext cx="690880" cy="386080"/>
          </a:xfrm>
          <a:custGeom>
            <a:avLst/>
            <a:gdLst/>
            <a:ahLst/>
            <a:cxnLst/>
            <a:rect l="l" t="t" r="r" b="b"/>
            <a:pathLst>
              <a:path w="690880" h="386079">
                <a:moveTo>
                  <a:pt x="690283" y="0"/>
                </a:moveTo>
                <a:lnTo>
                  <a:pt x="0" y="0"/>
                </a:lnTo>
                <a:lnTo>
                  <a:pt x="0" y="385571"/>
                </a:lnTo>
                <a:lnTo>
                  <a:pt x="690283" y="385571"/>
                </a:lnTo>
                <a:lnTo>
                  <a:pt x="690283" y="0"/>
                </a:lnTo>
                <a:close/>
              </a:path>
            </a:pathLst>
          </a:custGeom>
          <a:solidFill>
            <a:srgbClr val="685F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73694" y="4690960"/>
            <a:ext cx="758825" cy="452755"/>
          </a:xfrm>
          <a:custGeom>
            <a:avLst/>
            <a:gdLst/>
            <a:ahLst/>
            <a:cxnLst/>
            <a:rect l="l" t="t" r="r" b="b"/>
            <a:pathLst>
              <a:path w="758825" h="452754">
                <a:moveTo>
                  <a:pt x="758761" y="0"/>
                </a:moveTo>
                <a:lnTo>
                  <a:pt x="0" y="0"/>
                </a:lnTo>
                <a:lnTo>
                  <a:pt x="0" y="452538"/>
                </a:lnTo>
                <a:lnTo>
                  <a:pt x="758761" y="452538"/>
                </a:lnTo>
                <a:lnTo>
                  <a:pt x="758761" y="0"/>
                </a:lnTo>
                <a:close/>
              </a:path>
            </a:pathLst>
          </a:custGeom>
          <a:solidFill>
            <a:srgbClr val="CFB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4428" y="4758004"/>
            <a:ext cx="3070860" cy="386080"/>
          </a:xfrm>
          <a:custGeom>
            <a:avLst/>
            <a:gdLst/>
            <a:ahLst/>
            <a:cxnLst/>
            <a:rect l="l" t="t" r="r" b="b"/>
            <a:pathLst>
              <a:path w="3070860" h="386079">
                <a:moveTo>
                  <a:pt x="2725674" y="0"/>
                </a:moveTo>
                <a:lnTo>
                  <a:pt x="345186" y="0"/>
                </a:lnTo>
                <a:lnTo>
                  <a:pt x="298375" y="3158"/>
                </a:lnTo>
                <a:lnTo>
                  <a:pt x="253470" y="12358"/>
                </a:lnTo>
                <a:lnTo>
                  <a:pt x="210883" y="27187"/>
                </a:lnTo>
                <a:lnTo>
                  <a:pt x="171026" y="47232"/>
                </a:lnTo>
                <a:lnTo>
                  <a:pt x="134313" y="72081"/>
                </a:lnTo>
                <a:lnTo>
                  <a:pt x="101155" y="101322"/>
                </a:lnTo>
                <a:lnTo>
                  <a:pt x="71966" y="134541"/>
                </a:lnTo>
                <a:lnTo>
                  <a:pt x="47159" y="171325"/>
                </a:lnTo>
                <a:lnTo>
                  <a:pt x="27146" y="211263"/>
                </a:lnTo>
                <a:lnTo>
                  <a:pt x="12340" y="253942"/>
                </a:lnTo>
                <a:lnTo>
                  <a:pt x="3153" y="298949"/>
                </a:lnTo>
                <a:lnTo>
                  <a:pt x="0" y="345871"/>
                </a:lnTo>
                <a:lnTo>
                  <a:pt x="2663" y="385495"/>
                </a:lnTo>
                <a:lnTo>
                  <a:pt x="24517" y="385495"/>
                </a:lnTo>
                <a:lnTo>
                  <a:pt x="21589" y="345871"/>
                </a:lnTo>
                <a:lnTo>
                  <a:pt x="25116" y="298127"/>
                </a:lnTo>
                <a:lnTo>
                  <a:pt x="35354" y="252501"/>
                </a:lnTo>
                <a:lnTo>
                  <a:pt x="51794" y="209505"/>
                </a:lnTo>
                <a:lnTo>
                  <a:pt x="73922" y="169650"/>
                </a:lnTo>
                <a:lnTo>
                  <a:pt x="101229" y="133450"/>
                </a:lnTo>
                <a:lnTo>
                  <a:pt x="133203" y="101414"/>
                </a:lnTo>
                <a:lnTo>
                  <a:pt x="169333" y="74056"/>
                </a:lnTo>
                <a:lnTo>
                  <a:pt x="209108" y="51886"/>
                </a:lnTo>
                <a:lnTo>
                  <a:pt x="252015" y="35417"/>
                </a:lnTo>
                <a:lnTo>
                  <a:pt x="297545" y="25160"/>
                </a:lnTo>
                <a:lnTo>
                  <a:pt x="345186" y="21628"/>
                </a:lnTo>
                <a:lnTo>
                  <a:pt x="2844010" y="21628"/>
                </a:lnTo>
                <a:lnTo>
                  <a:pt x="2817389" y="12358"/>
                </a:lnTo>
                <a:lnTo>
                  <a:pt x="2772484" y="3158"/>
                </a:lnTo>
                <a:lnTo>
                  <a:pt x="2725674" y="0"/>
                </a:lnTo>
                <a:close/>
              </a:path>
              <a:path w="3070860" h="386079">
                <a:moveTo>
                  <a:pt x="2844010" y="21628"/>
                </a:moveTo>
                <a:lnTo>
                  <a:pt x="2725674" y="21628"/>
                </a:lnTo>
                <a:lnTo>
                  <a:pt x="2773314" y="25160"/>
                </a:lnTo>
                <a:lnTo>
                  <a:pt x="2818844" y="35417"/>
                </a:lnTo>
                <a:lnTo>
                  <a:pt x="2861751" y="51886"/>
                </a:lnTo>
                <a:lnTo>
                  <a:pt x="2901526" y="74056"/>
                </a:lnTo>
                <a:lnTo>
                  <a:pt x="2937656" y="101414"/>
                </a:lnTo>
                <a:lnTo>
                  <a:pt x="2969630" y="133450"/>
                </a:lnTo>
                <a:lnTo>
                  <a:pt x="2996937" y="169650"/>
                </a:lnTo>
                <a:lnTo>
                  <a:pt x="3019065" y="209505"/>
                </a:lnTo>
                <a:lnTo>
                  <a:pt x="3035505" y="252501"/>
                </a:lnTo>
                <a:lnTo>
                  <a:pt x="3045743" y="298127"/>
                </a:lnTo>
                <a:lnTo>
                  <a:pt x="3049270" y="345871"/>
                </a:lnTo>
                <a:lnTo>
                  <a:pt x="3046342" y="385495"/>
                </a:lnTo>
                <a:lnTo>
                  <a:pt x="3068196" y="385495"/>
                </a:lnTo>
                <a:lnTo>
                  <a:pt x="3070860" y="345871"/>
                </a:lnTo>
                <a:lnTo>
                  <a:pt x="3067706" y="298949"/>
                </a:lnTo>
                <a:lnTo>
                  <a:pt x="3058519" y="253942"/>
                </a:lnTo>
                <a:lnTo>
                  <a:pt x="3043713" y="211263"/>
                </a:lnTo>
                <a:lnTo>
                  <a:pt x="3023700" y="171325"/>
                </a:lnTo>
                <a:lnTo>
                  <a:pt x="2998893" y="134541"/>
                </a:lnTo>
                <a:lnTo>
                  <a:pt x="2969704" y="101322"/>
                </a:lnTo>
                <a:lnTo>
                  <a:pt x="2936546" y="72081"/>
                </a:lnTo>
                <a:lnTo>
                  <a:pt x="2899833" y="47232"/>
                </a:lnTo>
                <a:lnTo>
                  <a:pt x="2859976" y="27187"/>
                </a:lnTo>
                <a:lnTo>
                  <a:pt x="2844010" y="21628"/>
                </a:lnTo>
                <a:close/>
              </a:path>
            </a:pathLst>
          </a:custGeom>
          <a:solidFill>
            <a:srgbClr val="A797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845627"/>
            <a:ext cx="231775" cy="490855"/>
          </a:xfrm>
          <a:custGeom>
            <a:avLst/>
            <a:gdLst/>
            <a:ahLst/>
            <a:cxnLst/>
            <a:rect l="l" t="t" r="r" b="b"/>
            <a:pathLst>
              <a:path w="231775" h="490855">
                <a:moveTo>
                  <a:pt x="231584" y="0"/>
                </a:moveTo>
                <a:lnTo>
                  <a:pt x="0" y="0"/>
                </a:lnTo>
                <a:lnTo>
                  <a:pt x="0" y="490664"/>
                </a:lnTo>
                <a:lnTo>
                  <a:pt x="231584" y="490664"/>
                </a:lnTo>
                <a:lnTo>
                  <a:pt x="231584" y="0"/>
                </a:lnTo>
                <a:close/>
              </a:path>
            </a:pathLst>
          </a:custGeom>
          <a:solidFill>
            <a:srgbClr val="CFB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" name="object 10"/>
            <p:cNvSpPr/>
            <p:nvPr/>
          </p:nvSpPr>
          <p:spPr>
            <a:xfrm>
              <a:off x="0" y="0"/>
              <a:ext cx="2548255" cy="413384"/>
            </a:xfrm>
            <a:custGeom>
              <a:avLst/>
              <a:gdLst/>
              <a:ahLst/>
              <a:cxnLst/>
              <a:rect l="l" t="t" r="r" b="b"/>
              <a:pathLst>
                <a:path w="2548255" h="413384">
                  <a:moveTo>
                    <a:pt x="2540674" y="0"/>
                  </a:moveTo>
                  <a:lnTo>
                    <a:pt x="2518471" y="0"/>
                  </a:lnTo>
                  <a:lnTo>
                    <a:pt x="2523011" y="20180"/>
                  </a:lnTo>
                  <a:lnTo>
                    <a:pt x="2526538" y="67817"/>
                  </a:lnTo>
                  <a:lnTo>
                    <a:pt x="2523011" y="115445"/>
                  </a:lnTo>
                  <a:lnTo>
                    <a:pt x="2512771" y="160879"/>
                  </a:lnTo>
                  <a:lnTo>
                    <a:pt x="2496328" y="203626"/>
                  </a:lnTo>
                  <a:lnTo>
                    <a:pt x="2474193" y="243192"/>
                  </a:lnTo>
                  <a:lnTo>
                    <a:pt x="2446874" y="279083"/>
                  </a:lnTo>
                  <a:lnTo>
                    <a:pt x="2414882" y="310807"/>
                  </a:lnTo>
                  <a:lnTo>
                    <a:pt x="2378728" y="337869"/>
                  </a:lnTo>
                  <a:lnTo>
                    <a:pt x="2338922" y="359777"/>
                  </a:lnTo>
                  <a:lnTo>
                    <a:pt x="2295973" y="376036"/>
                  </a:lnTo>
                  <a:lnTo>
                    <a:pt x="2250391" y="386153"/>
                  </a:lnTo>
                  <a:lnTo>
                    <a:pt x="2202688" y="389636"/>
                  </a:lnTo>
                  <a:lnTo>
                    <a:pt x="0" y="389636"/>
                  </a:lnTo>
                  <a:lnTo>
                    <a:pt x="0" y="413003"/>
                  </a:lnTo>
                  <a:lnTo>
                    <a:pt x="2202688" y="413003"/>
                  </a:lnTo>
                  <a:lnTo>
                    <a:pt x="2249556" y="409850"/>
                  </a:lnTo>
                  <a:lnTo>
                    <a:pt x="2294510" y="400663"/>
                  </a:lnTo>
                  <a:lnTo>
                    <a:pt x="2337137" y="385857"/>
                  </a:lnTo>
                  <a:lnTo>
                    <a:pt x="2377026" y="365844"/>
                  </a:lnTo>
                  <a:lnTo>
                    <a:pt x="2413764" y="341037"/>
                  </a:lnTo>
                  <a:lnTo>
                    <a:pt x="2446940" y="311848"/>
                  </a:lnTo>
                  <a:lnTo>
                    <a:pt x="2476142" y="278690"/>
                  </a:lnTo>
                  <a:lnTo>
                    <a:pt x="2500959" y="241977"/>
                  </a:lnTo>
                  <a:lnTo>
                    <a:pt x="2520977" y="202120"/>
                  </a:lnTo>
                  <a:lnTo>
                    <a:pt x="2535786" y="159533"/>
                  </a:lnTo>
                  <a:lnTo>
                    <a:pt x="2544974" y="114628"/>
                  </a:lnTo>
                  <a:lnTo>
                    <a:pt x="2548128" y="67817"/>
                  </a:lnTo>
                  <a:lnTo>
                    <a:pt x="2544974" y="21010"/>
                  </a:lnTo>
                  <a:lnTo>
                    <a:pt x="2540674" y="0"/>
                  </a:lnTo>
                  <a:close/>
                </a:path>
              </a:pathLst>
            </a:custGeom>
            <a:solidFill>
              <a:srgbClr val="7467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270</Words>
  <Application>Microsoft Office PowerPoint</Application>
  <PresentationFormat>On-screen Show (16:9)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MT</vt:lpstr>
      <vt:lpstr>Times New Roman</vt:lpstr>
      <vt:lpstr>Office Theme</vt:lpstr>
      <vt:lpstr>PowerPoint Presentation</vt:lpstr>
      <vt:lpstr>INDEX</vt:lpstr>
      <vt:lpstr>01. INTRODUCTION</vt:lpstr>
      <vt:lpstr>02.TECHNOLOGIES USED</vt:lpstr>
      <vt:lpstr>03. WHY DATA ANALYSIS</vt:lpstr>
      <vt:lpstr>04. DEVELOPMENT AND RESULTS</vt:lpstr>
      <vt:lpstr>PowerPoint Presentation</vt:lpstr>
      <vt:lpstr>07.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anjali korada</dc:creator>
  <cp:lastModifiedBy>anjali korada</cp:lastModifiedBy>
  <cp:revision>24</cp:revision>
  <dcterms:created xsi:type="dcterms:W3CDTF">2024-07-26T05:57:06Z</dcterms:created>
  <dcterms:modified xsi:type="dcterms:W3CDTF">2024-08-03T15:39:53Z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2024-07-26T00:00:00Z</vt:filetime>
  </property>
  <property fmtid="{D5CDD505-2E9C-101B-9397-08002B2CF9AE}" pid="5" name="Producer">
    <vt:lpwstr>Microsoft® PowerPoint® 2016</vt:lpwstr>
  </property>
</Properties>
</file>