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oradaabhinash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adaabhinash/hiding-text-under-an-image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16997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85962" y="6519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4012" y="552762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1</a:t>
            </a:fld>
            <a:endParaRPr lang="en-IN" spc="1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32FB11F-994D-FC55-16FF-095F2BD65B2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8600" y="1824196"/>
            <a:ext cx="9982200" cy="244323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Abbhinash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SkillsBuild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koradaabhinash@gmail.com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:Satya Institute Of Technology And Management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Andhra Pradesh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Cyber Security with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 and End 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15/05/2024 – 25/06/2024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42FA8-997C-B351-68E6-77B073054E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25364"/>
            <a:ext cx="3075824" cy="3640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6144" y="59919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64643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B8998C7-F4C5-79C8-78B4-C5936BB5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F25BB9-7AF4-C7EF-0261-3750C069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846659"/>
          </a:xfrm>
        </p:spPr>
        <p:txBody>
          <a:bodyPr/>
          <a:lstStyle/>
          <a:p>
            <a:r>
              <a:rPr lang="en-IN" sz="4000" b="1" dirty="0"/>
              <a:t>GitHub Link:</a:t>
            </a:r>
          </a:p>
          <a:p>
            <a:r>
              <a:rPr lang="en-IN" sz="4000" b="1" dirty="0">
                <a:hlinkClick r:id="rId3"/>
              </a:rPr>
              <a:t>https://github.com/Koradaabhinash/hiding-text-under-an-image.git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46602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288" y="3175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  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Text Inside an Image Using Steganography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</a:rPr>
              <a:t>                </a:t>
            </a:r>
            <a:r>
              <a:rPr lang="en-US" sz="2800" b="1" dirty="0">
                <a:solidFill>
                  <a:srgbClr val="FFC000"/>
                </a:solidFill>
              </a:rPr>
              <a:t>A Deep Dive into Steganographic Techniques and Applications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      Presented by:</a:t>
            </a:r>
            <a:r>
              <a:rPr lang="en-US" dirty="0"/>
              <a:t> </a:t>
            </a:r>
            <a:r>
              <a:rPr lang="en-US" b="1" dirty="0" err="1"/>
              <a:t>K.Abhinash</a:t>
            </a:r>
            <a:endParaRPr lang="en-US" dirty="0"/>
          </a:p>
          <a:p>
            <a:r>
              <a:rPr lang="en-US" b="1" dirty="0"/>
              <a:t>      Date:</a:t>
            </a:r>
            <a:r>
              <a:rPr lang="en-US" dirty="0"/>
              <a:t> 0</a:t>
            </a:r>
            <a:r>
              <a:rPr lang="en-US" b="1" dirty="0"/>
              <a:t>1-07-2024</a:t>
            </a:r>
            <a:endParaRPr lang="en-US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-46038" y="4068702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892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7C8668-6BF9-FE50-5271-8AC6A046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49" y="4817026"/>
            <a:ext cx="3610807" cy="2022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Definition and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Brief history and origin (from Greek: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"covered"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"to write")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Steganography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Process of embedding sensitive information within ordinary files or messages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Extraction of hidden information at the destination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Avoidance of detection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vs. Encryption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Differences and similarities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Use of steganography as an additional layer of security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Everyday uses in digital communications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Examples of steganography in 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5.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Various methods of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Popular tools and software for implementing steganography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Recap of key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Importance of steganography in data security</a:t>
            </a:r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grpSp>
        <p:nvGrpSpPr>
          <p:cNvPr id="23" name="object 2"/>
          <p:cNvGrpSpPr/>
          <p:nvPr/>
        </p:nvGrpSpPr>
        <p:grpSpPr>
          <a:xfrm>
            <a:off x="7460171" y="3123228"/>
            <a:ext cx="2762250" cy="3257550"/>
            <a:chOff x="7991475" y="2933700"/>
            <a:chExt cx="2762250" cy="3257550"/>
          </a:xfrm>
        </p:grpSpPr>
        <p:sp>
          <p:nvSpPr>
            <p:cNvPr id="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7753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428489"/>
            <a:ext cx="82566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lang="en-US" sz="3600" spc="5" dirty="0"/>
              <a:t> </a:t>
            </a:r>
            <a:r>
              <a:rPr sz="3600" spc="-20" dirty="0"/>
              <a:t>OVERVIEW</a:t>
            </a:r>
            <a:endParaRPr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21FDD7-0FD2-6AAA-305E-E47B14DDBC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175384"/>
            <a:ext cx="10210800" cy="5416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Steganography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Definition and 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Hiding sensitive information within ordinary files, making it undetectable.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Origin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Greek words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(covered) 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write).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How It Works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Embedding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Concealing information within ordinary files.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Extraction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Retrieving hidden information at the destination.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Steganography vs. Encryption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Differences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Encryption scrambles data; steganography hides its existence.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Complementary 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Layers of security.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 Cases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communications, secure messaging, watermarking.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Image, audio, video steganography.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Popular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OpenPuff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Steghide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668" y="192892"/>
            <a:ext cx="110489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F17CC-0DA8-359B-5BE8-49B161DD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90600"/>
            <a:ext cx="11048999" cy="5871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Government and Military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classified information to avoid interception.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Corporations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IP Protection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 trade secrets within non-sensitive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Watermarking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 digital media.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Journalists and Activists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Whistleblowing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Transmit sensitive information securely.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Avoiding Censorship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Healthcare Providers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Patient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Safeguard medical data.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Individuals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Personal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personal messages and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Exchange sensitive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Cybersecurity Professionals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Forensics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data in digital investigations.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739" y="24258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15671"/>
            <a:ext cx="10668000" cy="55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Educational Engagement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Start with a captivating story or fact about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Spark curiosity and educate on the art of hidden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Technical Mastery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Explain techniques like LSB insertion and spatial domain methods.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Empower with technical skills for enhanced security.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Practical Applications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Show real-world examples like digital watermarking and covert communication.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Demonstrate practical uses in safeguarding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7030A0"/>
                </a:solidFill>
              </a:rPr>
              <a:t>Advantages Over Traditional Security</a:t>
            </a:r>
            <a:endParaRPr lang="en-US" sz="1600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Compare with traditional encryption.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Highlight stealth capabilities and data protection.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Future Innovations</a:t>
            </a:r>
            <a:endParaRPr lang="en-US" sz="16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Discuss trends like AI-driven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Inspire innovation and future discussions on data privacy.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62800" y="611968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0115" y="228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291" y="62915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9785" y="9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AFE1B9-7029-4AD5-622B-F6386E283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82" y="1219200"/>
            <a:ext cx="10896218" cy="5867400"/>
          </a:xfrm>
        </p:spPr>
        <p:txBody>
          <a:bodyPr/>
          <a:lstStyle/>
          <a:p>
            <a:r>
              <a:rPr lang="en-US" sz="2400" b="1" dirty="0"/>
              <a:t>Customizing Your Steganography Project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Personal Touch in Educational Engagement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Start with a personal anecdote or inspiring story related to steganography.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Create a relatable and engaging introduction that captivates the audience.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Innovative Technical Mastery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Develop and demo a custom tool for hiding and revealing messages in images.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Showcase your technical skills and creativity with a practical demonstration.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Unique Practical Applications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Highlight novel uses like embedding messages in social media images or AR.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Inspire with innovative and unexpected applications of steganography.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Compelling Comparative Analysis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Create interactive comparisons of encrypted vs. </a:t>
            </a:r>
            <a:r>
              <a:rPr lang="en-US" dirty="0" err="1"/>
              <a:t>steganographically</a:t>
            </a:r>
            <a:r>
              <a:rPr lang="en-US" dirty="0"/>
              <a:t> hidden data.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Engage the audience with interactive elements that illustrate key advantages.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Forward-Thinking Future Innovations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Share your vision for AI-driven steganography and quantum-resistant techniques.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Position yourself as a thought leader with forward-thinking insights.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91518" y="6188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2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2884" y="66452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18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5F65E6C-D517-C630-FBD4-D08F188D8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38745"/>
            <a:ext cx="1091882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Requirements Gathering: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Case Analysis and User Stories for defining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stakeholders and scenarios (e.g., embedding, extracting messages).</a:t>
            </a:r>
          </a:p>
          <a:p>
            <a:r>
              <a:rPr lang="en-IN" b="1" dirty="0">
                <a:solidFill>
                  <a:srgbClr val="FF0000"/>
                </a:solidFill>
              </a:rPr>
              <a:t>System Design:</a:t>
            </a:r>
            <a:endParaRPr lang="en-I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 UML diagrams (Use Case, Sequence, Class)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modular components like </a:t>
            </a:r>
            <a:r>
              <a:rPr lang="en-IN" dirty="0" err="1"/>
              <a:t>ImageHandler</a:t>
            </a:r>
            <a:r>
              <a:rPr lang="en-IN" dirty="0"/>
              <a:t> and </a:t>
            </a:r>
            <a:r>
              <a:rPr lang="en-IN" dirty="0" err="1"/>
              <a:t>EncryptionModule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accent6"/>
                </a:solidFill>
              </a:rPr>
              <a:t>Development Approach:</a:t>
            </a:r>
            <a:endParaRPr lang="en-IN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Adopt Agile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flexibility for evolving requirements and security updates.</a:t>
            </a:r>
          </a:p>
          <a:p>
            <a:r>
              <a:rPr lang="en-IN" b="1" dirty="0">
                <a:solidFill>
                  <a:srgbClr val="7030A0"/>
                </a:solidFill>
              </a:rPr>
              <a:t>Utilization of Technology Principles</a:t>
            </a:r>
          </a:p>
          <a:p>
            <a:r>
              <a:rPr lang="en-IN" b="1" dirty="0">
                <a:solidFill>
                  <a:srgbClr val="FFC000"/>
                </a:solidFill>
              </a:rPr>
              <a:t>Technology Selection: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Choose Python (e.g., </a:t>
            </a:r>
            <a:r>
              <a:rPr lang="en-IN" dirty="0" err="1"/>
              <a:t>stegano</a:t>
            </a:r>
            <a:r>
              <a:rPr lang="en-IN" dirty="0"/>
              <a:t>, cryptography libraries).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 AES for encryption and embedding.</a:t>
            </a:r>
          </a:p>
          <a:p>
            <a:r>
              <a:rPr lang="en-IN" b="1" dirty="0">
                <a:solidFill>
                  <a:srgbClr val="C00000"/>
                </a:solidFill>
              </a:rPr>
              <a:t>Implementation Techniques:</a:t>
            </a:r>
            <a:endParaRPr lang="en-I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LSB Substitution for embedding data with minimal visual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 steganalysis for enhanced security.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Considerations:</a:t>
            </a:r>
            <a:endParaRPr lang="en-IN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 messages before embedding.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checksums for data integrity.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6144" y="59919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64643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13186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1DC6A-25ED-ABB3-0D36-9D4AA64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1"/>
            <a:ext cx="10761344" cy="58169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Functional System Implementation: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Developed a steganographic tool using LSB substitution and AES encryption for secure message embedding and extraction.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Clear Requirements Achievement: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Defined precise functional and non-functional requirements through use case analysis to ensure the tool meets high standards of security, performance, and 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Structured System Design: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Created detailed UML diagrams (Use Case, Sequence, Class) to visualize system components, promoting modular design, scalability, and reusability.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Agile Development Benefits: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Adopted Agile methodology for iterative development and continuous improvement, adapting quickly to changes based on stakeholder feedback.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Effective Technology Integration: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Leveraged Python with </a:t>
            </a:r>
            <a:r>
              <a:rPr lang="en-US" dirty="0" err="1"/>
              <a:t>stegano</a:t>
            </a:r>
            <a:r>
              <a:rPr lang="en-US" dirty="0"/>
              <a:t> and cryptography libraries to implement robust functionality, enhancing secure message handling capabilities.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Secure Implementation Techniques: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Implemented LSB substitution and steganalysis techniques to ensure confidentiality and protection against detection.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Enhanced Data Security Measures: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Integrated message encryption and checksums for comprehensive data integrity verification and enhanced security during communication.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1064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</dc:creator>
  <cp:lastModifiedBy>Pasupuleti Veni Sri Sowrya</cp:lastModifiedBy>
  <cp:revision>6</cp:revision>
  <dcterms:created xsi:type="dcterms:W3CDTF">2024-06-03T05:48:59Z</dcterms:created>
  <dcterms:modified xsi:type="dcterms:W3CDTF">2024-07-13T17:01:43Z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