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986C9-6A61-2518-BEC2-38F3B4AD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9204E8-C7F4-A497-2A76-3EC299ECC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6B5B1-FB48-5E55-2B30-59A02075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5B16A-0D64-FABD-1383-23274F35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EA939-940B-EC69-BFE7-7A1934C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ABE8B-8476-5879-23F3-1D206F97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46AB5D-3C25-354F-9D45-0A9E2E863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A00F0-7FF3-EEE9-5BB6-3C419906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9983B-E256-DCCF-460C-FEBB471A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0C92B0-F08E-FBA0-AB67-17B4C7AD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1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191674-FA0F-69D6-82B3-3F04B0CA6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165432-F265-CBCC-C299-6D3B94A0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C92A0-B37F-6F39-76DA-246A9349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B643E-B1A9-E4D7-F7C5-B8E31E49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F726C-F2B9-B12A-489A-76E1137A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9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276E9-CD9C-6E27-081F-A3507EC8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B0A93-C84F-E4D1-083E-F4F86C46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8ED12-525B-DB74-EAF3-E0304D40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9672A-98E7-F8F1-EC0A-455A54B0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E5B01-D09A-A20B-40BC-F3A075A3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46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DDE14-DC54-434B-CF41-4082E3AF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3F4489-769F-A42F-BBA2-FD0930E9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A41841-0168-07AF-9F2F-52D9D20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030B3-906C-8603-90B2-8CFA69D8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1C175-8ABA-DFDF-9571-CF0689BE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0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8313F-1681-0B33-1CA5-D5218E90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B6041-D697-7D61-F3FD-7BDDC8992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235333-8A62-1886-257A-B2EC514F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56F71-6C7F-01BD-550D-449500C7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CBD622-5BC5-C461-FE69-1521BB11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500CBE-E50F-C27C-19F8-FCFA055D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4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FBEF9-9AAE-C0E0-6595-573A7AD2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1EC299-ED03-CC14-77AC-0A6D46A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748AA5-A184-2548-E316-6FD0F4DFB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E95751-DD27-88B7-7B31-47E02BB7E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2AE437-E9A5-0A7F-F0D2-EDAFE40D9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0D53AD-A435-A878-0E0D-29CEADF8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FFC964-12E7-53D8-C684-1A8FA68B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ADD81-03E1-2DC5-5906-B2A34489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4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E4C7F-3862-DE23-814F-D3297F09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A4D912-59E6-2AD0-13AB-279CF39E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C56CE5-6540-D313-8874-003E931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ED2C83-C2A6-0D52-70F7-08D87311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55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47CD6A-BD59-1F4D-33C5-F94292D1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6C021A-ED50-2B46-29F1-0A8BBB8F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F5871-1C90-CC05-F4C5-95ADFF6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8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F040D-D515-E447-98A1-A09E7E71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396D1-5970-45E8-1320-86F6D23F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FAF08-CC12-BEC5-81BC-AF0BB46C5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9A376A-F5FA-7E3C-5049-E066C305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77602B-95BB-999E-7F29-C369F7C6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EB5B85-7F55-BBDC-BAED-17FAE6DF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DF6B4-04F3-AEBC-69CB-4936390F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E14F73-8BA3-88E8-E2EF-38139FA52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01FAC1-A086-F7EA-4B69-C659BAE9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18B05-D0DF-96EF-926A-AAFBEA3B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F476C-D4BF-FC3A-3664-437BD037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CC3EF5-F4A1-4C38-E95D-D76EB268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2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08C696-435D-0AE1-A718-4FB423A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2366DD-F0A7-881B-E964-4141EE74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5CFCC-C2AA-7A0A-4560-57313DA08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0434-5CC5-4A79-8CD6-75FA6A9DEDAB}" type="datetimeFigureOut">
              <a:rPr lang="fr-FR" smtClean="0"/>
              <a:t>01/11/2022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B3EEB6-4C68-C6B7-0ACC-CD34DA8DD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2145E-C963-4F16-C9ED-D1043ED20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4285-8736-45E1-9BBC-14FE19057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45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4CF5D2FF-B3EF-DB3D-A713-9A2FE8016E50}"/>
              </a:ext>
            </a:extLst>
          </p:cNvPr>
          <p:cNvSpPr/>
          <p:nvPr/>
        </p:nvSpPr>
        <p:spPr>
          <a:xfrm>
            <a:off x="884583" y="0"/>
            <a:ext cx="10436088" cy="6858000"/>
          </a:xfrm>
          <a:prstGeom prst="rect">
            <a:avLst/>
          </a:prstGeom>
          <a:solidFill>
            <a:schemeClr val="accent4">
              <a:lumMod val="40000"/>
              <a:lumOff val="60000"/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9486F-341E-7792-133B-403452C45B26}"/>
              </a:ext>
            </a:extLst>
          </p:cNvPr>
          <p:cNvSpPr/>
          <p:nvPr/>
        </p:nvSpPr>
        <p:spPr>
          <a:xfrm>
            <a:off x="0" y="526774"/>
            <a:ext cx="12192000" cy="57845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8E4E5E5-0106-78F6-A50C-B9331F25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9" y="1564848"/>
            <a:ext cx="3563331" cy="35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2F111A78-3132-EABD-B56B-5781BBB723E4}"/>
              </a:ext>
            </a:extLst>
          </p:cNvPr>
          <p:cNvSpPr/>
          <p:nvPr/>
        </p:nvSpPr>
        <p:spPr>
          <a:xfrm>
            <a:off x="0" y="1150069"/>
            <a:ext cx="12192000" cy="4557860"/>
          </a:xfrm>
          <a:prstGeom prst="rect">
            <a:avLst/>
          </a:prstGeom>
          <a:solidFill>
            <a:schemeClr val="accent4">
              <a:lumMod val="40000"/>
              <a:lumOff val="60000"/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2281-F240-204A-AD9E-E3165D5481C0}"/>
              </a:ext>
            </a:extLst>
          </p:cNvPr>
          <p:cNvSpPr/>
          <p:nvPr/>
        </p:nvSpPr>
        <p:spPr>
          <a:xfrm>
            <a:off x="0" y="2217655"/>
            <a:ext cx="12192000" cy="2422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52B75F-B008-2212-2668-1EAAA5620827}"/>
              </a:ext>
            </a:extLst>
          </p:cNvPr>
          <p:cNvSpPr txBox="1"/>
          <p:nvPr/>
        </p:nvSpPr>
        <p:spPr>
          <a:xfrm>
            <a:off x="1693681" y="2387338"/>
            <a:ext cx="9722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6000" b="0" i="0" dirty="0">
                <a:solidFill>
                  <a:srgbClr val="271A38"/>
                </a:solidFill>
                <a:effectLst/>
                <a:latin typeface="Inter"/>
              </a:rPr>
              <a:t>Initiez-vous à Python pour l'analyse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708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53FA982-0DD4-4D6C-0908-EC37E325AF9D}"/>
              </a:ext>
            </a:extLst>
          </p:cNvPr>
          <p:cNvSpPr/>
          <p:nvPr/>
        </p:nvSpPr>
        <p:spPr>
          <a:xfrm>
            <a:off x="0" y="0"/>
            <a:ext cx="12192000" cy="695739"/>
          </a:xfrm>
          <a:prstGeom prst="rect">
            <a:avLst/>
          </a:prstGeom>
          <a:solidFill>
            <a:schemeClr val="accent4">
              <a:lumMod val="40000"/>
              <a:lumOff val="60000"/>
              <a:alpha val="7549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7B73D3-F8D9-E39D-D11A-5FB98BDBB714}"/>
              </a:ext>
            </a:extLst>
          </p:cNvPr>
          <p:cNvSpPr txBox="1"/>
          <p:nvPr/>
        </p:nvSpPr>
        <p:spPr>
          <a:xfrm>
            <a:off x="311421" y="1458301"/>
            <a:ext cx="115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Une infrastructure de traitements par lots légère et </a:t>
            </a:r>
            <a:r>
              <a:rPr lang="fr-FR" dirty="0" err="1"/>
              <a:t>cmoplete</a:t>
            </a:r>
            <a:r>
              <a:rPr lang="fr-FR" dirty="0"/>
              <a:t>,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1FAB36-2CE8-57F5-834B-03E40D75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6437" cy="7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49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Fahd KORAICHE</dc:creator>
  <cp:lastModifiedBy>Fahd KORAICHE</cp:lastModifiedBy>
  <cp:revision>1</cp:revision>
  <dcterms:created xsi:type="dcterms:W3CDTF">2022-11-01T17:11:44Z</dcterms:created>
  <dcterms:modified xsi:type="dcterms:W3CDTF">2022-11-01T17:15:27Z</dcterms:modified>
</cp:coreProperties>
</file>