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8" r:id="rId6"/>
    <p:sldId id="298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2DB"/>
          </a:solidFill>
        </a:fill>
      </a:tcStyle>
    </a:wholeTbl>
    <a:band2H>
      <a:tcTxStyle/>
      <a:tcStyle>
        <a:tcBdr/>
        <a:fill>
          <a:solidFill>
            <a:srgbClr val="E7EA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0E8"/>
          </a:solidFill>
        </a:fill>
      </a:tcStyle>
    </a:wholeTbl>
    <a:band2H>
      <a:tcTxStyle/>
      <a:tcStyle>
        <a:tcBdr/>
        <a:fill>
          <a:solidFill>
            <a:srgbClr val="E7F0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AE1"/>
          </a:solidFill>
        </a:fill>
      </a:tcStyle>
    </a:wholeTbl>
    <a:band2H>
      <a:tcTxStyle/>
      <a:tcStyle>
        <a:tcBdr/>
        <a:fill>
          <a:solidFill>
            <a:srgbClr val="E7ED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Images &amp; Contents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그림 개체 틀 12"/>
          <p:cNvSpPr>
            <a:spLocks noGrp="1"/>
          </p:cNvSpPr>
          <p:nvPr>
            <p:ph type="pic" sz="half" idx="13"/>
          </p:nvPr>
        </p:nvSpPr>
        <p:spPr>
          <a:xfrm>
            <a:off x="799069" y="1223316"/>
            <a:ext cx="5441096" cy="472198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Image slide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: Shape 9"/>
          <p:cNvSpPr/>
          <p:nvPr/>
        </p:nvSpPr>
        <p:spPr>
          <a:xfrm flipH="1" flipV="1">
            <a:off x="5119025" y="0"/>
            <a:ext cx="707297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5953"/>
                </a:lnTo>
                <a:lnTo>
                  <a:pt x="101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Picture Placeholder 4"/>
          <p:cNvSpPr>
            <a:spLocks noGrp="1"/>
          </p:cNvSpPr>
          <p:nvPr>
            <p:ph type="pic" idx="13"/>
          </p:nvPr>
        </p:nvSpPr>
        <p:spPr>
          <a:xfrm>
            <a:off x="1" y="0"/>
            <a:ext cx="7072974" cy="6858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Image slide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3528" y="339509"/>
            <a:ext cx="11573198" cy="724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FontTx/>
              <a:buNone/>
              <a:defRPr sz="5400">
                <a:solidFill>
                  <a:srgbClr val="262626"/>
                </a:solidFill>
              </a:defRPr>
            </a:lvl1pPr>
            <a:lvl2pPr marL="971550" indent="-514350" algn="ctr">
              <a:buFontTx/>
              <a:defRPr sz="5400">
                <a:solidFill>
                  <a:srgbClr val="262626"/>
                </a:solidFill>
              </a:defRPr>
            </a:lvl2pPr>
            <a:lvl3pPr marL="1531619" indent="-617219" algn="ctr">
              <a:buFontTx/>
              <a:defRPr sz="5400">
                <a:solidFill>
                  <a:srgbClr val="262626"/>
                </a:solidFill>
              </a:defRPr>
            </a:lvl3pPr>
            <a:lvl4pPr marL="2057400" indent="-685800" algn="ctr">
              <a:buFontTx/>
              <a:defRPr sz="5400">
                <a:solidFill>
                  <a:srgbClr val="262626"/>
                </a:solidFill>
              </a:defRPr>
            </a:lvl4pPr>
            <a:lvl5pPr marL="2514600" indent="-685800" algn="ctr">
              <a:buFontTx/>
              <a:defRPr sz="5400">
                <a:solidFill>
                  <a:srgbClr val="26262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Rectangle 3"/>
          <p:cNvSpPr/>
          <p:nvPr/>
        </p:nvSpPr>
        <p:spPr>
          <a:xfrm>
            <a:off x="0" y="2996951"/>
            <a:ext cx="12192000" cy="18722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46" name="Group 6"/>
          <p:cNvGrpSpPr/>
          <p:nvPr/>
        </p:nvGrpSpPr>
        <p:grpSpPr>
          <a:xfrm>
            <a:off x="4763851" y="1553600"/>
            <a:ext cx="2664297" cy="4683694"/>
            <a:chOff x="0" y="0"/>
            <a:chExt cx="2664296" cy="4683693"/>
          </a:xfrm>
        </p:grpSpPr>
        <p:sp>
          <p:nvSpPr>
            <p:cNvPr id="141" name="Rounded Rectangle 7"/>
            <p:cNvSpPr/>
            <p:nvPr/>
          </p:nvSpPr>
          <p:spPr>
            <a:xfrm>
              <a:off x="0" y="0"/>
              <a:ext cx="2664297" cy="4683694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" name="Rectangle 8"/>
            <p:cNvSpPr/>
            <p:nvPr/>
          </p:nvSpPr>
          <p:spPr>
            <a:xfrm>
              <a:off x="1177939" y="240538"/>
              <a:ext cx="272384" cy="40999"/>
            </a:xfrm>
            <a:prstGeom prst="rect">
              <a:avLst/>
            </a:prstGeom>
            <a:solidFill>
              <a:srgbClr val="B0B0B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45" name="Group 10"/>
            <p:cNvGrpSpPr/>
            <p:nvPr/>
          </p:nvGrpSpPr>
          <p:grpSpPr>
            <a:xfrm>
              <a:off x="1212973" y="4292946"/>
              <a:ext cx="267269" cy="252993"/>
              <a:chOff x="0" y="0"/>
              <a:chExt cx="267268" cy="252991"/>
            </a:xfrm>
          </p:grpSpPr>
          <p:sp>
            <p:nvSpPr>
              <p:cNvPr id="143" name="Oval 11"/>
              <p:cNvSpPr/>
              <p:nvPr/>
            </p:nvSpPr>
            <p:spPr>
              <a:xfrm>
                <a:off x="-1" y="-1"/>
                <a:ext cx="267270" cy="252993"/>
              </a:xfrm>
              <a:prstGeom prst="ellipse">
                <a:avLst/>
              </a:prstGeom>
              <a:gradFill flip="none" rotWithShape="1"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808080"/>
                  </a:gs>
                  <a:gs pos="100000">
                    <a:srgbClr val="BFBFBF"/>
                  </a:gs>
                </a:gsLst>
                <a:lin ang="10800000" scaled="0"/>
              </a:gradFill>
              <a:ln w="3175" cap="flat">
                <a:solidFill>
                  <a:srgbClr val="26262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4" name="Rounded Rectangle 12"/>
              <p:cNvSpPr/>
              <p:nvPr/>
            </p:nvSpPr>
            <p:spPr>
              <a:xfrm>
                <a:off x="72510" y="68215"/>
                <a:ext cx="122244" cy="116562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6350" cap="flat">
                <a:solidFill>
                  <a:srgbClr val="B0B0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4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51769" y="1965169"/>
            <a:ext cx="2288461" cy="3753077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Contents slide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7"/>
          <p:cNvGrpSpPr/>
          <p:nvPr/>
        </p:nvGrpSpPr>
        <p:grpSpPr>
          <a:xfrm>
            <a:off x="486249" y="477135"/>
            <a:ext cx="11704321" cy="5935131"/>
            <a:chOff x="0" y="0"/>
            <a:chExt cx="11704320" cy="5935129"/>
          </a:xfrm>
        </p:grpSpPr>
        <p:sp>
          <p:nvSpPr>
            <p:cNvPr id="155" name="Straight Connector 4"/>
            <p:cNvSpPr/>
            <p:nvPr/>
          </p:nvSpPr>
          <p:spPr>
            <a:xfrm>
              <a:off x="0" y="0"/>
              <a:ext cx="11704321" cy="1"/>
            </a:xfrm>
            <a:prstGeom prst="line">
              <a:avLst/>
            </a:prstGeom>
            <a:noFill/>
            <a:ln w="444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6" name="Straight Connector 5"/>
            <p:cNvSpPr/>
            <p:nvPr/>
          </p:nvSpPr>
          <p:spPr>
            <a:xfrm flipV="1">
              <a:off x="1270" y="0"/>
              <a:ext cx="1" cy="5935130"/>
            </a:xfrm>
            <a:prstGeom prst="line">
              <a:avLst/>
            </a:prstGeom>
            <a:noFill/>
            <a:ln w="444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7" name="Straight Connector 6"/>
            <p:cNvSpPr/>
            <p:nvPr/>
          </p:nvSpPr>
          <p:spPr>
            <a:xfrm>
              <a:off x="0" y="5915713"/>
              <a:ext cx="11704320" cy="13274"/>
            </a:xfrm>
            <a:prstGeom prst="line">
              <a:avLst/>
            </a:prstGeom>
            <a:noFill/>
            <a:ln w="444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59" name="Picture Placeholder 3"/>
          <p:cNvSpPr>
            <a:spLocks noGrp="1"/>
          </p:cNvSpPr>
          <p:nvPr>
            <p:ph type="pic" idx="13"/>
          </p:nvPr>
        </p:nvSpPr>
        <p:spPr>
          <a:xfrm>
            <a:off x="5268686" y="0"/>
            <a:ext cx="6923314" cy="6858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Images &amp; Conten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그림 개체 틀 7"/>
          <p:cNvSpPr>
            <a:spLocks noGrp="1"/>
          </p:cNvSpPr>
          <p:nvPr>
            <p:ph type="pic" idx="13"/>
          </p:nvPr>
        </p:nvSpPr>
        <p:spPr>
          <a:xfrm>
            <a:off x="4227514" y="0"/>
            <a:ext cx="7964490" cy="6858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Break Slide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Contents slide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3528" y="339509"/>
            <a:ext cx="11573198" cy="724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FontTx/>
              <a:buNone/>
              <a:defRPr sz="5400">
                <a:solidFill>
                  <a:srgbClr val="262626"/>
                </a:solidFill>
              </a:defRPr>
            </a:lvl1pPr>
            <a:lvl2pPr marL="971550" indent="-514350" algn="ctr">
              <a:buFontTx/>
              <a:defRPr sz="5400">
                <a:solidFill>
                  <a:srgbClr val="262626"/>
                </a:solidFill>
              </a:defRPr>
            </a:lvl2pPr>
            <a:lvl3pPr marL="1531619" indent="-617219" algn="ctr">
              <a:buFontTx/>
              <a:defRPr sz="5400">
                <a:solidFill>
                  <a:srgbClr val="262626"/>
                </a:solidFill>
              </a:defRPr>
            </a:lvl3pPr>
            <a:lvl4pPr marL="2057400" indent="-685800" algn="ctr">
              <a:buFontTx/>
              <a:defRPr sz="5400">
                <a:solidFill>
                  <a:srgbClr val="262626"/>
                </a:solidFill>
              </a:defRPr>
            </a:lvl4pPr>
            <a:lvl5pPr marL="2514600" indent="-685800" algn="ctr">
              <a:buFontTx/>
              <a:defRPr sz="5400">
                <a:solidFill>
                  <a:srgbClr val="26262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Contents slide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Contents slide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Contents slide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Contents slide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Contents slide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slide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3135087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9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05623" y="2078265"/>
            <a:ext cx="2298160" cy="208800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82361" y="2078265"/>
            <a:ext cx="2298161" cy="208800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593991" y="2078265"/>
            <a:ext cx="2298161" cy="208800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970730" y="2078265"/>
            <a:ext cx="2298161" cy="208800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3528" y="740105"/>
            <a:ext cx="11573198" cy="724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FontTx/>
              <a:buNone/>
              <a:defRPr sz="5400">
                <a:solidFill>
                  <a:srgbClr val="262626"/>
                </a:solidFill>
              </a:defRPr>
            </a:lvl1pPr>
            <a:lvl2pPr marL="971550" indent="-514350" algn="ctr">
              <a:buFontTx/>
              <a:defRPr sz="5400">
                <a:solidFill>
                  <a:srgbClr val="262626"/>
                </a:solidFill>
              </a:defRPr>
            </a:lvl2pPr>
            <a:lvl3pPr marL="1531619" indent="-617219" algn="ctr">
              <a:buFontTx/>
              <a:defRPr sz="5400">
                <a:solidFill>
                  <a:srgbClr val="262626"/>
                </a:solidFill>
              </a:defRPr>
            </a:lvl3pPr>
            <a:lvl4pPr marL="2057400" indent="-685800" algn="ctr">
              <a:buFontTx/>
              <a:defRPr sz="5400">
                <a:solidFill>
                  <a:srgbClr val="262626"/>
                </a:solidFill>
              </a:defRPr>
            </a:lvl4pPr>
            <a:lvl5pPr marL="2514600" indent="-685800" algn="ctr">
              <a:buFontTx/>
              <a:defRPr sz="5400">
                <a:solidFill>
                  <a:srgbClr val="26262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Image slide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3528" y="339509"/>
            <a:ext cx="11573198" cy="724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FontTx/>
              <a:buNone/>
              <a:defRPr sz="5400">
                <a:solidFill>
                  <a:srgbClr val="262626"/>
                </a:solidFill>
              </a:defRPr>
            </a:lvl1pPr>
            <a:lvl2pPr marL="971550" indent="-514350" algn="ctr">
              <a:buFontTx/>
              <a:defRPr sz="5400">
                <a:solidFill>
                  <a:srgbClr val="262626"/>
                </a:solidFill>
              </a:defRPr>
            </a:lvl2pPr>
            <a:lvl3pPr marL="1531619" indent="-617219" algn="ctr">
              <a:buFontTx/>
              <a:defRPr sz="5400">
                <a:solidFill>
                  <a:srgbClr val="262626"/>
                </a:solidFill>
              </a:defRPr>
            </a:lvl3pPr>
            <a:lvl4pPr marL="2057400" indent="-685800" algn="ctr">
              <a:buFontTx/>
              <a:defRPr sz="5400">
                <a:solidFill>
                  <a:srgbClr val="262626"/>
                </a:solidFill>
              </a:defRPr>
            </a:lvl4pPr>
            <a:lvl5pPr marL="2514600" indent="-685800" algn="ctr">
              <a:buFontTx/>
              <a:defRPr sz="5400">
                <a:solidFill>
                  <a:srgbClr val="26262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2160665"/>
            <a:ext cx="12192000" cy="250276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13" name="Rectangle 4"/>
          <p:cNvSpPr/>
          <p:nvPr/>
        </p:nvSpPr>
        <p:spPr>
          <a:xfrm>
            <a:off x="0" y="2026940"/>
            <a:ext cx="12192000" cy="72009"/>
          </a:xfrm>
          <a:prstGeom prst="rect">
            <a:avLst/>
          </a:prstGeom>
          <a:solidFill>
            <a:srgbClr val="0D47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Rectangle 5"/>
          <p:cNvSpPr/>
          <p:nvPr/>
        </p:nvSpPr>
        <p:spPr>
          <a:xfrm>
            <a:off x="0" y="4725144"/>
            <a:ext cx="12192000" cy="72009"/>
          </a:xfrm>
          <a:prstGeom prst="rect">
            <a:avLst/>
          </a:prstGeom>
          <a:solidFill>
            <a:srgbClr val="0D47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5" r:id="rId4"/>
    <p:sldLayoutId id="2147483657" r:id="rId5"/>
    <p:sldLayoutId id="2147483658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9" r:id="rId1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"/>
          <p:cNvSpPr/>
          <p:nvPr/>
        </p:nvSpPr>
        <p:spPr>
          <a:xfrm>
            <a:off x="-189927" y="-184861"/>
            <a:ext cx="12571854" cy="7227722"/>
          </a:xfrm>
          <a:prstGeom prst="rect">
            <a:avLst/>
          </a:prstGeom>
          <a:solidFill>
            <a:srgbClr val="76D6FF">
              <a:alpha val="4943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2" name="Présenté par…"/>
          <p:cNvSpPr txBox="1"/>
          <p:nvPr/>
        </p:nvSpPr>
        <p:spPr>
          <a:xfrm>
            <a:off x="679448" y="4394290"/>
            <a:ext cx="6389004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Présenté par </a:t>
            </a:r>
          </a:p>
          <a:p>
            <a:pPr>
              <a:defRPr sz="2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El Imrani Safae et El Houmam Semlali Mohamed</a:t>
            </a:r>
          </a:p>
          <a:p>
            <a:pPr>
              <a:defRPr sz="2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Encadré par</a:t>
            </a:r>
          </a:p>
          <a:p>
            <a:pPr>
              <a:defRPr sz="2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Prof. JELLOULI Ismail</a:t>
            </a:r>
          </a:p>
        </p:txBody>
      </p:sp>
      <p:sp>
        <p:nvSpPr>
          <p:cNvPr id="193" name="Principes et Assurances Qualité"/>
          <p:cNvSpPr txBox="1"/>
          <p:nvPr/>
        </p:nvSpPr>
        <p:spPr>
          <a:xfrm>
            <a:off x="622043" y="2970529"/>
            <a:ext cx="10770718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5000" b="1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Principes et Assurances Qualité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quality.jpg" descr="quali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237" y="660524"/>
            <a:ext cx="3056904" cy="2591723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Rectangle"/>
          <p:cNvSpPr/>
          <p:nvPr/>
        </p:nvSpPr>
        <p:spPr>
          <a:xfrm>
            <a:off x="-45599" y="555222"/>
            <a:ext cx="2995253" cy="2599693"/>
          </a:xfrm>
          <a:prstGeom prst="rect">
            <a:avLst/>
          </a:prstGeom>
          <a:solidFill>
            <a:srgbClr val="76D6FF">
              <a:alpha val="6461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7" name="Rectangle"/>
          <p:cNvSpPr/>
          <p:nvPr/>
        </p:nvSpPr>
        <p:spPr>
          <a:xfrm>
            <a:off x="6525202" y="686878"/>
            <a:ext cx="5647699" cy="554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8" name="Objectifs"/>
          <p:cNvSpPr txBox="1"/>
          <p:nvPr/>
        </p:nvSpPr>
        <p:spPr>
          <a:xfrm>
            <a:off x="7757836" y="1510184"/>
            <a:ext cx="3182430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500" b="1">
                <a:solidFill>
                  <a:srgbClr val="76D6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dirty="0" err="1"/>
              <a:t>Objectifs</a:t>
            </a:r>
            <a:endParaRPr dirty="0"/>
          </a:p>
        </p:txBody>
      </p:sp>
      <p:sp>
        <p:nvSpPr>
          <p:cNvPr id="199" name="Acquérir la compétence pour…"/>
          <p:cNvSpPr txBox="1"/>
          <p:nvPr/>
        </p:nvSpPr>
        <p:spPr>
          <a:xfrm>
            <a:off x="7006763" y="3332212"/>
            <a:ext cx="4684577" cy="207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Al Bayan"/>
                <a:ea typeface="Al Bayan"/>
                <a:cs typeface="Al Bayan"/>
                <a:sym typeface="Al Bayan"/>
              </a:defRPr>
            </a:pPr>
            <a:r>
              <a:t>Acquérir la compétence pour</a:t>
            </a:r>
          </a:p>
          <a:p>
            <a:pPr algn="ctr">
              <a:defRPr sz="2000">
                <a:latin typeface="Al Bayan"/>
                <a:ea typeface="Al Bayan"/>
                <a:cs typeface="Al Bayan"/>
                <a:sym typeface="Al Bayan"/>
              </a:defRPr>
            </a:pPr>
            <a:r>
              <a:rPr sz="2200" b="1"/>
              <a:t>&lt;&lt; Développer un esprit qualité &gt;&gt;</a:t>
            </a:r>
            <a:r>
              <a:t>  et par ailleurs découvrir l’'ensemble des concepts concernant les principes et assurances qualité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"/>
          <p:cNvSpPr/>
          <p:nvPr/>
        </p:nvSpPr>
        <p:spPr>
          <a:xfrm>
            <a:off x="-189927" y="-184861"/>
            <a:ext cx="12571854" cy="7227722"/>
          </a:xfrm>
          <a:prstGeom prst="rect">
            <a:avLst/>
          </a:prstGeom>
          <a:solidFill>
            <a:srgbClr val="76D6FF">
              <a:alpha val="7549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1" name="Rectangle"/>
          <p:cNvSpPr/>
          <p:nvPr/>
        </p:nvSpPr>
        <p:spPr>
          <a:xfrm>
            <a:off x="-89221" y="2626772"/>
            <a:ext cx="1952486" cy="2022465"/>
          </a:xfrm>
          <a:prstGeom prst="rect">
            <a:avLst/>
          </a:prstGeom>
          <a:solidFill>
            <a:srgbClr val="000000">
              <a:alpha val="8507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2" name="01"/>
          <p:cNvSpPr txBox="1"/>
          <p:nvPr/>
        </p:nvSpPr>
        <p:spPr>
          <a:xfrm>
            <a:off x="365060" y="3071585"/>
            <a:ext cx="1043924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5500">
                <a:solidFill>
                  <a:srgbClr val="76D6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01</a:t>
            </a:r>
          </a:p>
        </p:txBody>
      </p:sp>
      <p:sp>
        <p:nvSpPr>
          <p:cNvPr id="233" name="Rectangle"/>
          <p:cNvSpPr/>
          <p:nvPr/>
        </p:nvSpPr>
        <p:spPr>
          <a:xfrm>
            <a:off x="2096775" y="2626772"/>
            <a:ext cx="10184446" cy="2022465"/>
          </a:xfrm>
          <a:prstGeom prst="rect">
            <a:avLst/>
          </a:prstGeom>
          <a:solidFill>
            <a:srgbClr val="000000">
              <a:alpha val="8507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4" name="Introduction"/>
          <p:cNvSpPr txBox="1"/>
          <p:nvPr/>
        </p:nvSpPr>
        <p:spPr>
          <a:xfrm>
            <a:off x="2233757" y="3039835"/>
            <a:ext cx="9766483" cy="1145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60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Introduction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"/>
          <p:cNvSpPr/>
          <p:nvPr/>
        </p:nvSpPr>
        <p:spPr>
          <a:xfrm>
            <a:off x="-189927" y="-184861"/>
            <a:ext cx="12571854" cy="7227722"/>
          </a:xfrm>
          <a:prstGeom prst="rect">
            <a:avLst/>
          </a:prstGeom>
          <a:solidFill>
            <a:srgbClr val="76D6FF">
              <a:alpha val="7535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2" name="Rectangle"/>
          <p:cNvSpPr/>
          <p:nvPr/>
        </p:nvSpPr>
        <p:spPr>
          <a:xfrm>
            <a:off x="2026763" y="0"/>
            <a:ext cx="10165237" cy="722772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endParaRPr>
              <a:solidFill>
                <a:schemeClr val="bg1"/>
              </a:solidFill>
            </a:endParaRPr>
          </a:p>
        </p:txBody>
      </p:sp>
      <p:grpSp>
        <p:nvGrpSpPr>
          <p:cNvPr id="210" name="Google Shape;3768;p2"/>
          <p:cNvGrpSpPr/>
          <p:nvPr/>
        </p:nvGrpSpPr>
        <p:grpSpPr>
          <a:xfrm>
            <a:off x="6801608" y="858613"/>
            <a:ext cx="719201" cy="789643"/>
            <a:chOff x="0" y="0"/>
            <a:chExt cx="719200" cy="789641"/>
          </a:xfrm>
        </p:grpSpPr>
        <p:sp>
          <p:nvSpPr>
            <p:cNvPr id="208" name="Google Shape;3769;p2"/>
            <p:cNvSpPr/>
            <p:nvPr/>
          </p:nvSpPr>
          <p:spPr>
            <a:xfrm>
              <a:off x="0" y="0"/>
              <a:ext cx="395218" cy="789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2" h="21600" extrusionOk="0">
                  <a:moveTo>
                    <a:pt x="19620" y="21600"/>
                  </a:moveTo>
                  <a:cubicBezTo>
                    <a:pt x="8088" y="21228"/>
                    <a:pt x="-678" y="16097"/>
                    <a:pt x="41" y="10138"/>
                  </a:cubicBezTo>
                  <a:cubicBezTo>
                    <a:pt x="729" y="4440"/>
                    <a:pt x="9873" y="0"/>
                    <a:pt x="20922" y="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headEnd type="oval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209" name="Google Shape;3770;p2"/>
            <p:cNvSpPr/>
            <p:nvPr/>
          </p:nvSpPr>
          <p:spPr>
            <a:xfrm>
              <a:off x="74244" y="72726"/>
              <a:ext cx="644957" cy="64495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</p:grpSp>
      <p:grpSp>
        <p:nvGrpSpPr>
          <p:cNvPr id="214" name="Google Shape;3772;p2"/>
          <p:cNvGrpSpPr/>
          <p:nvPr/>
        </p:nvGrpSpPr>
        <p:grpSpPr>
          <a:xfrm>
            <a:off x="6801608" y="1952746"/>
            <a:ext cx="719201" cy="789643"/>
            <a:chOff x="0" y="0"/>
            <a:chExt cx="719200" cy="789641"/>
          </a:xfrm>
        </p:grpSpPr>
        <p:sp>
          <p:nvSpPr>
            <p:cNvPr id="212" name="Google Shape;3773;p2"/>
            <p:cNvSpPr/>
            <p:nvPr/>
          </p:nvSpPr>
          <p:spPr>
            <a:xfrm>
              <a:off x="0" y="0"/>
              <a:ext cx="395218" cy="789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2" h="21600" extrusionOk="0">
                  <a:moveTo>
                    <a:pt x="19620" y="21600"/>
                  </a:moveTo>
                  <a:cubicBezTo>
                    <a:pt x="8088" y="21228"/>
                    <a:pt x="-678" y="16097"/>
                    <a:pt x="41" y="10138"/>
                  </a:cubicBezTo>
                  <a:cubicBezTo>
                    <a:pt x="729" y="4440"/>
                    <a:pt x="9873" y="0"/>
                    <a:pt x="20922" y="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headEnd type="oval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213" name="Google Shape;3774;p2"/>
            <p:cNvSpPr/>
            <p:nvPr/>
          </p:nvSpPr>
          <p:spPr>
            <a:xfrm>
              <a:off x="74244" y="72726"/>
              <a:ext cx="644957" cy="64495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</p:grpSp>
      <p:grpSp>
        <p:nvGrpSpPr>
          <p:cNvPr id="218" name="Google Shape;3776;p2"/>
          <p:cNvGrpSpPr/>
          <p:nvPr/>
        </p:nvGrpSpPr>
        <p:grpSpPr>
          <a:xfrm>
            <a:off x="6801608" y="3046879"/>
            <a:ext cx="719201" cy="789643"/>
            <a:chOff x="0" y="0"/>
            <a:chExt cx="719200" cy="789641"/>
          </a:xfrm>
        </p:grpSpPr>
        <p:sp>
          <p:nvSpPr>
            <p:cNvPr id="216" name="Google Shape;3777;p2"/>
            <p:cNvSpPr/>
            <p:nvPr/>
          </p:nvSpPr>
          <p:spPr>
            <a:xfrm>
              <a:off x="0" y="0"/>
              <a:ext cx="395218" cy="789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2" h="21600" extrusionOk="0">
                  <a:moveTo>
                    <a:pt x="19620" y="21600"/>
                  </a:moveTo>
                  <a:cubicBezTo>
                    <a:pt x="8088" y="21228"/>
                    <a:pt x="-678" y="16097"/>
                    <a:pt x="41" y="10138"/>
                  </a:cubicBezTo>
                  <a:cubicBezTo>
                    <a:pt x="729" y="4440"/>
                    <a:pt x="9873" y="0"/>
                    <a:pt x="20922" y="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headEnd type="oval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217" name="Google Shape;3778;p2"/>
            <p:cNvSpPr/>
            <p:nvPr/>
          </p:nvSpPr>
          <p:spPr>
            <a:xfrm>
              <a:off x="74244" y="72726"/>
              <a:ext cx="644957" cy="64495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</p:grpSp>
      <p:grpSp>
        <p:nvGrpSpPr>
          <p:cNvPr id="222" name="Google Shape;3780;p2"/>
          <p:cNvGrpSpPr/>
          <p:nvPr/>
        </p:nvGrpSpPr>
        <p:grpSpPr>
          <a:xfrm>
            <a:off x="6801608" y="4141012"/>
            <a:ext cx="719201" cy="789643"/>
            <a:chOff x="0" y="0"/>
            <a:chExt cx="719200" cy="789641"/>
          </a:xfrm>
        </p:grpSpPr>
        <p:sp>
          <p:nvSpPr>
            <p:cNvPr id="220" name="Google Shape;3781;p2"/>
            <p:cNvSpPr/>
            <p:nvPr/>
          </p:nvSpPr>
          <p:spPr>
            <a:xfrm>
              <a:off x="0" y="0"/>
              <a:ext cx="395218" cy="789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2" h="21600" extrusionOk="0">
                  <a:moveTo>
                    <a:pt x="19620" y="21600"/>
                  </a:moveTo>
                  <a:cubicBezTo>
                    <a:pt x="8088" y="21228"/>
                    <a:pt x="-678" y="16097"/>
                    <a:pt x="41" y="10138"/>
                  </a:cubicBezTo>
                  <a:cubicBezTo>
                    <a:pt x="729" y="4440"/>
                    <a:pt x="9873" y="0"/>
                    <a:pt x="20922" y="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headEnd type="oval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221" name="Google Shape;3782;p2"/>
            <p:cNvSpPr/>
            <p:nvPr/>
          </p:nvSpPr>
          <p:spPr>
            <a:xfrm>
              <a:off x="74244" y="72726"/>
              <a:ext cx="644957" cy="64495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</p:grpSp>
      <p:grpSp>
        <p:nvGrpSpPr>
          <p:cNvPr id="226" name="Google Shape;3784;p2"/>
          <p:cNvGrpSpPr/>
          <p:nvPr/>
        </p:nvGrpSpPr>
        <p:grpSpPr>
          <a:xfrm>
            <a:off x="6802360" y="5235144"/>
            <a:ext cx="718449" cy="789643"/>
            <a:chOff x="0" y="0"/>
            <a:chExt cx="718447" cy="789641"/>
          </a:xfrm>
        </p:grpSpPr>
        <p:sp>
          <p:nvSpPr>
            <p:cNvPr id="224" name="Google Shape;3785;p2"/>
            <p:cNvSpPr/>
            <p:nvPr/>
          </p:nvSpPr>
          <p:spPr>
            <a:xfrm>
              <a:off x="0" y="0"/>
              <a:ext cx="395218" cy="789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2" h="21600" extrusionOk="0">
                  <a:moveTo>
                    <a:pt x="19620" y="21600"/>
                  </a:moveTo>
                  <a:cubicBezTo>
                    <a:pt x="8088" y="21228"/>
                    <a:pt x="-678" y="16097"/>
                    <a:pt x="41" y="10138"/>
                  </a:cubicBezTo>
                  <a:cubicBezTo>
                    <a:pt x="729" y="4440"/>
                    <a:pt x="9873" y="0"/>
                    <a:pt x="20922" y="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headEnd type="oval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225" name="Google Shape;3786;p2"/>
            <p:cNvSpPr/>
            <p:nvPr/>
          </p:nvSpPr>
          <p:spPr>
            <a:xfrm>
              <a:off x="73491" y="72726"/>
              <a:ext cx="644957" cy="64495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</p:grpSp>
      <p:sp>
        <p:nvSpPr>
          <p:cNvPr id="228" name="PLAN"/>
          <p:cNvSpPr txBox="1"/>
          <p:nvPr/>
        </p:nvSpPr>
        <p:spPr>
          <a:xfrm>
            <a:off x="-119065" y="2884088"/>
            <a:ext cx="2260410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500" b="1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dirty="0"/>
              <a:t>PLAN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1495297656953.jpeg" descr="1495297656953.jpeg"/>
          <p:cNvPicPr>
            <a:picLocks noChangeAspect="1"/>
          </p:cNvPicPr>
          <p:nvPr/>
        </p:nvPicPr>
        <p:blipFill rotWithShape="1">
          <a:blip r:embed="rId2"/>
          <a:srcRect t="49887"/>
          <a:stretch/>
        </p:blipFill>
        <p:spPr>
          <a:xfrm>
            <a:off x="-146587" y="-189382"/>
            <a:ext cx="12485174" cy="4676986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Rectangle"/>
          <p:cNvSpPr/>
          <p:nvPr/>
        </p:nvSpPr>
        <p:spPr>
          <a:xfrm>
            <a:off x="-217093" y="-189382"/>
            <a:ext cx="12626186" cy="7236764"/>
          </a:xfrm>
          <a:prstGeom prst="rect">
            <a:avLst/>
          </a:prstGeom>
          <a:solidFill>
            <a:srgbClr val="212121">
              <a:alpha val="7961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8" name="Rectangle"/>
          <p:cNvSpPr/>
          <p:nvPr/>
        </p:nvSpPr>
        <p:spPr>
          <a:xfrm>
            <a:off x="-132789" y="669303"/>
            <a:ext cx="12457578" cy="62875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9" name="Assurer la qualité du logiciel"/>
          <p:cNvSpPr txBox="1"/>
          <p:nvPr/>
        </p:nvSpPr>
        <p:spPr>
          <a:xfrm>
            <a:off x="104070" y="0"/>
            <a:ext cx="505522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2800" dirty="0"/>
              <a:t>Assurer la </a:t>
            </a:r>
            <a:r>
              <a:rPr sz="2800" dirty="0" err="1"/>
              <a:t>qualité</a:t>
            </a:r>
            <a:r>
              <a:rPr sz="2800" dirty="0"/>
              <a:t> du </a:t>
            </a:r>
            <a:r>
              <a:rPr sz="2800" dirty="0" err="1"/>
              <a:t>logiciel</a:t>
            </a:r>
            <a:endParaRPr sz="28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Rectangle"/>
          <p:cNvSpPr/>
          <p:nvPr/>
        </p:nvSpPr>
        <p:spPr>
          <a:xfrm>
            <a:off x="-189927" y="-184861"/>
            <a:ext cx="12571854" cy="7227722"/>
          </a:xfrm>
          <a:prstGeom prst="rect">
            <a:avLst/>
          </a:prstGeom>
          <a:solidFill>
            <a:srgbClr val="76D6FF">
              <a:alpha val="4943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ver and End Slide Master">
  <a:themeElements>
    <a:clrScheme name="Cover and End Slide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FF00FF"/>
      </a:folHlink>
    </a:clrScheme>
    <a:fontScheme name="Cover and End Slide Master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over and End Slide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ver and End Slide Master">
  <a:themeElements>
    <a:clrScheme name="Cover and End Slide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FF00FF"/>
      </a:folHlink>
    </a:clrScheme>
    <a:fontScheme name="Cover and End Slide Master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over and End Slide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Grand écran</PresentationFormat>
  <Paragraphs>13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Al Bayan</vt:lpstr>
      <vt:lpstr>American Typewriter</vt:lpstr>
      <vt:lpstr>Arial</vt:lpstr>
      <vt:lpstr>Arial Black</vt:lpstr>
      <vt:lpstr>Calibri</vt:lpstr>
      <vt:lpstr>Calibri Light</vt:lpstr>
      <vt:lpstr>Comic Sans MS</vt:lpstr>
      <vt:lpstr>Cover and End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S2M</dc:creator>
  <cp:lastModifiedBy>Fahd KORAICHE</cp:lastModifiedBy>
  <cp:revision>1</cp:revision>
  <dcterms:modified xsi:type="dcterms:W3CDTF">2022-09-09T14:40:51Z</dcterms:modified>
</cp:coreProperties>
</file>