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264" r:id="rId6"/>
    <p:sldId id="263" r:id="rId7"/>
    <p:sldId id="271" r:id="rId8"/>
    <p:sldId id="272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520162-7AFA-70A1-6DCD-CB34A857948C}" v="55" dt="2022-09-18T07:19:28.244"/>
    <p1510:client id="{55EE8C2E-4333-493B-8DB8-F47D32134727}" v="3967" dt="2022-09-16T16:27:16.420"/>
    <p1510:client id="{5ACDD70E-78DC-7629-B258-2D3847511D13}" v="10" dt="2022-09-16T13:38:13.5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40232-21DE-4F57-B595-F5453FD1E7E1}" type="datetimeFigureOut">
              <a:rPr lang="fr-FR" smtClean="0"/>
              <a:t>30/12/2022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ADD49-93FF-4EF2-B3EF-B7BBBB4C1A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5572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C2DAE5-E89A-8925-4DD8-B9A791F1D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F1D896B-81A3-0ADB-D859-1E1BCB3C8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88B2CC-1349-5E21-08DA-06995AFD4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E6B1-D328-48E0-8439-796B74EAEA6D}" type="datetimeFigureOut">
              <a:rPr lang="fr-FR" smtClean="0"/>
              <a:t>30/12/2022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10F07D-07A2-271D-C675-B772D45E6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791F9C-0B52-DFE5-1FBE-269A22CB7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270F-4EE6-44C2-AFE7-5BC247D5AA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3672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C93722-3629-8290-B89F-92605D74E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5928F39-1B6F-D832-7A61-DC5B46BB1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5E4759-5B44-0899-A6AE-BF82AC9C5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E6B1-D328-48E0-8439-796B74EAEA6D}" type="datetimeFigureOut">
              <a:rPr lang="fr-FR" smtClean="0"/>
              <a:t>30/12/2022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08E73D-C41B-4045-A844-3DD922C7E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E5D1DC-073A-DAC4-8E8A-EDE7CB2EE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270F-4EE6-44C2-AFE7-5BC247D5AA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5998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8D4D5DD-2724-4563-FC3D-25067580B3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7B6BAA1-3081-EE52-E6F4-53F4DE029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115223-B500-C608-1129-FFC7BFA88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E6B1-D328-48E0-8439-796B74EAEA6D}" type="datetimeFigureOut">
              <a:rPr lang="fr-FR" smtClean="0"/>
              <a:t>30/12/2022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AE2F06-DB14-D76E-485A-A1C75184A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1C98BA-C3DA-2C57-1D36-45E9FAE4D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270F-4EE6-44C2-AFE7-5BC247D5AA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666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63D30B-55DD-8AA1-E072-A61A9C26E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3E8480-BFF1-A0BF-363C-C2EBAD572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EF506A-C8D1-B06D-CB81-02E8E5D9C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E6B1-D328-48E0-8439-796B74EAEA6D}" type="datetimeFigureOut">
              <a:rPr lang="fr-FR" smtClean="0"/>
              <a:t>30/12/2022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E64D10-8DFD-508F-5B34-7B9F195DE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13DAB8-179A-0A86-7E05-EA388902E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270F-4EE6-44C2-AFE7-5BC247D5AA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3669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F93E91-08EE-2A0B-C399-72262D621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89ADB2-DB71-B2DB-E0AD-07F05C86B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F3EE40-5FD2-3225-00E5-B82E24730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E6B1-D328-48E0-8439-796B74EAEA6D}" type="datetimeFigureOut">
              <a:rPr lang="fr-FR" smtClean="0"/>
              <a:t>30/12/2022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FC51CA-600B-21E6-8E41-2866F61CF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9CB8B2-CBF1-66CF-90C4-3BDA743B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270F-4EE6-44C2-AFE7-5BC247D5AA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5868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1D1771-7B6F-FCC0-633D-DD7864D20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187761-CB8A-AA1E-2C42-034EA7AEC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E9DCD43-7F27-0B1B-6C89-E2912598C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A6A9267-A26D-F742-E3E2-234A90A07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E6B1-D328-48E0-8439-796B74EAEA6D}" type="datetimeFigureOut">
              <a:rPr lang="fr-FR" smtClean="0"/>
              <a:t>30/12/2022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B2BF7C-144F-52B8-7266-2A289A217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8614EC-6784-9249-EB14-7A4AB99EC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270F-4EE6-44C2-AFE7-5BC247D5AA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924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B22846-B88F-8179-97DF-5604FDB5C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B9DD7C-2059-A772-CFBA-6405E687C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8B6850-679F-990C-DF71-02D5ECE96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10A4A94-968C-64D3-FC2A-D8386AD22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DBD82E9-D48B-FA43-CBDD-65D88FEDC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4F16FDD-D082-7524-BCC7-37CEB22A1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E6B1-D328-48E0-8439-796B74EAEA6D}" type="datetimeFigureOut">
              <a:rPr lang="fr-FR" smtClean="0"/>
              <a:t>30/12/2022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4C6FD6C-E468-EAB2-C4EA-AC969A441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0B59388-0097-7CD5-C938-98D64F5CE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270F-4EE6-44C2-AFE7-5BC247D5AA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4437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A1892C-8F5E-4156-0B60-A7C1B8E12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827035B-39CF-FCD6-5531-EDE6EE69C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E6B1-D328-48E0-8439-796B74EAEA6D}" type="datetimeFigureOut">
              <a:rPr lang="fr-FR" smtClean="0"/>
              <a:t>30/12/2022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06E362-77AA-6287-D06E-67D13FF0E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78CB83E-B07C-EC4F-3BA0-C9C30243A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270F-4EE6-44C2-AFE7-5BC247D5AA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2743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AEB553A-68AF-7AF1-A7FA-7A340FA80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E6B1-D328-48E0-8439-796B74EAEA6D}" type="datetimeFigureOut">
              <a:rPr lang="fr-FR" smtClean="0"/>
              <a:t>30/12/2022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8A655AF-29D0-DA5D-8DF1-2BEA1B41C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067DD3-63AF-4B6E-C8BB-C67404EF8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270F-4EE6-44C2-AFE7-5BC247D5AA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7188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3CBC6E-8DE6-5B1C-9527-5844011F5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19DBD1-A4C0-8097-E0DF-C61055F31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B776640-789E-E420-6918-12FA9F418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298E629-5B80-8C41-D4D0-2F6AF46BC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E6B1-D328-48E0-8439-796B74EAEA6D}" type="datetimeFigureOut">
              <a:rPr lang="fr-FR" smtClean="0"/>
              <a:t>30/12/2022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DA0E960-578D-7D52-390B-081608E1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D5200D-256C-52D5-B88A-D4330138A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270F-4EE6-44C2-AFE7-5BC247D5AA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4069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32561E-E404-90B0-2BE9-11FB77F8C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B9F5505-F7F4-2CC3-5B62-378CFAA6A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5D54BF9-248A-5817-223D-7D788F88A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BD468C5-04A7-51CA-D9C2-B080B5935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E6B1-D328-48E0-8439-796B74EAEA6D}" type="datetimeFigureOut">
              <a:rPr lang="fr-FR" smtClean="0"/>
              <a:t>30/12/2022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9D85BE-90C7-0488-2007-4E1B9EC74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0DCE151-C2FC-7568-FE19-4203D3684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270F-4EE6-44C2-AFE7-5BC247D5AA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2419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FCF80ED-BE24-D6CD-E82A-E7316A949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060639-4DB7-1C8C-0F2F-D56907163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04350A-41F2-2C40-8C4C-94A94268B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BE6B1-D328-48E0-8439-796B74EAEA6D}" type="datetimeFigureOut">
              <a:rPr lang="fr-FR" smtClean="0"/>
              <a:t>30/12/2022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32C42D-F84D-91C3-9617-F32CC65C1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30DF36-087B-2BE7-1596-5E948E8E22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3270F-4EE6-44C2-AFE7-5BC247D5AA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785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">
            <a:extLst>
              <a:ext uri="{FF2B5EF4-FFF2-40B4-BE49-F238E27FC236}">
                <a16:creationId xmlns:a16="http://schemas.microsoft.com/office/drawing/2014/main" id="{9A1B147C-C0FC-CE79-C0CF-19C8F49613EC}"/>
              </a:ext>
            </a:extLst>
          </p:cNvPr>
          <p:cNvSpPr/>
          <p:nvPr/>
        </p:nvSpPr>
        <p:spPr>
          <a:xfrm>
            <a:off x="884583" y="0"/>
            <a:ext cx="10436088" cy="6858000"/>
          </a:xfrm>
          <a:prstGeom prst="rect">
            <a:avLst/>
          </a:prstGeom>
          <a:solidFill>
            <a:schemeClr val="accent6">
              <a:alpha val="75490"/>
            </a:schemeClr>
          </a:solidFill>
          <a:ln w="12700">
            <a:miter lim="400000"/>
          </a:ln>
        </p:spPr>
        <p:txBody>
          <a:bodyPr lIns="45719" rIns="45719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B82281-F240-204A-AD9E-E3165D5481C0}"/>
              </a:ext>
            </a:extLst>
          </p:cNvPr>
          <p:cNvSpPr/>
          <p:nvPr/>
        </p:nvSpPr>
        <p:spPr>
          <a:xfrm>
            <a:off x="0" y="526774"/>
            <a:ext cx="12192000" cy="57845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B64A00DA-0B13-4B92-35BD-72412290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1323975"/>
            <a:ext cx="78105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633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">
            <a:extLst>
              <a:ext uri="{FF2B5EF4-FFF2-40B4-BE49-F238E27FC236}">
                <a16:creationId xmlns:a16="http://schemas.microsoft.com/office/drawing/2014/main" id="{2F111A78-3132-EABD-B56B-5781BBB723E4}"/>
              </a:ext>
            </a:extLst>
          </p:cNvPr>
          <p:cNvSpPr/>
          <p:nvPr/>
        </p:nvSpPr>
        <p:spPr>
          <a:xfrm>
            <a:off x="0" y="1150069"/>
            <a:ext cx="12192000" cy="4557860"/>
          </a:xfrm>
          <a:prstGeom prst="rect">
            <a:avLst/>
          </a:prstGeom>
          <a:solidFill>
            <a:schemeClr val="accent6">
              <a:alpha val="75490"/>
            </a:schemeClr>
          </a:solidFill>
          <a:ln w="12700">
            <a:miter lim="400000"/>
          </a:ln>
        </p:spPr>
        <p:txBody>
          <a:bodyPr lIns="45719" rIns="45719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B82281-F240-204A-AD9E-E3165D5481C0}"/>
              </a:ext>
            </a:extLst>
          </p:cNvPr>
          <p:cNvSpPr/>
          <p:nvPr/>
        </p:nvSpPr>
        <p:spPr>
          <a:xfrm>
            <a:off x="0" y="2217655"/>
            <a:ext cx="12192000" cy="242268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852B75F-B008-2212-2668-1EAAA5620827}"/>
              </a:ext>
            </a:extLst>
          </p:cNvPr>
          <p:cNvSpPr txBox="1"/>
          <p:nvPr/>
        </p:nvSpPr>
        <p:spPr>
          <a:xfrm>
            <a:off x="2183876" y="2690335"/>
            <a:ext cx="78242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0" dirty="0">
                <a:solidFill>
                  <a:schemeClr val="bg1"/>
                </a:solidFill>
              </a:rPr>
              <a:t>Spring AOP</a:t>
            </a:r>
          </a:p>
        </p:txBody>
      </p:sp>
    </p:spTree>
    <p:extLst>
      <p:ext uri="{BB962C8B-B14F-4D97-AF65-F5344CB8AC3E}">
        <p14:creationId xmlns:p14="http://schemas.microsoft.com/office/powerpoint/2010/main" val="3370828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353FA982-0DD4-4D6C-0908-EC37E325AF9D}"/>
              </a:ext>
            </a:extLst>
          </p:cNvPr>
          <p:cNvSpPr/>
          <p:nvPr/>
        </p:nvSpPr>
        <p:spPr>
          <a:xfrm>
            <a:off x="0" y="0"/>
            <a:ext cx="12192000" cy="695739"/>
          </a:xfrm>
          <a:prstGeom prst="rect">
            <a:avLst/>
          </a:prstGeom>
          <a:solidFill>
            <a:schemeClr val="accent6">
              <a:alpha val="75490"/>
            </a:schemeClr>
          </a:solidFill>
          <a:ln w="12700">
            <a:miter lim="400000"/>
          </a:ln>
        </p:spPr>
        <p:txBody>
          <a:bodyPr lIns="45719" rIns="45719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endParaRPr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F3754AF-0178-F8CD-3754-79994ED0D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03617" cy="695739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EB96CCD-0D22-61D2-7EE8-09DE357E64F7}"/>
              </a:ext>
            </a:extLst>
          </p:cNvPr>
          <p:cNvSpPr txBox="1"/>
          <p:nvPr/>
        </p:nvSpPr>
        <p:spPr>
          <a:xfrm>
            <a:off x="407376" y="1002323"/>
            <a:ext cx="1159294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Programmation orienté aspect :</a:t>
            </a:r>
          </a:p>
          <a:p>
            <a:pPr algn="just"/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C’est un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paradigm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programmation qui permet de traiter séparément 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</a:t>
            </a:r>
            <a:r>
              <a:rPr lang="fr-FR" sz="16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préoccupations</a:t>
            </a:r>
            <a:r>
              <a:rPr lang="fr-F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transversales 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(Cross Cutting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Concerns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qui relèvent souvent des aspects techniques (journalisation, sécurité, Transaction…).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préoccupations métier, qui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consistentle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cœur d’une application.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tisseur d’aspect : un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qui va nous permettre de faire le tissage, prendre les aspects et les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pluger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quelque part dans notre code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metier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ex :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AssepectJ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SpringAOP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Donc le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paradigm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AOP est fait pour séparer le code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metier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 code technique, elle est transversale et non liée a un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programmation elle peut être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implemneté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 orienté objet ou pas (C, java), le seul prérequis c’est d’avoir un tisseur  d’aspect pour le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cible.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A039F01-68DF-F133-0165-5362C60A8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1752" y="3529712"/>
            <a:ext cx="2582872" cy="315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264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353FA982-0DD4-4D6C-0908-EC37E325AF9D}"/>
              </a:ext>
            </a:extLst>
          </p:cNvPr>
          <p:cNvSpPr/>
          <p:nvPr/>
        </p:nvSpPr>
        <p:spPr>
          <a:xfrm>
            <a:off x="0" y="0"/>
            <a:ext cx="12192000" cy="695739"/>
          </a:xfrm>
          <a:prstGeom prst="rect">
            <a:avLst/>
          </a:prstGeom>
          <a:solidFill>
            <a:schemeClr val="accent6">
              <a:alpha val="75490"/>
            </a:schemeClr>
          </a:solidFill>
          <a:ln w="12700">
            <a:miter lim="400000"/>
          </a:ln>
        </p:spPr>
        <p:txBody>
          <a:bodyPr lIns="45719" rIns="45719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endParaRPr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F3754AF-0178-F8CD-3754-79994ED0D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03617" cy="69573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CBA201F2-3593-7D3D-D2BD-F4CE1C200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36" y="970077"/>
            <a:ext cx="6115050" cy="52006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FA7753C-6A80-5C5F-086E-4B06D11E7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0104" y="1352255"/>
            <a:ext cx="5100118" cy="443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010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353FA982-0DD4-4D6C-0908-EC37E325AF9D}"/>
              </a:ext>
            </a:extLst>
          </p:cNvPr>
          <p:cNvSpPr/>
          <p:nvPr/>
        </p:nvSpPr>
        <p:spPr>
          <a:xfrm>
            <a:off x="0" y="0"/>
            <a:ext cx="12192000" cy="695739"/>
          </a:xfrm>
          <a:prstGeom prst="rect">
            <a:avLst/>
          </a:prstGeom>
          <a:solidFill>
            <a:schemeClr val="accent6">
              <a:alpha val="75490"/>
            </a:schemeClr>
          </a:solidFill>
          <a:ln w="12700">
            <a:miter lim="400000"/>
          </a:ln>
        </p:spPr>
        <p:txBody>
          <a:bodyPr lIns="45719" rIns="45719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endParaRPr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F3754AF-0178-F8CD-3754-79994ED0D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03617" cy="69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525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353FA982-0DD4-4D6C-0908-EC37E325AF9D}"/>
              </a:ext>
            </a:extLst>
          </p:cNvPr>
          <p:cNvSpPr/>
          <p:nvPr/>
        </p:nvSpPr>
        <p:spPr>
          <a:xfrm>
            <a:off x="0" y="0"/>
            <a:ext cx="12192000" cy="695739"/>
          </a:xfrm>
          <a:prstGeom prst="rect">
            <a:avLst/>
          </a:prstGeom>
          <a:solidFill>
            <a:schemeClr val="accent6">
              <a:alpha val="75490"/>
            </a:schemeClr>
          </a:solidFill>
          <a:ln w="12700">
            <a:miter lim="400000"/>
          </a:ln>
        </p:spPr>
        <p:txBody>
          <a:bodyPr lIns="45719" rIns="45719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endParaRPr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F3754AF-0178-F8CD-3754-79994ED0D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03617" cy="69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537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353FA982-0DD4-4D6C-0908-EC37E325AF9D}"/>
              </a:ext>
            </a:extLst>
          </p:cNvPr>
          <p:cNvSpPr/>
          <p:nvPr/>
        </p:nvSpPr>
        <p:spPr>
          <a:xfrm>
            <a:off x="0" y="0"/>
            <a:ext cx="12192000" cy="695739"/>
          </a:xfrm>
          <a:prstGeom prst="rect">
            <a:avLst/>
          </a:prstGeom>
          <a:solidFill>
            <a:schemeClr val="accent6">
              <a:alpha val="75490"/>
            </a:schemeClr>
          </a:solidFill>
          <a:ln w="12700">
            <a:miter lim="400000"/>
          </a:ln>
        </p:spPr>
        <p:txBody>
          <a:bodyPr lIns="45719" rIns="45719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endParaRPr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F3754AF-0178-F8CD-3754-79994ED0D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03617" cy="69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353FA982-0DD4-4D6C-0908-EC37E325AF9D}"/>
              </a:ext>
            </a:extLst>
          </p:cNvPr>
          <p:cNvSpPr/>
          <p:nvPr/>
        </p:nvSpPr>
        <p:spPr>
          <a:xfrm>
            <a:off x="0" y="0"/>
            <a:ext cx="12192000" cy="695739"/>
          </a:xfrm>
          <a:prstGeom prst="rect">
            <a:avLst/>
          </a:prstGeom>
          <a:solidFill>
            <a:schemeClr val="accent6">
              <a:alpha val="75490"/>
            </a:schemeClr>
          </a:solidFill>
          <a:ln w="12700">
            <a:miter lim="400000"/>
          </a:ln>
        </p:spPr>
        <p:txBody>
          <a:bodyPr lIns="45719" rIns="45719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endParaRPr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F3754AF-0178-F8CD-3754-79994ED0D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03617" cy="69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4954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86124EB6C205543AE97BF1305E590F0" ma:contentTypeVersion="9" ma:contentTypeDescription="Crée un document." ma:contentTypeScope="" ma:versionID="1ce0845063f8d02f58d5c8792f2d4262">
  <xsd:schema xmlns:xsd="http://www.w3.org/2001/XMLSchema" xmlns:xs="http://www.w3.org/2001/XMLSchema" xmlns:p="http://schemas.microsoft.com/office/2006/metadata/properties" xmlns:ns3="ee65b073-ffcd-4d2c-8577-755f084c5e39" xmlns:ns4="40db12fb-f3c4-4bfa-a160-4995540f67e2" targetNamespace="http://schemas.microsoft.com/office/2006/metadata/properties" ma:root="true" ma:fieldsID="43130937d3db4667a8ed9e96fb5ad8f8" ns3:_="" ns4:_="">
    <xsd:import namespace="ee65b073-ffcd-4d2c-8577-755f084c5e39"/>
    <xsd:import namespace="40db12fb-f3c4-4bfa-a160-4995540f67e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65b073-ffcd-4d2c-8577-755f084c5e3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db12fb-f3c4-4bfa-a160-4995540f67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61A16D-50F9-4868-A56E-F36D50C97AD2}">
  <ds:schemaRefs>
    <ds:schemaRef ds:uri="40db12fb-f3c4-4bfa-a160-4995540f67e2"/>
    <ds:schemaRef ds:uri="ee65b073-ffcd-4d2c-8577-755f084c5e3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EC81930-34C1-4F82-B8D2-A43C597E5E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7DE3229-BA24-4224-9E3D-185B28C9EC02}">
  <ds:schemaRefs>
    <ds:schemaRef ds:uri="40db12fb-f3c4-4bfa-a160-4995540f67e2"/>
    <ds:schemaRef ds:uri="ee65b073-ffcd-4d2c-8577-755f084c5e3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7104</TotalTime>
  <Words>135</Words>
  <Application>Microsoft Office PowerPoint</Application>
  <PresentationFormat>Grand écran</PresentationFormat>
  <Paragraphs>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Fahd KORAICHE</dc:creator>
  <cp:lastModifiedBy>Fahd KORAICHE</cp:lastModifiedBy>
  <cp:revision>15</cp:revision>
  <dcterms:created xsi:type="dcterms:W3CDTF">2022-09-16T13:36:45Z</dcterms:created>
  <dcterms:modified xsi:type="dcterms:W3CDTF">2023-01-04T08:05:28Z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0x010100886124EB6C205543AE97BF1305E590F0</vt:lpwstr>
  </property>
</Properties>
</file>