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94" d="100"/>
          <a:sy n="94" d="100"/>
        </p:scale>
        <p:origin x="6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30AF9-2C0C-4A49-925B-728D8A5DB3A3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DEAFB-F9D7-4B67-94F0-3D012C24D2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7239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30AF9-2C0C-4A49-925B-728D8A5DB3A3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DEAFB-F9D7-4B67-94F0-3D012C24D2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2316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30AF9-2C0C-4A49-925B-728D8A5DB3A3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DEAFB-F9D7-4B67-94F0-3D012C24D2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53412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30AF9-2C0C-4A49-925B-728D8A5DB3A3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DEAFB-F9D7-4B67-94F0-3D012C24D251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9580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30AF9-2C0C-4A49-925B-728D8A5DB3A3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DEAFB-F9D7-4B67-94F0-3D012C24D2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89823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30AF9-2C0C-4A49-925B-728D8A5DB3A3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DEAFB-F9D7-4B67-94F0-3D012C24D2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15593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30AF9-2C0C-4A49-925B-728D8A5DB3A3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DEAFB-F9D7-4B67-94F0-3D012C24D2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69085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30AF9-2C0C-4A49-925B-728D8A5DB3A3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DEAFB-F9D7-4B67-94F0-3D012C24D2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62791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30AF9-2C0C-4A49-925B-728D8A5DB3A3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DEAFB-F9D7-4B67-94F0-3D012C24D2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0844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30AF9-2C0C-4A49-925B-728D8A5DB3A3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DEAFB-F9D7-4B67-94F0-3D012C24D2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6640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30AF9-2C0C-4A49-925B-728D8A5DB3A3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DEAFB-F9D7-4B67-94F0-3D012C24D2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5635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30AF9-2C0C-4A49-925B-728D8A5DB3A3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DEAFB-F9D7-4B67-94F0-3D012C24D2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2881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30AF9-2C0C-4A49-925B-728D8A5DB3A3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DEAFB-F9D7-4B67-94F0-3D012C24D2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566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30AF9-2C0C-4A49-925B-728D8A5DB3A3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DEAFB-F9D7-4B67-94F0-3D012C24D2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6683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30AF9-2C0C-4A49-925B-728D8A5DB3A3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DEAFB-F9D7-4B67-94F0-3D012C24D2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730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30AF9-2C0C-4A49-925B-728D8A5DB3A3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DEAFB-F9D7-4B67-94F0-3D012C24D2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8159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30AF9-2C0C-4A49-925B-728D8A5DB3A3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DEAFB-F9D7-4B67-94F0-3D012C24D2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1393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7F30AF9-2C0C-4A49-925B-728D8A5DB3A3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0ADEAFB-F9D7-4B67-94F0-3D012C24D2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69521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2FF5B1-FC2C-1458-2FB4-DA3777EE90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WebTranslator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E411251-4A76-8B01-1F18-0BE9C7B38E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Алиса </a:t>
            </a:r>
            <a:r>
              <a:rPr lang="ru-RU" dirty="0" err="1"/>
              <a:t>Шевкаленко</a:t>
            </a:r>
            <a:r>
              <a:rPr lang="ru-RU" dirty="0"/>
              <a:t> </a:t>
            </a:r>
          </a:p>
          <a:p>
            <a:r>
              <a:rPr lang="ru-RU" dirty="0"/>
              <a:t>Максим Кожанов</a:t>
            </a:r>
          </a:p>
        </p:txBody>
      </p:sp>
    </p:spTree>
    <p:extLst>
      <p:ext uri="{BB962C8B-B14F-4D97-AF65-F5344CB8AC3E}">
        <p14:creationId xmlns:p14="http://schemas.microsoft.com/office/powerpoint/2010/main" val="3628118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800A34-FD6A-7251-A115-8CF5B76CC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Основная идея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35FD5D5-7A5F-5D52-2404-24A11D7C7D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ТЗ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1DE0D36-C24E-37DA-2BDF-96BB705FA29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6900" indent="0">
              <a:buNone/>
            </a:pPr>
            <a:r>
              <a:rPr lang="ru-RU" dirty="0"/>
              <a:t>Приложение – переводчик с возможностью заучивания слов через игру. Благодаря данному сайту пользователь сможет быстро переводить слова с английского языка и сразу заучивать их – не нужно заново оформлять карточки в другом приложении. Удобный режим заучивания – пользователь быстро запоминает материал, видит свой прогресс. Пользователь может управлять словами через личный кабинет, просматривать их перевод на </a:t>
            </a:r>
            <a:r>
              <a:rPr lang="ru-RU" dirty="0" err="1"/>
              <a:t>флеш</a:t>
            </a:r>
            <a:r>
              <a:rPr lang="ru-RU" dirty="0"/>
              <a:t>-картах.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C2DEDF3-2123-EA3F-F028-D7862742BA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/>
              <a:t>Задачи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3BDEB09-388B-6DA7-CB25-91ABB69CBDC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ru-RU" dirty="0"/>
              <a:t>Создать приложение</a:t>
            </a:r>
          </a:p>
          <a:p>
            <a:r>
              <a:rPr lang="ru-RU" dirty="0"/>
              <a:t>Базы данных для пользователя и слов </a:t>
            </a:r>
          </a:p>
          <a:p>
            <a:r>
              <a:rPr lang="ru-RU" dirty="0"/>
              <a:t>Реализовать аутентификацию и регистрацию пользователя</a:t>
            </a:r>
          </a:p>
          <a:p>
            <a:r>
              <a:rPr lang="ru-RU" dirty="0"/>
              <a:t> Перевод слов с помощью </a:t>
            </a:r>
            <a:r>
              <a:rPr lang="en-US" dirty="0"/>
              <a:t>API </a:t>
            </a:r>
            <a:r>
              <a:rPr lang="ru-RU" dirty="0"/>
              <a:t>Яндекс-переводчика</a:t>
            </a:r>
          </a:p>
          <a:p>
            <a:r>
              <a:rPr lang="ru-RU" dirty="0"/>
              <a:t>Игра для заучивания слов</a:t>
            </a:r>
          </a:p>
          <a:p>
            <a:r>
              <a:rPr lang="ru-RU" dirty="0"/>
              <a:t>Сделать несколько вариантов тем – светлая и темная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4430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521355-DBE3-7CFE-4497-EC43D5853F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C55AB5-C830-053D-00ED-0A3625B0F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Процесс создания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748D767-4484-E748-91C9-1F3998E33D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1703" y="1707651"/>
            <a:ext cx="4876344" cy="544884"/>
          </a:xfrm>
        </p:spPr>
        <p:txBody>
          <a:bodyPr/>
          <a:lstStyle/>
          <a:p>
            <a:r>
              <a:rPr lang="ru-RU" dirty="0"/>
              <a:t>Технологии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4666EF6-3CD9-96DC-F09C-DDF74E9CD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01703" y="2380136"/>
            <a:ext cx="4876344" cy="3411063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ru-RU" sz="2000" dirty="0"/>
              <a:t>SQL для работы с базой данных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ru-RU" sz="2000" dirty="0" err="1"/>
              <a:t>sqlalchemy</a:t>
            </a:r>
            <a:r>
              <a:rPr lang="ru-RU" sz="2000" dirty="0"/>
              <a:t> - для работы с БД с использованием архитектуры ORM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ru-RU" sz="2000" dirty="0"/>
              <a:t>Использование API Яндекс переводчика для перевода слова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/>
              <a:t>F</a:t>
            </a:r>
            <a:r>
              <a:rPr lang="ru-RU" sz="2000" dirty="0" err="1"/>
              <a:t>lask</a:t>
            </a:r>
            <a:r>
              <a:rPr lang="ru-RU" sz="2000" dirty="0"/>
              <a:t> для создания пользовательского интерфейса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ru-RU" sz="2000" dirty="0"/>
              <a:t>Использование </a:t>
            </a:r>
            <a:r>
              <a:rPr lang="ru-RU" sz="2000" dirty="0" err="1"/>
              <a:t>jwt</a:t>
            </a:r>
            <a:r>
              <a:rPr lang="ru-RU" sz="2000" dirty="0"/>
              <a:t> для получения токенов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ru-RU" sz="2000" dirty="0"/>
              <a:t>Использование библиотеки </a:t>
            </a:r>
            <a:r>
              <a:rPr lang="ru-RU" sz="2000" dirty="0" err="1"/>
              <a:t>spacy</a:t>
            </a:r>
            <a:r>
              <a:rPr lang="ru-RU" sz="2000" dirty="0"/>
              <a:t> для перевода слов в начальную форму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E44AF79-5410-F3C6-07F5-F1840F9111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94967" y="1707652"/>
            <a:ext cx="4895330" cy="544883"/>
          </a:xfrm>
        </p:spPr>
        <p:txBody>
          <a:bodyPr/>
          <a:lstStyle/>
          <a:p>
            <a:r>
              <a:rPr lang="ru-RU" dirty="0"/>
              <a:t>Основные этапы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C3834B2-B028-554D-4526-39655DA83D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94967" y="2246787"/>
            <a:ext cx="5087408" cy="3411063"/>
          </a:xfrm>
        </p:spPr>
        <p:txBody>
          <a:bodyPr>
            <a:noAutofit/>
          </a:bodyPr>
          <a:lstStyle/>
          <a:p>
            <a:r>
              <a:rPr lang="ru-RU" sz="1600" dirty="0"/>
              <a:t>Создать приложение</a:t>
            </a:r>
          </a:p>
          <a:p>
            <a:r>
              <a:rPr lang="ru-RU" sz="1600" dirty="0"/>
              <a:t>Определить, как будет осуществляться перевод слов</a:t>
            </a:r>
          </a:p>
          <a:p>
            <a:r>
              <a:rPr lang="ru-RU" sz="1600" dirty="0"/>
              <a:t>Создать и подключить </a:t>
            </a:r>
            <a:r>
              <a:rPr lang="en-US" sz="1600" dirty="0"/>
              <a:t>API</a:t>
            </a:r>
          </a:p>
          <a:p>
            <a:r>
              <a:rPr lang="ru-RU" sz="1600" dirty="0"/>
              <a:t>Сделать страницы входа в аккаунт и регистрации</a:t>
            </a:r>
          </a:p>
          <a:p>
            <a:r>
              <a:rPr lang="ru-RU" sz="1600" dirty="0"/>
              <a:t>Придумать формат игры и написать ее</a:t>
            </a:r>
          </a:p>
          <a:p>
            <a:r>
              <a:rPr lang="ru-RU" sz="1600" dirty="0"/>
              <a:t>Добавить изображение</a:t>
            </a:r>
          </a:p>
          <a:p>
            <a:r>
              <a:rPr lang="ru-RU" sz="1600" dirty="0"/>
              <a:t>Протестировать</a:t>
            </a:r>
          </a:p>
          <a:p>
            <a:r>
              <a:rPr lang="ru-RU" sz="1600" dirty="0"/>
              <a:t>Исправить ошибки, предложит протестировать другим, добавить предлагаемые функции</a:t>
            </a:r>
          </a:p>
        </p:txBody>
      </p:sp>
    </p:spTree>
    <p:extLst>
      <p:ext uri="{BB962C8B-B14F-4D97-AF65-F5344CB8AC3E}">
        <p14:creationId xmlns:p14="http://schemas.microsoft.com/office/powerpoint/2010/main" val="4231901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ACE28A-2B6F-D63E-2C8F-AAF7A8EB7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3495" y="350134"/>
            <a:ext cx="5020280" cy="970450"/>
          </a:xfrm>
        </p:spPr>
        <p:txBody>
          <a:bodyPr>
            <a:normAutofit/>
          </a:bodyPr>
          <a:lstStyle/>
          <a:p>
            <a:r>
              <a:rPr lang="ru-RU" dirty="0"/>
              <a:t>Выводы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993ACD-8AB6-DA4C-14AF-875BF56D5DBF}"/>
              </a:ext>
            </a:extLst>
          </p:cNvPr>
          <p:cNvSpPr txBox="1"/>
          <p:nvPr/>
        </p:nvSpPr>
        <p:spPr>
          <a:xfrm>
            <a:off x="819574" y="1735574"/>
            <a:ext cx="5628852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ru-RU" sz="2000" dirty="0"/>
              <a:t>Опыт создания сайта на </a:t>
            </a:r>
            <a:r>
              <a:rPr lang="en-US" sz="2000" dirty="0"/>
              <a:t>Flask</a:t>
            </a:r>
            <a:endParaRPr lang="ru-RU" sz="20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ru-RU" sz="2000" dirty="0"/>
              <a:t>Командная работа над проектом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ru-RU" sz="2000" dirty="0"/>
              <a:t>Практика в использовании различный библиотек, модулей, </a:t>
            </a:r>
            <a:r>
              <a:rPr lang="en-US" sz="2000" dirty="0"/>
              <a:t>html</a:t>
            </a:r>
            <a:endParaRPr lang="ru-RU" sz="20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ru-RU" sz="2000" dirty="0"/>
              <a:t>Работа с </a:t>
            </a:r>
            <a:r>
              <a:rPr lang="en-US" sz="2000" dirty="0"/>
              <a:t>API</a:t>
            </a:r>
            <a:r>
              <a:rPr lang="ru-RU" sz="2000" dirty="0"/>
              <a:t>, базами данных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/>
              <a:t> </a:t>
            </a:r>
            <a:r>
              <a:rPr lang="ru-RU" sz="2000" dirty="0"/>
              <a:t>Использование </a:t>
            </a:r>
            <a:r>
              <a:rPr lang="en-US" sz="2000" dirty="0"/>
              <a:t>html </a:t>
            </a:r>
            <a:r>
              <a:rPr lang="ru-RU" sz="2000" dirty="0"/>
              <a:t>и шаблонов </a:t>
            </a:r>
            <a:r>
              <a:rPr lang="en-US" sz="2000" dirty="0"/>
              <a:t>Jinja</a:t>
            </a:r>
            <a:endParaRPr lang="ru-RU" sz="20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/>
              <a:t>Orm </a:t>
            </a:r>
            <a:r>
              <a:rPr lang="ru-RU" sz="2000" dirty="0"/>
              <a:t>вместо </a:t>
            </a:r>
            <a:r>
              <a:rPr lang="en-US" sz="2000" dirty="0" err="1"/>
              <a:t>sql</a:t>
            </a:r>
            <a:r>
              <a:rPr lang="en-US" sz="2000" dirty="0"/>
              <a:t> </a:t>
            </a:r>
            <a:r>
              <a:rPr lang="ru-RU" sz="2000" dirty="0"/>
              <a:t>запросов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ru-RU" sz="2000" dirty="0"/>
              <a:t>Отдельные формы для аутентификации и регистрации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ru-RU" sz="2000" dirty="0"/>
              <a:t>Интеграция анимаций и картинок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ru-RU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3862B8-6B07-6634-2FB0-FE360AA1C489}"/>
              </a:ext>
            </a:extLst>
          </p:cNvPr>
          <p:cNvSpPr txBox="1"/>
          <p:nvPr/>
        </p:nvSpPr>
        <p:spPr>
          <a:xfrm>
            <a:off x="7048500" y="1543050"/>
            <a:ext cx="4191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Возможности для улучшения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6C3F98-6046-C558-98D4-CFBFAC6FFF9F}"/>
              </a:ext>
            </a:extLst>
          </p:cNvPr>
          <p:cNvSpPr txBox="1"/>
          <p:nvPr/>
        </p:nvSpPr>
        <p:spPr>
          <a:xfrm>
            <a:off x="7048500" y="2610029"/>
            <a:ext cx="4191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ru-RU" dirty="0"/>
              <a:t>Добавление других видов заучивания (например, с помощью карточек)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ru-RU" dirty="0"/>
              <a:t>Визуальные улучшения интерфейса(анимации, дизайн, музыка)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ru-RU" dirty="0"/>
              <a:t>Отображение прогресса изучения пользователя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D07638C-E9CA-DF9E-111B-252E35E95919}"/>
              </a:ext>
            </a:extLst>
          </p:cNvPr>
          <p:cNvSpPr txBox="1">
            <a:spLocks/>
          </p:cNvSpPr>
          <p:nvPr/>
        </p:nvSpPr>
        <p:spPr>
          <a:xfrm>
            <a:off x="1033420" y="5042323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https://korali.lol:4567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3003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анец">
  <a:themeElements>
    <a:clrScheme name="Сланец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Сланец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анец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TM04033929[[fn=Сланец]]</Template>
  <TotalTime>59</TotalTime>
  <Words>270</Words>
  <Application>Microsoft Office PowerPoint</Application>
  <PresentationFormat>Широкоэкранный</PresentationFormat>
  <Paragraphs>44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Calisto MT</vt:lpstr>
      <vt:lpstr>Wingdings</vt:lpstr>
      <vt:lpstr>Wingdings 2</vt:lpstr>
      <vt:lpstr>Сланец</vt:lpstr>
      <vt:lpstr>WebTranslator</vt:lpstr>
      <vt:lpstr>Основная идея</vt:lpstr>
      <vt:lpstr>Процесс создания</vt:lpstr>
      <vt:lpstr>Выводы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М К</dc:creator>
  <cp:lastModifiedBy>М К</cp:lastModifiedBy>
  <cp:revision>3</cp:revision>
  <dcterms:created xsi:type="dcterms:W3CDTF">2025-05-12T19:45:24Z</dcterms:created>
  <dcterms:modified xsi:type="dcterms:W3CDTF">2025-05-12T21:00:31Z</dcterms:modified>
</cp:coreProperties>
</file>