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352E648-4A41-43B4-AC4D-3F7BDDB307C5}" type="datetimeFigureOut">
              <a:rPr lang="ru-RU" smtClean="0"/>
              <a:t>05.03.2025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BCC1BBC-B74D-4338-B16D-69ADB1D2BB89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69157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648-4A41-43B4-AC4D-3F7BDDB307C5}" type="datetimeFigureOut">
              <a:rPr lang="ru-RU" smtClean="0"/>
              <a:t>05.03.2025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1BBC-B74D-4338-B16D-69ADB1D2B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2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648-4A41-43B4-AC4D-3F7BDDB307C5}" type="datetimeFigureOut">
              <a:rPr lang="ru-RU" smtClean="0"/>
              <a:t>05.03.2025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1BBC-B74D-4338-B16D-69ADB1D2B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26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648-4A41-43B4-AC4D-3F7BDDB307C5}" type="datetimeFigureOut">
              <a:rPr lang="ru-RU" smtClean="0"/>
              <a:t>05.03.2025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1BBC-B74D-4338-B16D-69ADB1D2B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12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52E648-4A41-43B4-AC4D-3F7BDDB307C5}" type="datetimeFigureOut">
              <a:rPr lang="ru-RU" smtClean="0"/>
              <a:t>05.03.2025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CC1BBC-B74D-4338-B16D-69ADB1D2BB8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17156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648-4A41-43B4-AC4D-3F7BDDB307C5}" type="datetimeFigureOut">
              <a:rPr lang="ru-RU" smtClean="0"/>
              <a:t>05.03.2025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1BBC-B74D-4338-B16D-69ADB1D2B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30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648-4A41-43B4-AC4D-3F7BDDB307C5}" type="datetimeFigureOut">
              <a:rPr lang="ru-RU" smtClean="0"/>
              <a:t>05.03.2025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1BBC-B74D-4338-B16D-69ADB1D2B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54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648-4A41-43B4-AC4D-3F7BDDB307C5}" type="datetimeFigureOut">
              <a:rPr lang="ru-RU" smtClean="0"/>
              <a:t>05.03.2025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1BBC-B74D-4338-B16D-69ADB1D2B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11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648-4A41-43B4-AC4D-3F7BDDB307C5}" type="datetimeFigureOut">
              <a:rPr lang="ru-RU" smtClean="0"/>
              <a:t>05.03.2025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1BBC-B74D-4338-B16D-69ADB1D2B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08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52E648-4A41-43B4-AC4D-3F7BDDB307C5}" type="datetimeFigureOut">
              <a:rPr lang="ru-RU" smtClean="0"/>
              <a:t>05.03.2025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CC1BBC-B74D-4338-B16D-69ADB1D2BB8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409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52E648-4A41-43B4-AC4D-3F7BDDB307C5}" type="datetimeFigureOut">
              <a:rPr lang="ru-RU" smtClean="0"/>
              <a:t>05.03.2025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CC1BBC-B74D-4338-B16D-69ADB1D2BB8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529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352E648-4A41-43B4-AC4D-3F7BDDB307C5}" type="datetimeFigureOut">
              <a:rPr lang="ru-RU" smtClean="0"/>
              <a:t>05.03.2025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BCC1BBC-B74D-4338-B16D-69ADB1D2BB8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021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96016" y="2362688"/>
            <a:ext cx="9144000" cy="2387600"/>
          </a:xfrm>
        </p:spPr>
        <p:txBody>
          <a:bodyPr/>
          <a:lstStyle/>
          <a:p>
            <a:r>
              <a:rPr lang="ru-RU" sz="7200" b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TuneSphere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65363" y="6233141"/>
            <a:ext cx="9144000" cy="1655762"/>
          </a:xfrm>
        </p:spPr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Разработчики</a:t>
            </a:r>
            <a:r>
              <a:rPr lang="en-US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Рома </a:t>
            </a:r>
            <a:r>
              <a:rPr lang="ru-RU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Римжа</a:t>
            </a:r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Балькова</a:t>
            </a:r>
            <a:r>
              <a:rPr lang="ru-RU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Лиза </a:t>
            </a:r>
            <a:endParaRPr lang="ru-RU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96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3439" y="1291884"/>
            <a:ext cx="10271156" cy="4943947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72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-Зачем оно Вам надо?</a:t>
            </a:r>
          </a:p>
          <a:p>
            <a:pPr marL="0" indent="0" algn="ctr">
              <a:buNone/>
            </a:pPr>
            <a:r>
              <a:rPr lang="ru-RU" sz="72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-Из чего?</a:t>
            </a:r>
          </a:p>
          <a:p>
            <a:pPr marL="0" indent="0" algn="ctr">
              <a:buNone/>
            </a:pPr>
            <a:r>
              <a:rPr lang="ru-RU" sz="72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-Как пользоваться?</a:t>
            </a:r>
          </a:p>
          <a:p>
            <a:pPr marL="0" indent="0" algn="ctr">
              <a:buNone/>
            </a:pPr>
            <a:endParaRPr lang="ru-RU" sz="72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70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5829" y="580265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Arial Black" panose="020B0A04020102020204" pitchFamily="34" charset="0"/>
              </a:rPr>
              <a:t>Зачем?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0365" y="1579958"/>
            <a:ext cx="9601200" cy="3581400"/>
          </a:xfrm>
        </p:spPr>
        <p:txBody>
          <a:bodyPr>
            <a:noAutofit/>
          </a:bodyPr>
          <a:lstStyle/>
          <a:p>
            <a:pPr marL="263525" indent="542925">
              <a:buNone/>
            </a:pPr>
            <a:r>
              <a:rPr lang="ru-RU" sz="2400" dirty="0" smtClean="0">
                <a:latin typeface="Bahnschrift Light SemiCondensed" panose="020B0502040204020203" pitchFamily="34" charset="0"/>
              </a:rPr>
              <a:t>Приложение, позволяющее пользователям добавлять свои аудиофайлы и добавлять обложки, предоставляет множество преимуществ. </a:t>
            </a:r>
          </a:p>
          <a:p>
            <a:pPr marL="263525" indent="542925">
              <a:buNone/>
            </a:pPr>
            <a:endParaRPr lang="ru-RU" sz="2400" dirty="0" smtClean="0">
              <a:latin typeface="Bahnschrift Light SemiCondensed" panose="020B0502040204020203" pitchFamily="34" charset="0"/>
            </a:endParaRPr>
          </a:p>
          <a:p>
            <a:pPr marL="606425" indent="-342900"/>
            <a:r>
              <a:rPr lang="ru-RU" sz="2400" dirty="0" smtClean="0">
                <a:latin typeface="Bahnschrift Light SemiCondensed" panose="020B0502040204020203" pitchFamily="34" charset="0"/>
              </a:rPr>
              <a:t>это улучшает организацию медиа-контента, позволяя легко находить и идентифицировать файлы</a:t>
            </a:r>
          </a:p>
          <a:p>
            <a:pPr marL="606425" indent="-342900"/>
            <a:r>
              <a:rPr lang="ru-RU" sz="2400" dirty="0" smtClean="0">
                <a:latin typeface="Bahnschrift Light SemiCondensed" panose="020B0502040204020203" pitchFamily="34" charset="0"/>
              </a:rPr>
              <a:t>возможность добавления обложек делает интерфейс более привлекательным и персонализированным, улучшая пользовательский опыт</a:t>
            </a:r>
          </a:p>
          <a:p>
            <a:pPr marL="606425" indent="-342900"/>
            <a:r>
              <a:rPr lang="ru-RU" sz="2400" dirty="0" smtClean="0">
                <a:latin typeface="Bahnschrift Light SemiCondensed" panose="020B0502040204020203" pitchFamily="34" charset="0"/>
              </a:rPr>
              <a:t>это позволяет создать уникальную коллекцию, отражающую индивидуальность пользователя</a:t>
            </a:r>
            <a:endParaRPr lang="ru-RU"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3904" y="1033938"/>
            <a:ext cx="398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______________________________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003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545578"/>
            <a:ext cx="9553074" cy="1485900"/>
          </a:xfrm>
        </p:spPr>
        <p:txBody>
          <a:bodyPr/>
          <a:lstStyle/>
          <a:p>
            <a:pPr algn="ctr"/>
            <a:r>
              <a:rPr lang="ru-RU" dirty="0" smtClean="0">
                <a:latin typeface="Arial Black" panose="020B0A04020102020204" pitchFamily="34" charset="0"/>
              </a:rPr>
              <a:t>Из чего?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87338" y="2031478"/>
            <a:ext cx="3784862" cy="13150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600" dirty="0" smtClean="0">
                <a:latin typeface="Arial Black" panose="020B0A04020102020204" pitchFamily="34" charset="0"/>
              </a:rPr>
              <a:t>WPF C#</a:t>
            </a:r>
            <a:endParaRPr lang="ru-RU" sz="96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15319" y="2848944"/>
            <a:ext cx="1272619" cy="99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aseline="-25000" dirty="0" smtClean="0">
                <a:latin typeface="Arial Black" panose="020B0A04020102020204" pitchFamily="34" charset="0"/>
              </a:rPr>
              <a:t>+</a:t>
            </a:r>
            <a:endParaRPr lang="ru-RU" sz="8800" baseline="-250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20871" y="2031478"/>
            <a:ext cx="35586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latin typeface="Arial Black" panose="020B0A04020102020204" pitchFamily="34" charset="0"/>
              </a:rPr>
              <a:t>SQLMS</a:t>
            </a:r>
            <a:endParaRPr lang="ru-RU" sz="9600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1648" y="919196"/>
            <a:ext cx="415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______________________________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04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6330" y="374715"/>
            <a:ext cx="9601200" cy="1485900"/>
          </a:xfrm>
        </p:spPr>
        <p:txBody>
          <a:bodyPr/>
          <a:lstStyle/>
          <a:p>
            <a:pPr algn="ctr"/>
            <a:r>
              <a:rPr lang="ru-RU" dirty="0" smtClean="0">
                <a:latin typeface="Arial Black" panose="020B0A04020102020204" pitchFamily="34" charset="0"/>
              </a:rPr>
              <a:t>Как пользоваться?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1068" y="748333"/>
            <a:ext cx="774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________________________________________________________</a:t>
            </a:r>
            <a:endParaRPr lang="ru-RU" dirty="0"/>
          </a:p>
        </p:txBody>
      </p:sp>
      <p:pic>
        <p:nvPicPr>
          <p:cNvPr id="17" name="Объект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551" y="1117665"/>
            <a:ext cx="4750279" cy="5596794"/>
          </a:xfrm>
        </p:spPr>
      </p:pic>
      <p:sp>
        <p:nvSpPr>
          <p:cNvPr id="15" name="AutoShape 6" descr="blob:https://web.telegram.org/7932c2a8-1ced-4fe8-91ea-eaf8893d2927"/>
          <p:cNvSpPr>
            <a:spLocks noChangeAspect="1" noChangeArrowheads="1"/>
          </p:cNvSpPr>
          <p:nvPr/>
        </p:nvSpPr>
        <p:spPr bwMode="auto">
          <a:xfrm>
            <a:off x="2881068" y="2478505"/>
            <a:ext cx="304800" cy="209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8" descr="blob:https://web.telegram.org/7932c2a8-1ced-4fe8-91ea-eaf8893d292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472" y="1117665"/>
            <a:ext cx="4750279" cy="559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8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63261" y="2625969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 smtClean="0">
                <a:latin typeface="Arial Black" panose="020B0A04020102020204" pitchFamily="34" charset="0"/>
              </a:rPr>
              <a:t>Спасибо за внимание!</a:t>
            </a:r>
            <a:endParaRPr lang="ru-RU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75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167</TotalTime>
  <Words>90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 Black</vt:lpstr>
      <vt:lpstr>Bahnschrift Light SemiCondensed</vt:lpstr>
      <vt:lpstr>Franklin Gothic Book</vt:lpstr>
      <vt:lpstr>Times New Roman</vt:lpstr>
      <vt:lpstr>Crop</vt:lpstr>
      <vt:lpstr>TuneSphere </vt:lpstr>
      <vt:lpstr>Презентация PowerPoint</vt:lpstr>
      <vt:lpstr>Зачем?</vt:lpstr>
      <vt:lpstr>Из чего?</vt:lpstr>
      <vt:lpstr>Как пользоваться?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Карманный Вор</cp:lastModifiedBy>
  <cp:revision>11</cp:revision>
  <dcterms:created xsi:type="dcterms:W3CDTF">2025-03-05T07:16:51Z</dcterms:created>
  <dcterms:modified xsi:type="dcterms:W3CDTF">2025-03-05T16:50:34Z</dcterms:modified>
</cp:coreProperties>
</file>