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AF627-210B-4B48-91BC-3EE6DBDC2A1B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4FC8-5E26-44E2-B164-FFBA97BB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4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84FC8-5E26-44E2-B164-FFBA97BB36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5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8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4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5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0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1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9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6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3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BFDE-5E4B-4BE5-ADB9-030B6ECE34E1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5BC7-FA0F-439E-A314-97CE91A75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8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PPT자료\PPT배경화면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PPT자료\동산 아이콘 최종완성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10" y="717090"/>
            <a:ext cx="3901980" cy="372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0100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여기어때 잘난체" pitchFamily="50" charset="-127"/>
                <a:ea typeface="여기어때 잘난체" pitchFamily="50" charset="-127"/>
              </a:rPr>
              <a:t>동 산</a:t>
            </a:r>
            <a:endParaRPr lang="ko-KR" altLang="en-US" dirty="0">
              <a:solidFill>
                <a:schemeClr val="bg1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877272"/>
            <a:ext cx="8229600" cy="3208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여기어때 잘난체" pitchFamily="50" charset="-127"/>
                <a:ea typeface="여기어때 잘난체" pitchFamily="50" charset="-127"/>
              </a:rPr>
              <a:t>강동현 박서현 김정호 최예지 이유림 </a:t>
            </a:r>
            <a:r>
              <a:rPr lang="ko-KR" altLang="en-US" sz="1400" dirty="0" err="1" smtClean="0">
                <a:solidFill>
                  <a:schemeClr val="bg1"/>
                </a:solidFill>
                <a:latin typeface="여기어때 잘난체" pitchFamily="50" charset="-127"/>
                <a:ea typeface="여기어때 잘난체" pitchFamily="50" charset="-127"/>
              </a:rPr>
              <a:t>유근</a:t>
            </a:r>
            <a:r>
              <a:rPr lang="ko-KR" altLang="en-US" sz="1400" dirty="0" err="1">
                <a:solidFill>
                  <a:schemeClr val="bg1"/>
                </a:solidFill>
                <a:latin typeface="여기어때 잘난체" pitchFamily="50" charset="-127"/>
                <a:ea typeface="여기어때 잘난체" pitchFamily="50" charset="-127"/>
              </a:rPr>
              <a:t>비</a:t>
            </a:r>
            <a:r>
              <a:rPr lang="ko-KR" altLang="en-US" sz="1400" dirty="0" smtClean="0">
                <a:solidFill>
                  <a:schemeClr val="bg1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47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5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메인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060848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5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로딩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060848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5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추천 루트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060848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75856" y="2492896"/>
            <a:ext cx="163184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85982" y="2492896"/>
            <a:ext cx="163184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5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환경 설정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060848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0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5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 err="1" smtClean="0">
                <a:latin typeface="나눔고딕" pitchFamily="50" charset="-127"/>
                <a:ea typeface="나눔고딕" pitchFamily="50" charset="-127"/>
              </a:rPr>
              <a:t>스트레칭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060848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5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친구관리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060848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9934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8323"/>
            <a:ext cx="2637929" cy="337715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루트 화면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064070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57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5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결과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060848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4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5"/>
          </a:xfrm>
        </p:spPr>
        <p:txBody>
          <a:bodyPr>
            <a:normAutofit/>
          </a:bodyPr>
          <a:lstStyle/>
          <a:p>
            <a:pPr algn="ctr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---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060848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6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5"/>
          </a:xfrm>
        </p:spPr>
        <p:txBody>
          <a:bodyPr>
            <a:normAutofit/>
          </a:bodyPr>
          <a:lstStyle/>
          <a:p>
            <a:pPr algn="ctr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---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060848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07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835696" y="2690335"/>
            <a:ext cx="6491464" cy="3671015"/>
            <a:chOff x="1835696" y="2690335"/>
            <a:chExt cx="6491464" cy="3671015"/>
          </a:xfrm>
        </p:grpSpPr>
        <p:sp>
          <p:nvSpPr>
            <p:cNvPr id="4" name="TextBox 3"/>
            <p:cNvSpPr txBox="1"/>
            <p:nvPr/>
          </p:nvSpPr>
          <p:spPr>
            <a:xfrm>
              <a:off x="1835696" y="3244333"/>
              <a:ext cx="1475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CC22D"/>
                  </a:solidFill>
                  <a:latin typeface="여기어때 잘난체" pitchFamily="50" charset="-127"/>
                  <a:ea typeface="여기어때 잘난체" pitchFamily="50" charset="-127"/>
                </a:rPr>
                <a:t>CONTENTS</a:t>
              </a:r>
              <a:endParaRPr lang="ko-KR" altLang="en-US" dirty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7984" y="2690335"/>
              <a:ext cx="344357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기획 의도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err="1" smtClean="0">
                  <a:latin typeface="나눔고딕" pitchFamily="50" charset="-127"/>
                  <a:ea typeface="나눔고딕" pitchFamily="50" charset="-127"/>
                </a:rPr>
                <a:t>타겟</a:t>
              </a: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 설정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IA(Information </a:t>
              </a:r>
              <a:r>
                <a:rPr lang="en-US" altLang="ko-KR" dirty="0" err="1" smtClean="0">
                  <a:latin typeface="나눔고딕" pitchFamily="50" charset="-127"/>
                  <a:ea typeface="나눔고딕" pitchFamily="50" charset="-127"/>
                </a:rPr>
                <a:t>Archtexture</a:t>
              </a:r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)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와이어 </a:t>
              </a:r>
              <a:r>
                <a:rPr lang="ko-KR" altLang="en-US" dirty="0" err="1" smtClean="0">
                  <a:latin typeface="나눔고딕" pitchFamily="50" charset="-127"/>
                  <a:ea typeface="나눔고딕" pitchFamily="50" charset="-127"/>
                </a:rPr>
                <a:t>프레이밍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  <a:p>
              <a:pPr marL="285750" indent="-285750">
                <a:buFont typeface="Arial" pitchFamily="34" charset="0"/>
                <a:buChar char="•"/>
              </a:pP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개별 화면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3077" name="Picture 5" descr="C:\Users\Administrator\Desktop\PPT자료\동산 아이콘 최종완성본_배경투명화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733256"/>
              <a:ext cx="658816" cy="628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156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istrator\Desktop\PPT자료\PPT배경화면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8800" dirty="0" smtClean="0">
                <a:solidFill>
                  <a:schemeClr val="bg1"/>
                </a:solidFill>
                <a:latin typeface="여기어때 잘난체" pitchFamily="50" charset="-127"/>
                <a:ea typeface="여기어때 잘난체" pitchFamily="50" charset="-127"/>
              </a:rPr>
              <a:t>감사합니다</a:t>
            </a:r>
            <a:r>
              <a:rPr lang="en-US" altLang="ko-KR" sz="8800" dirty="0" smtClean="0">
                <a:solidFill>
                  <a:schemeClr val="bg1"/>
                </a:solidFill>
                <a:latin typeface="여기어때 잘난체" pitchFamily="50" charset="-127"/>
                <a:ea typeface="여기어때 잘난체" pitchFamily="50" charset="-127"/>
              </a:rPr>
              <a:t>.</a:t>
            </a:r>
            <a:endParaRPr lang="ko-KR" altLang="en-US" sz="8800" dirty="0">
              <a:solidFill>
                <a:schemeClr val="bg1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8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15616" y="836712"/>
            <a:ext cx="209857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기획 의도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3275856" y="2276872"/>
            <a:ext cx="4968552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‘</a:t>
            </a:r>
            <a:r>
              <a:rPr lang="ko-KR" altLang="en-US" sz="45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동</a:t>
            </a:r>
            <a:r>
              <a:rPr lang="ko-KR" altLang="en-US" sz="12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네</a:t>
            </a:r>
            <a:r>
              <a:rPr lang="ko-KR" altLang="en-US" sz="45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산</a:t>
            </a:r>
            <a:r>
              <a:rPr lang="ko-KR" altLang="en-US" sz="12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책</a:t>
            </a:r>
            <a:r>
              <a:rPr lang="en-US" altLang="ko-KR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’</a:t>
            </a: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바쁜 현대인들을 위해</a:t>
            </a:r>
            <a:endParaRPr lang="en-US" altLang="ko-KR" sz="1500" dirty="0" smtClean="0"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지정된 혹은 현재 위치를 기반하여 </a:t>
            </a:r>
            <a:r>
              <a:rPr lang="ko-KR" altLang="en-US" sz="1500" dirty="0" err="1" smtClean="0">
                <a:latin typeface="나눔고딕" pitchFamily="50" charset="-127"/>
                <a:ea typeface="나눔고딕" pitchFamily="50" charset="-127"/>
              </a:rPr>
              <a:t>런닝코스를</a:t>
            </a:r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 추천</a:t>
            </a:r>
            <a:endParaRPr lang="en-US" altLang="ko-KR" sz="15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esktop\ppt자료 모음\아이폰5(화이트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68441"/>
            <a:ext cx="2635979" cy="46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15616" y="836712"/>
            <a:ext cx="209857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err="1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타겟</a:t>
            </a:r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 분석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15616" y="2276870"/>
            <a:ext cx="4392488" cy="3252662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2700" dirty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WHO</a:t>
            </a:r>
            <a:r>
              <a:rPr lang="en-US" altLang="ko-KR" sz="1500" dirty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5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/>
            </a:r>
            <a:br>
              <a:rPr lang="en-US" altLang="ko-KR" sz="15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</a:b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간단하게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조깅하고 싶은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사람들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fontAlgn="base"/>
            <a:endParaRPr lang="en-US" altLang="ko-KR" sz="15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  <a:p>
            <a:pPr fontAlgn="base"/>
            <a:endParaRPr lang="en-US" altLang="ko-KR" sz="1500" dirty="0" smtClean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7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HOW</a:t>
            </a:r>
            <a:r>
              <a:rPr lang="en-US" altLang="ko-KR" sz="15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br>
              <a:rPr lang="en-US" altLang="ko-KR" sz="15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</a:b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가까운 위치에 있는 조깅 코스 추천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5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500" dirty="0" smtClean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27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HWAT</a:t>
            </a:r>
            <a:r>
              <a:rPr lang="en-US" altLang="ko-KR" sz="15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br>
              <a:rPr lang="en-US" altLang="ko-KR" sz="15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</a:b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위치 기반으로 루트 추천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4852" y="2233337"/>
            <a:ext cx="12522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20~30</a:t>
            </a:r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대</a:t>
            </a:r>
            <a:endParaRPr lang="en-US" altLang="ko-KR" sz="15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대</a:t>
            </a:r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, 40</a:t>
            </a:r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대</a:t>
            </a:r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~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582764" y="2258308"/>
            <a:ext cx="792088" cy="504056"/>
          </a:xfrm>
          <a:prstGeom prst="roundRect">
            <a:avLst/>
          </a:prstGeom>
          <a:solidFill>
            <a:srgbClr val="FCC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Main</a:t>
            </a:r>
          </a:p>
          <a:p>
            <a:pPr algn="ctr"/>
            <a:r>
              <a:rPr lang="en-US" altLang="ko-KR" sz="1500" dirty="0" smtClean="0">
                <a:latin typeface="나눔고딕" pitchFamily="50" charset="-127"/>
                <a:ea typeface="나눔고딕" pitchFamily="50" charset="-127"/>
              </a:rPr>
              <a:t>Sub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55576" y="836712"/>
            <a:ext cx="2736304" cy="52638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err="1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I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nformation</a:t>
            </a:r>
            <a:r>
              <a:rPr lang="en-US" altLang="ko-KR" sz="2800" dirty="0" err="1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A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rchtexture</a:t>
            </a:r>
            <a:endParaRPr lang="ko-KR" altLang="en-US" sz="1600" dirty="0">
              <a:solidFill>
                <a:srgbClr val="FCC22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699792" y="1412777"/>
            <a:ext cx="3857668" cy="4744143"/>
            <a:chOff x="2699792" y="1412777"/>
            <a:chExt cx="3857668" cy="474414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716787" y="1412777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시작 화면</a:t>
              </a:r>
              <a:endPara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699797" y="2040275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GPS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및 개인정보 동의</a:t>
              </a:r>
              <a:endPara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699796" y="2667773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회원가입</a:t>
              </a:r>
              <a:endPara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699795" y="3295271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메인 화면</a:t>
              </a:r>
              <a:endPara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699793" y="4550267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추천 </a:t>
              </a:r>
              <a:endPara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루트 화면</a:t>
              </a:r>
              <a:endPara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699792" y="5805264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결과 화면</a:t>
              </a:r>
              <a:endPara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99794" y="3922769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로딩 화면</a:t>
              </a:r>
              <a:endPara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112445" y="4550267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퀵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메뉴</a:t>
              </a:r>
              <a:endPara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525099" y="3902195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환경 설정</a:t>
              </a:r>
              <a:endPara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525098" y="4550267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스트레칭</a:t>
              </a:r>
              <a:endPara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525099" y="5198339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친구 관리</a:t>
              </a:r>
              <a:endPara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699797" y="5177765"/>
              <a:ext cx="1032361" cy="351656"/>
            </a:xfrm>
            <a:prstGeom prst="roundRect">
              <a:avLst/>
            </a:prstGeom>
            <a:solidFill>
              <a:srgbClr val="FCC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루트 화면</a:t>
              </a:r>
              <a:endPara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1" name="직선 연결선 20"/>
            <p:cNvCxnSpPr>
              <a:stCxn id="13" idx="3"/>
            </p:cNvCxnSpPr>
            <p:nvPr/>
          </p:nvCxnSpPr>
          <p:spPr>
            <a:xfrm>
              <a:off x="3732154" y="4726095"/>
              <a:ext cx="380291" cy="0"/>
            </a:xfrm>
            <a:prstGeom prst="line">
              <a:avLst/>
            </a:prstGeom>
            <a:ln>
              <a:solidFill>
                <a:srgbClr val="FCC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16" idx="3"/>
              <a:endCxn id="19" idx="1"/>
            </p:cNvCxnSpPr>
            <p:nvPr/>
          </p:nvCxnSpPr>
          <p:spPr>
            <a:xfrm>
              <a:off x="5144806" y="4726095"/>
              <a:ext cx="380293" cy="648072"/>
            </a:xfrm>
            <a:prstGeom prst="bentConnector3">
              <a:avLst/>
            </a:prstGeom>
            <a:ln>
              <a:solidFill>
                <a:srgbClr val="FCC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16" idx="3"/>
              <a:endCxn id="17" idx="1"/>
            </p:cNvCxnSpPr>
            <p:nvPr/>
          </p:nvCxnSpPr>
          <p:spPr>
            <a:xfrm flipV="1">
              <a:off x="5144806" y="4078023"/>
              <a:ext cx="380293" cy="648072"/>
            </a:xfrm>
            <a:prstGeom prst="bentConnector3">
              <a:avLst/>
            </a:prstGeom>
            <a:ln>
              <a:solidFill>
                <a:srgbClr val="FCC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16" idx="3"/>
              <a:endCxn id="18" idx="1"/>
            </p:cNvCxnSpPr>
            <p:nvPr/>
          </p:nvCxnSpPr>
          <p:spPr>
            <a:xfrm>
              <a:off x="5144806" y="4726095"/>
              <a:ext cx="380292" cy="0"/>
            </a:xfrm>
            <a:prstGeom prst="line">
              <a:avLst/>
            </a:prstGeom>
            <a:ln>
              <a:solidFill>
                <a:srgbClr val="FCC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4112444" y="1688619"/>
            <a:ext cx="1032361" cy="351656"/>
          </a:xfrm>
          <a:prstGeom prst="roundRect">
            <a:avLst/>
          </a:prstGeom>
          <a:solidFill>
            <a:srgbClr val="FCC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GPS 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정보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</a:t>
            </a:r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endParaRPr lang="ko-KR" altLang="en-US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12445" y="2391931"/>
            <a:ext cx="1032361" cy="351656"/>
          </a:xfrm>
          <a:prstGeom prst="roundRect">
            <a:avLst/>
          </a:prstGeom>
          <a:solidFill>
            <a:srgbClr val="FCC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개인정보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동의</a:t>
            </a:r>
            <a:endParaRPr lang="en-US" altLang="ko-KR" sz="12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꺾인 연결선 6"/>
          <p:cNvCxnSpPr>
            <a:stCxn id="9" idx="3"/>
            <a:endCxn id="22" idx="1"/>
          </p:cNvCxnSpPr>
          <p:nvPr/>
        </p:nvCxnSpPr>
        <p:spPr>
          <a:xfrm flipV="1">
            <a:off x="3732158" y="1864447"/>
            <a:ext cx="380286" cy="351656"/>
          </a:xfrm>
          <a:prstGeom prst="bentConnector3">
            <a:avLst/>
          </a:prstGeom>
          <a:ln>
            <a:solidFill>
              <a:srgbClr val="FCC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9" idx="3"/>
            <a:endCxn id="23" idx="1"/>
          </p:cNvCxnSpPr>
          <p:nvPr/>
        </p:nvCxnSpPr>
        <p:spPr>
          <a:xfrm>
            <a:off x="3732158" y="2216103"/>
            <a:ext cx="380287" cy="351656"/>
          </a:xfrm>
          <a:prstGeom prst="bentConnector3">
            <a:avLst/>
          </a:prstGeom>
          <a:ln>
            <a:solidFill>
              <a:srgbClr val="FCC2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와이어 </a:t>
            </a:r>
            <a:r>
              <a:rPr lang="ko-KR" altLang="en-US" sz="2800" dirty="0" err="1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프레이밍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59632" y="1700808"/>
            <a:ext cx="9361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64454" y="1704845"/>
            <a:ext cx="9361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666865" y="1704394"/>
            <a:ext cx="9361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59632" y="3573016"/>
            <a:ext cx="9361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08104" y="3651364"/>
            <a:ext cx="9361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83968" y="3651364"/>
            <a:ext cx="9361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76363" y="3651364"/>
            <a:ext cx="93610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28110" y="3822532"/>
            <a:ext cx="6480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786405" y="3822532"/>
            <a:ext cx="6480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28110" y="5004324"/>
            <a:ext cx="6480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97389" y="5026166"/>
            <a:ext cx="6480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30095" y="3822532"/>
            <a:ext cx="6480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58156" y="5026166"/>
            <a:ext cx="6480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08030" y="4999825"/>
            <a:ext cx="64807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ppt자료 모음\화면\위치정보 동의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247" y="1626685"/>
            <a:ext cx="876837" cy="18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rator\Desktop\ppt자료 모음\화면\개인정보 수집 및 동의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280" y="1632001"/>
            <a:ext cx="874302" cy="183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04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6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시작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2060848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strator\Desktop\ppt자료 모음\동산 아이콘 최종완성본_배경투명화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8853"/>
            <a:ext cx="604240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42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58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6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초기 설정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istrator\Desktop\ppt자료 모음\화면\개인정보 수집 및 동의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77" y="1935305"/>
            <a:ext cx="1795245" cy="37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strator\Desktop\ppt자료 모음\화면\위치정보 동의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63504"/>
            <a:ext cx="1795245" cy="37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PPT자료\PPT배경화면2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836712"/>
            <a:ext cx="2664296" cy="5263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>
                <a:solidFill>
                  <a:srgbClr val="FCC22D"/>
                </a:solidFill>
                <a:latin typeface="여기어때 잘난체" pitchFamily="50" charset="-127"/>
                <a:ea typeface="여기어때 잘난체" pitchFamily="50" charset="-127"/>
              </a:rPr>
              <a:t>개별 화면</a:t>
            </a:r>
            <a:endParaRPr lang="ko-KR" altLang="en-US" sz="2800" dirty="0">
              <a:solidFill>
                <a:srgbClr val="FCC22D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827584" y="1435101"/>
            <a:ext cx="2637929" cy="337715"/>
          </a:xfrm>
        </p:spPr>
        <p:txBody>
          <a:bodyPr>
            <a:normAutofit/>
          </a:bodyPr>
          <a:lstStyle/>
          <a:p>
            <a:pPr algn="ctr"/>
            <a:r>
              <a:rPr lang="ko-KR" altLang="en-US" sz="1500" dirty="0" smtClean="0">
                <a:latin typeface="나눔고딕" pitchFamily="50" charset="-127"/>
                <a:ea typeface="나눔고딕" pitchFamily="50" charset="-127"/>
              </a:rPr>
              <a:t>회원가입</a:t>
            </a:r>
            <a:endParaRPr lang="ko-KR" altLang="en-US" sz="15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5616" y="2060848"/>
            <a:ext cx="1944216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275856" y="2492896"/>
            <a:ext cx="163184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60103" y="2492896"/>
            <a:ext cx="1631847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5" descr="C:\Users\Administrator\Desktop\PPT자료\동산 아이콘 최종완성본_배경투명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33256"/>
            <a:ext cx="658816" cy="6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6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127</Words>
  <Application>Microsoft Office PowerPoint</Application>
  <PresentationFormat>화면 슬라이드 쇼(4:3)</PresentationFormat>
  <Paragraphs>74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동 산</vt:lpstr>
      <vt:lpstr>PowerPoint 프레젠테이션</vt:lpstr>
      <vt:lpstr>기획 의도</vt:lpstr>
      <vt:lpstr>타겟 분석</vt:lpstr>
      <vt:lpstr>InformationArchtexture</vt:lpstr>
      <vt:lpstr>와이어 프레이밍</vt:lpstr>
      <vt:lpstr>개별 화면</vt:lpstr>
      <vt:lpstr>개별 화면</vt:lpstr>
      <vt:lpstr>개별 화면</vt:lpstr>
      <vt:lpstr>개별 화면</vt:lpstr>
      <vt:lpstr>개별 화면</vt:lpstr>
      <vt:lpstr>개별 화면</vt:lpstr>
      <vt:lpstr>개별 화면</vt:lpstr>
      <vt:lpstr>개별 화면</vt:lpstr>
      <vt:lpstr>개별 화면</vt:lpstr>
      <vt:lpstr>개별 화면</vt:lpstr>
      <vt:lpstr>개별 화면</vt:lpstr>
      <vt:lpstr>개별 화면</vt:lpstr>
      <vt:lpstr>개별 화면</vt:lpstr>
      <vt:lpstr>감사합니다.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24</cp:revision>
  <dcterms:created xsi:type="dcterms:W3CDTF">2020-08-14T00:38:14Z</dcterms:created>
  <dcterms:modified xsi:type="dcterms:W3CDTF">2020-08-14T05:27:40Z</dcterms:modified>
</cp:coreProperties>
</file>