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ADFBD-C238-4A6B-8D0E-ACEE524873EB}" v="48" dt="2023-12-28T07:12:08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 kavya" userId="92dd395d38fc410f" providerId="LiveId" clId="{113ADFBD-C238-4A6B-8D0E-ACEE524873EB}"/>
    <pc:docChg chg="undo custSel addSld delSld modSld">
      <pc:chgData name="Vijaya kavya" userId="92dd395d38fc410f" providerId="LiveId" clId="{113ADFBD-C238-4A6B-8D0E-ACEE524873EB}" dt="2023-12-28T07:17:01.147" v="3015" actId="20577"/>
      <pc:docMkLst>
        <pc:docMk/>
      </pc:docMkLst>
      <pc:sldChg chg="addSp delSp modSp mod">
        <pc:chgData name="Vijaya kavya" userId="92dd395d38fc410f" providerId="LiveId" clId="{113ADFBD-C238-4A6B-8D0E-ACEE524873EB}" dt="2023-12-28T07:12:29.173" v="2950" actId="1076"/>
        <pc:sldMkLst>
          <pc:docMk/>
          <pc:sldMk cId="1007944011" sldId="256"/>
        </pc:sldMkLst>
        <pc:spChg chg="del">
          <ac:chgData name="Vijaya kavya" userId="92dd395d38fc410f" providerId="LiveId" clId="{113ADFBD-C238-4A6B-8D0E-ACEE524873EB}" dt="2023-12-27T06:56:21.036" v="0" actId="12084"/>
          <ac:spMkLst>
            <pc:docMk/>
            <pc:sldMk cId="1007944011" sldId="256"/>
            <ac:spMk id="3" creationId="{B865E0BF-AAF3-4ABE-8DF5-D83BF977C536}"/>
          </ac:spMkLst>
        </pc:spChg>
        <pc:spChg chg="add del mod">
          <ac:chgData name="Vijaya kavya" userId="92dd395d38fc410f" providerId="LiveId" clId="{113ADFBD-C238-4A6B-8D0E-ACEE524873EB}" dt="2023-12-28T07:08:58.478" v="2930" actId="12084"/>
          <ac:spMkLst>
            <pc:docMk/>
            <pc:sldMk cId="1007944011" sldId="256"/>
            <ac:spMk id="6" creationId="{3BBDFFC1-62D8-B844-52D4-AE628082538B}"/>
          </ac:spMkLst>
        </pc:spChg>
        <pc:graphicFrameChg chg="mod">
          <ac:chgData name="Vijaya kavya" userId="92dd395d38fc410f" providerId="LiveId" clId="{113ADFBD-C238-4A6B-8D0E-ACEE524873EB}" dt="2023-12-28T07:10:33.848" v="2938" actId="12788"/>
          <ac:graphicFrameMkLst>
            <pc:docMk/>
            <pc:sldMk cId="1007944011" sldId="256"/>
            <ac:graphicFrameMk id="4" creationId="{DC791CED-2CAF-9300-9959-793CFA77B147}"/>
          </ac:graphicFrameMkLst>
        </pc:graphicFrameChg>
        <pc:graphicFrameChg chg="add del mod">
          <ac:chgData name="Vijaya kavya" userId="92dd395d38fc410f" providerId="LiveId" clId="{113ADFBD-C238-4A6B-8D0E-ACEE524873EB}" dt="2023-12-28T07:08:48.583" v="2929" actId="11529"/>
          <ac:graphicFrameMkLst>
            <pc:docMk/>
            <pc:sldMk cId="1007944011" sldId="256"/>
            <ac:graphicFrameMk id="5" creationId="{67BFE72A-F6D3-B45A-E7BE-59CBF847AF09}"/>
          </ac:graphicFrameMkLst>
        </pc:graphicFrameChg>
        <pc:graphicFrameChg chg="add mod">
          <ac:chgData name="Vijaya kavya" userId="92dd395d38fc410f" providerId="LiveId" clId="{113ADFBD-C238-4A6B-8D0E-ACEE524873EB}" dt="2023-12-28T07:12:29.173" v="2950" actId="1076"/>
          <ac:graphicFrameMkLst>
            <pc:docMk/>
            <pc:sldMk cId="1007944011" sldId="256"/>
            <ac:graphicFrameMk id="7" creationId="{22A2F281-3ED3-8259-2685-77F7A20029B7}"/>
          </ac:graphicFrameMkLst>
        </pc:graphicFrameChg>
      </pc:sldChg>
      <pc:sldChg chg="addSp delSp modSp new mod">
        <pc:chgData name="Vijaya kavya" userId="92dd395d38fc410f" providerId="LiveId" clId="{113ADFBD-C238-4A6B-8D0E-ACEE524873EB}" dt="2023-12-27T07:04:08.349" v="67" actId="27636"/>
        <pc:sldMkLst>
          <pc:docMk/>
          <pc:sldMk cId="2950153459" sldId="257"/>
        </pc:sldMkLst>
        <pc:spChg chg="mod">
          <ac:chgData name="Vijaya kavya" userId="92dd395d38fc410f" providerId="LiveId" clId="{113ADFBD-C238-4A6B-8D0E-ACEE524873EB}" dt="2023-12-27T06:59:57.990" v="25" actId="2711"/>
          <ac:spMkLst>
            <pc:docMk/>
            <pc:sldMk cId="2950153459" sldId="257"/>
            <ac:spMk id="2" creationId="{1EB6D336-B0DF-8CB1-D5A4-83727A4814FC}"/>
          </ac:spMkLst>
        </pc:spChg>
        <pc:spChg chg="add del mod">
          <ac:chgData name="Vijaya kavya" userId="92dd395d38fc410f" providerId="LiveId" clId="{113ADFBD-C238-4A6B-8D0E-ACEE524873EB}" dt="2023-12-27T07:04:08.349" v="67" actId="27636"/>
          <ac:spMkLst>
            <pc:docMk/>
            <pc:sldMk cId="2950153459" sldId="257"/>
            <ac:spMk id="3" creationId="{3FF4243A-372C-1E2D-C4B4-9AB540C34DEC}"/>
          </ac:spMkLst>
        </pc:spChg>
        <pc:graphicFrameChg chg="add del mod">
          <ac:chgData name="Vijaya kavya" userId="92dd395d38fc410f" providerId="LiveId" clId="{113ADFBD-C238-4A6B-8D0E-ACEE524873EB}" dt="2023-12-27T07:02:57.248" v="45" actId="12084"/>
          <ac:graphicFrameMkLst>
            <pc:docMk/>
            <pc:sldMk cId="2950153459" sldId="257"/>
            <ac:graphicFrameMk id="4" creationId="{265245B2-FF35-1283-D884-5538DF521D05}"/>
          </ac:graphicFrameMkLst>
        </pc:graphicFrameChg>
      </pc:sldChg>
      <pc:sldChg chg="modSp new del mod">
        <pc:chgData name="Vijaya kavya" userId="92dd395d38fc410f" providerId="LiveId" clId="{113ADFBD-C238-4A6B-8D0E-ACEE524873EB}" dt="2023-12-27T07:12:44.721" v="212" actId="2696"/>
        <pc:sldMkLst>
          <pc:docMk/>
          <pc:sldMk cId="1137171594" sldId="258"/>
        </pc:sldMkLst>
        <pc:spChg chg="mod">
          <ac:chgData name="Vijaya kavya" userId="92dd395d38fc410f" providerId="LiveId" clId="{113ADFBD-C238-4A6B-8D0E-ACEE524873EB}" dt="2023-12-27T07:11:16.391" v="200" actId="20577"/>
          <ac:spMkLst>
            <pc:docMk/>
            <pc:sldMk cId="1137171594" sldId="258"/>
            <ac:spMk id="2" creationId="{0B2FCB64-AD79-E46A-907C-69EC43D68687}"/>
          </ac:spMkLst>
        </pc:spChg>
        <pc:spChg chg="mod">
          <ac:chgData name="Vijaya kavya" userId="92dd395d38fc410f" providerId="LiveId" clId="{113ADFBD-C238-4A6B-8D0E-ACEE524873EB}" dt="2023-12-27T07:11:29.496" v="210" actId="20577"/>
          <ac:spMkLst>
            <pc:docMk/>
            <pc:sldMk cId="1137171594" sldId="258"/>
            <ac:spMk id="3" creationId="{7323B77F-35D6-6A62-22A4-68A91EDFE9E6}"/>
          </ac:spMkLst>
        </pc:spChg>
      </pc:sldChg>
      <pc:sldChg chg="new del">
        <pc:chgData name="Vijaya kavya" userId="92dd395d38fc410f" providerId="LiveId" clId="{113ADFBD-C238-4A6B-8D0E-ACEE524873EB}" dt="2023-12-27T07:08:06.823" v="69" actId="2696"/>
        <pc:sldMkLst>
          <pc:docMk/>
          <pc:sldMk cId="2835419239" sldId="258"/>
        </pc:sldMkLst>
      </pc:sldChg>
      <pc:sldChg chg="addSp modSp new mod">
        <pc:chgData name="Vijaya kavya" userId="92dd395d38fc410f" providerId="LiveId" clId="{113ADFBD-C238-4A6B-8D0E-ACEE524873EB}" dt="2023-12-27T17:22:14.851" v="307" actId="20577"/>
        <pc:sldMkLst>
          <pc:docMk/>
          <pc:sldMk cId="2881714756" sldId="259"/>
        </pc:sldMkLst>
        <pc:spChg chg="mod">
          <ac:chgData name="Vijaya kavya" userId="92dd395d38fc410f" providerId="LiveId" clId="{113ADFBD-C238-4A6B-8D0E-ACEE524873EB}" dt="2023-12-27T07:13:17.629" v="225" actId="27636"/>
          <ac:spMkLst>
            <pc:docMk/>
            <pc:sldMk cId="2881714756" sldId="259"/>
            <ac:spMk id="2" creationId="{7826EF1D-B690-97E1-B275-3021B371D93E}"/>
          </ac:spMkLst>
        </pc:spChg>
        <pc:spChg chg="mod">
          <ac:chgData name="Vijaya kavya" userId="92dd395d38fc410f" providerId="LiveId" clId="{113ADFBD-C238-4A6B-8D0E-ACEE524873EB}" dt="2023-12-27T17:22:14.851" v="307" actId="20577"/>
          <ac:spMkLst>
            <pc:docMk/>
            <pc:sldMk cId="2881714756" sldId="259"/>
            <ac:spMk id="3" creationId="{4267B36A-9570-6793-9010-CFC7CC29097D}"/>
          </ac:spMkLst>
        </pc:spChg>
        <pc:picChg chg="add mod">
          <ac:chgData name="Vijaya kavya" userId="92dd395d38fc410f" providerId="LiveId" clId="{113ADFBD-C238-4A6B-8D0E-ACEE524873EB}" dt="2023-12-27T16:50:23.768" v="229" actId="1076"/>
          <ac:picMkLst>
            <pc:docMk/>
            <pc:sldMk cId="2881714756" sldId="259"/>
            <ac:picMk id="5" creationId="{4D0E66E1-D87C-C946-1861-A3E29231DB1C}"/>
          </ac:picMkLst>
        </pc:picChg>
      </pc:sldChg>
      <pc:sldChg chg="modSp new mod">
        <pc:chgData name="Vijaya kavya" userId="92dd395d38fc410f" providerId="LiveId" clId="{113ADFBD-C238-4A6B-8D0E-ACEE524873EB}" dt="2023-12-27T17:25:17.946" v="308"/>
        <pc:sldMkLst>
          <pc:docMk/>
          <pc:sldMk cId="19112128" sldId="260"/>
        </pc:sldMkLst>
        <pc:spChg chg="mod">
          <ac:chgData name="Vijaya kavya" userId="92dd395d38fc410f" providerId="LiveId" clId="{113ADFBD-C238-4A6B-8D0E-ACEE524873EB}" dt="2023-12-27T16:52:08.886" v="245" actId="120"/>
          <ac:spMkLst>
            <pc:docMk/>
            <pc:sldMk cId="19112128" sldId="260"/>
            <ac:spMk id="2" creationId="{65FF99B1-3855-C2FB-A7B8-9232671956D1}"/>
          </ac:spMkLst>
        </pc:spChg>
        <pc:spChg chg="mod">
          <ac:chgData name="Vijaya kavya" userId="92dd395d38fc410f" providerId="LiveId" clId="{113ADFBD-C238-4A6B-8D0E-ACEE524873EB}" dt="2023-12-27T17:25:17.946" v="308"/>
          <ac:spMkLst>
            <pc:docMk/>
            <pc:sldMk cId="19112128" sldId="260"/>
            <ac:spMk id="3" creationId="{938D3026-95CD-468B-FB6E-1B624C000F60}"/>
          </ac:spMkLst>
        </pc:spChg>
      </pc:sldChg>
      <pc:sldChg chg="new del">
        <pc:chgData name="Vijaya kavya" userId="92dd395d38fc410f" providerId="LiveId" clId="{113ADFBD-C238-4A6B-8D0E-ACEE524873EB}" dt="2023-12-27T16:51:10.302" v="233" actId="2696"/>
        <pc:sldMkLst>
          <pc:docMk/>
          <pc:sldMk cId="2609075994" sldId="260"/>
        </pc:sldMkLst>
      </pc:sldChg>
      <pc:sldChg chg="addSp modSp new mod">
        <pc:chgData name="Vijaya kavya" userId="92dd395d38fc410f" providerId="LiveId" clId="{113ADFBD-C238-4A6B-8D0E-ACEE524873EB}" dt="2023-12-27T17:31:48.124" v="449" actId="1076"/>
        <pc:sldMkLst>
          <pc:docMk/>
          <pc:sldMk cId="1555956599" sldId="261"/>
        </pc:sldMkLst>
        <pc:spChg chg="mod">
          <ac:chgData name="Vijaya kavya" userId="92dd395d38fc410f" providerId="LiveId" clId="{113ADFBD-C238-4A6B-8D0E-ACEE524873EB}" dt="2023-12-27T17:25:53.243" v="327" actId="20577"/>
          <ac:spMkLst>
            <pc:docMk/>
            <pc:sldMk cId="1555956599" sldId="261"/>
            <ac:spMk id="2" creationId="{1924A28E-F21E-ADEA-7AAE-DBA9BC1DFF4D}"/>
          </ac:spMkLst>
        </pc:spChg>
        <pc:spChg chg="mod">
          <ac:chgData name="Vijaya kavya" userId="92dd395d38fc410f" providerId="LiveId" clId="{113ADFBD-C238-4A6B-8D0E-ACEE524873EB}" dt="2023-12-27T17:31:41.638" v="447" actId="20577"/>
          <ac:spMkLst>
            <pc:docMk/>
            <pc:sldMk cId="1555956599" sldId="261"/>
            <ac:spMk id="3" creationId="{1A023343-925E-A512-F870-603E09432C15}"/>
          </ac:spMkLst>
        </pc:spChg>
        <pc:picChg chg="add mod">
          <ac:chgData name="Vijaya kavya" userId="92dd395d38fc410f" providerId="LiveId" clId="{113ADFBD-C238-4A6B-8D0E-ACEE524873EB}" dt="2023-12-27T17:31:46.225" v="448" actId="1076"/>
          <ac:picMkLst>
            <pc:docMk/>
            <pc:sldMk cId="1555956599" sldId="261"/>
            <ac:picMk id="5" creationId="{D0512937-864F-2BCF-5A1B-4AE5AD95AA19}"/>
          </ac:picMkLst>
        </pc:picChg>
        <pc:picChg chg="add mod">
          <ac:chgData name="Vijaya kavya" userId="92dd395d38fc410f" providerId="LiveId" clId="{113ADFBD-C238-4A6B-8D0E-ACEE524873EB}" dt="2023-12-27T17:31:48.124" v="449" actId="1076"/>
          <ac:picMkLst>
            <pc:docMk/>
            <pc:sldMk cId="1555956599" sldId="261"/>
            <ac:picMk id="7" creationId="{E597BC45-5E3B-C716-3D6D-E05B475F513D}"/>
          </ac:picMkLst>
        </pc:picChg>
      </pc:sldChg>
      <pc:sldChg chg="addSp delSp modSp new mod">
        <pc:chgData name="Vijaya kavya" userId="92dd395d38fc410f" providerId="LiveId" clId="{113ADFBD-C238-4A6B-8D0E-ACEE524873EB}" dt="2023-12-27T17:39:02.397" v="615" actId="20577"/>
        <pc:sldMkLst>
          <pc:docMk/>
          <pc:sldMk cId="1652963357" sldId="262"/>
        </pc:sldMkLst>
        <pc:spChg chg="mod">
          <ac:chgData name="Vijaya kavya" userId="92dd395d38fc410f" providerId="LiveId" clId="{113ADFBD-C238-4A6B-8D0E-ACEE524873EB}" dt="2023-12-27T17:33:48.521" v="472" actId="313"/>
          <ac:spMkLst>
            <pc:docMk/>
            <pc:sldMk cId="1652963357" sldId="262"/>
            <ac:spMk id="2" creationId="{ABE78A89-A78A-AA46-60E8-5B853BCAF57F}"/>
          </ac:spMkLst>
        </pc:spChg>
        <pc:spChg chg="mod">
          <ac:chgData name="Vijaya kavya" userId="92dd395d38fc410f" providerId="LiveId" clId="{113ADFBD-C238-4A6B-8D0E-ACEE524873EB}" dt="2023-12-27T17:39:02.397" v="615" actId="20577"/>
          <ac:spMkLst>
            <pc:docMk/>
            <pc:sldMk cId="1652963357" sldId="262"/>
            <ac:spMk id="3" creationId="{DC5EC6B3-89B2-33EF-1C9F-2975B8D03A54}"/>
          </ac:spMkLst>
        </pc:spChg>
        <pc:picChg chg="add del mod">
          <ac:chgData name="Vijaya kavya" userId="92dd395d38fc410f" providerId="LiveId" clId="{113ADFBD-C238-4A6B-8D0E-ACEE524873EB}" dt="2023-12-27T17:37:53.529" v="601" actId="21"/>
          <ac:picMkLst>
            <pc:docMk/>
            <pc:sldMk cId="1652963357" sldId="262"/>
            <ac:picMk id="5" creationId="{262DCCDF-6D5D-F3F6-8511-261BA943EFE0}"/>
          </ac:picMkLst>
        </pc:picChg>
        <pc:picChg chg="add mod">
          <ac:chgData name="Vijaya kavya" userId="92dd395d38fc410f" providerId="LiveId" clId="{113ADFBD-C238-4A6B-8D0E-ACEE524873EB}" dt="2023-12-27T17:38:46.490" v="612" actId="14100"/>
          <ac:picMkLst>
            <pc:docMk/>
            <pc:sldMk cId="1652963357" sldId="262"/>
            <ac:picMk id="7" creationId="{298FE091-DC8A-D004-493C-7C9F464F9E95}"/>
          </ac:picMkLst>
        </pc:picChg>
        <pc:picChg chg="add mod">
          <ac:chgData name="Vijaya kavya" userId="92dd395d38fc410f" providerId="LiveId" clId="{113ADFBD-C238-4A6B-8D0E-ACEE524873EB}" dt="2023-12-27T17:38:37.288" v="609" actId="14100"/>
          <ac:picMkLst>
            <pc:docMk/>
            <pc:sldMk cId="1652963357" sldId="262"/>
            <ac:picMk id="9" creationId="{6F237B2A-2E17-7505-9A13-7305DC4B9E14}"/>
          </ac:picMkLst>
        </pc:picChg>
      </pc:sldChg>
      <pc:sldChg chg="new del">
        <pc:chgData name="Vijaya kavya" userId="92dd395d38fc410f" providerId="LiveId" clId="{113ADFBD-C238-4A6B-8D0E-ACEE524873EB}" dt="2023-12-27T17:32:05.688" v="451" actId="680"/>
        <pc:sldMkLst>
          <pc:docMk/>
          <pc:sldMk cId="2693584123" sldId="262"/>
        </pc:sldMkLst>
      </pc:sldChg>
      <pc:sldChg chg="addSp modSp new mod">
        <pc:chgData name="Vijaya kavya" userId="92dd395d38fc410f" providerId="LiveId" clId="{113ADFBD-C238-4A6B-8D0E-ACEE524873EB}" dt="2023-12-28T07:13:11.412" v="2952" actId="20577"/>
        <pc:sldMkLst>
          <pc:docMk/>
          <pc:sldMk cId="2149558367" sldId="263"/>
        </pc:sldMkLst>
        <pc:spChg chg="mod">
          <ac:chgData name="Vijaya kavya" userId="92dd395d38fc410f" providerId="LiveId" clId="{113ADFBD-C238-4A6B-8D0E-ACEE524873EB}" dt="2023-12-27T17:40:08.193" v="637" actId="120"/>
          <ac:spMkLst>
            <pc:docMk/>
            <pc:sldMk cId="2149558367" sldId="263"/>
            <ac:spMk id="2" creationId="{93619904-4507-43A5-C105-6A1012702E00}"/>
          </ac:spMkLst>
        </pc:spChg>
        <pc:spChg chg="mod">
          <ac:chgData name="Vijaya kavya" userId="92dd395d38fc410f" providerId="LiveId" clId="{113ADFBD-C238-4A6B-8D0E-ACEE524873EB}" dt="2023-12-28T07:13:11.412" v="2952" actId="20577"/>
          <ac:spMkLst>
            <pc:docMk/>
            <pc:sldMk cId="2149558367" sldId="263"/>
            <ac:spMk id="3" creationId="{CF365A11-3437-A7DB-23BA-C6E3CB3BC4BC}"/>
          </ac:spMkLst>
        </pc:spChg>
        <pc:picChg chg="add mod">
          <ac:chgData name="Vijaya kavya" userId="92dd395d38fc410f" providerId="LiveId" clId="{113ADFBD-C238-4A6B-8D0E-ACEE524873EB}" dt="2023-12-27T17:43:25.013" v="717" actId="1076"/>
          <ac:picMkLst>
            <pc:docMk/>
            <pc:sldMk cId="2149558367" sldId="263"/>
            <ac:picMk id="5" creationId="{16DA959B-1B0D-2272-9E3E-2B5AF3727B59}"/>
          </ac:picMkLst>
        </pc:picChg>
        <pc:picChg chg="add mod">
          <ac:chgData name="Vijaya kavya" userId="92dd395d38fc410f" providerId="LiveId" clId="{113ADFBD-C238-4A6B-8D0E-ACEE524873EB}" dt="2023-12-27T17:43:36.549" v="720" actId="14100"/>
          <ac:picMkLst>
            <pc:docMk/>
            <pc:sldMk cId="2149558367" sldId="263"/>
            <ac:picMk id="7" creationId="{715CBA04-7C85-FDCD-377F-1A5087F7BAB3}"/>
          </ac:picMkLst>
        </pc:picChg>
      </pc:sldChg>
      <pc:sldChg chg="addSp modSp new mod">
        <pc:chgData name="Vijaya kavya" userId="92dd395d38fc410f" providerId="LiveId" clId="{113ADFBD-C238-4A6B-8D0E-ACEE524873EB}" dt="2023-12-27T17:51:54.325" v="823" actId="14100"/>
        <pc:sldMkLst>
          <pc:docMk/>
          <pc:sldMk cId="4052173259" sldId="264"/>
        </pc:sldMkLst>
        <pc:spChg chg="mod">
          <ac:chgData name="Vijaya kavya" userId="92dd395d38fc410f" providerId="LiveId" clId="{113ADFBD-C238-4A6B-8D0E-ACEE524873EB}" dt="2023-12-27T17:45:10.293" v="727" actId="14100"/>
          <ac:spMkLst>
            <pc:docMk/>
            <pc:sldMk cId="4052173259" sldId="264"/>
            <ac:spMk id="2" creationId="{5AF52349-BD04-A994-4313-BD52E11B4DD6}"/>
          </ac:spMkLst>
        </pc:spChg>
        <pc:spChg chg="mod">
          <ac:chgData name="Vijaya kavya" userId="92dd395d38fc410f" providerId="LiveId" clId="{113ADFBD-C238-4A6B-8D0E-ACEE524873EB}" dt="2023-12-27T17:51:54.325" v="823" actId="14100"/>
          <ac:spMkLst>
            <pc:docMk/>
            <pc:sldMk cId="4052173259" sldId="264"/>
            <ac:spMk id="3" creationId="{FCFD0DC5-5A94-F149-4F92-7B7DB0DF32B6}"/>
          </ac:spMkLst>
        </pc:spChg>
        <pc:picChg chg="add mod">
          <ac:chgData name="Vijaya kavya" userId="92dd395d38fc410f" providerId="LiveId" clId="{113ADFBD-C238-4A6B-8D0E-ACEE524873EB}" dt="2023-12-27T17:49:24.451" v="799" actId="1076"/>
          <ac:picMkLst>
            <pc:docMk/>
            <pc:sldMk cId="4052173259" sldId="264"/>
            <ac:picMk id="5" creationId="{7675D565-75D2-B66E-1C59-3002FA10DBC8}"/>
          </ac:picMkLst>
        </pc:picChg>
        <pc:picChg chg="add mod">
          <ac:chgData name="Vijaya kavya" userId="92dd395d38fc410f" providerId="LiveId" clId="{113ADFBD-C238-4A6B-8D0E-ACEE524873EB}" dt="2023-12-27T17:49:27.581" v="800" actId="1076"/>
          <ac:picMkLst>
            <pc:docMk/>
            <pc:sldMk cId="4052173259" sldId="264"/>
            <ac:picMk id="7" creationId="{9C4C6026-0048-A908-3739-DCECB82B2B61}"/>
          </ac:picMkLst>
        </pc:picChg>
        <pc:picChg chg="add mod">
          <ac:chgData name="Vijaya kavya" userId="92dd395d38fc410f" providerId="LiveId" clId="{113ADFBD-C238-4A6B-8D0E-ACEE524873EB}" dt="2023-12-27T17:51:40.308" v="821" actId="1076"/>
          <ac:picMkLst>
            <pc:docMk/>
            <pc:sldMk cId="4052173259" sldId="264"/>
            <ac:picMk id="9" creationId="{4F5A1A44-073A-9AD5-7C04-627FADF923C6}"/>
          </ac:picMkLst>
        </pc:picChg>
        <pc:picChg chg="add mod">
          <ac:chgData name="Vijaya kavya" userId="92dd395d38fc410f" providerId="LiveId" clId="{113ADFBD-C238-4A6B-8D0E-ACEE524873EB}" dt="2023-12-27T17:51:46.634" v="822" actId="1076"/>
          <ac:picMkLst>
            <pc:docMk/>
            <pc:sldMk cId="4052173259" sldId="264"/>
            <ac:picMk id="11" creationId="{1A767F96-0C93-9F75-A77D-5CF18836B0A1}"/>
          </ac:picMkLst>
        </pc:picChg>
        <pc:picChg chg="add mod">
          <ac:chgData name="Vijaya kavya" userId="92dd395d38fc410f" providerId="LiveId" clId="{113ADFBD-C238-4A6B-8D0E-ACEE524873EB}" dt="2023-12-27T17:51:20.218" v="816" actId="14100"/>
          <ac:picMkLst>
            <pc:docMk/>
            <pc:sldMk cId="4052173259" sldId="264"/>
            <ac:picMk id="13" creationId="{1EEBE087-6031-5063-0835-3853173F967C}"/>
          </ac:picMkLst>
        </pc:picChg>
      </pc:sldChg>
      <pc:sldChg chg="addSp modSp new mod">
        <pc:chgData name="Vijaya kavya" userId="92dd395d38fc410f" providerId="LiveId" clId="{113ADFBD-C238-4A6B-8D0E-ACEE524873EB}" dt="2023-12-27T17:55:04.985" v="874" actId="14100"/>
        <pc:sldMkLst>
          <pc:docMk/>
          <pc:sldMk cId="3812952276" sldId="265"/>
        </pc:sldMkLst>
        <pc:spChg chg="mod">
          <ac:chgData name="Vijaya kavya" userId="92dd395d38fc410f" providerId="LiveId" clId="{113ADFBD-C238-4A6B-8D0E-ACEE524873EB}" dt="2023-12-27T17:54:43.359" v="871" actId="255"/>
          <ac:spMkLst>
            <pc:docMk/>
            <pc:sldMk cId="3812952276" sldId="265"/>
            <ac:spMk id="2" creationId="{5193104F-FB3E-71C4-651D-DA5F39D4EE79}"/>
          </ac:spMkLst>
        </pc:spChg>
        <pc:spChg chg="mod">
          <ac:chgData name="Vijaya kavya" userId="92dd395d38fc410f" providerId="LiveId" clId="{113ADFBD-C238-4A6B-8D0E-ACEE524873EB}" dt="2023-12-27T17:54:47.239" v="873" actId="5793"/>
          <ac:spMkLst>
            <pc:docMk/>
            <pc:sldMk cId="3812952276" sldId="265"/>
            <ac:spMk id="3" creationId="{860CC0D8-AF29-0AED-C3DB-1E45F38EBE91}"/>
          </ac:spMkLst>
        </pc:spChg>
        <pc:picChg chg="add mod">
          <ac:chgData name="Vijaya kavya" userId="92dd395d38fc410f" providerId="LiveId" clId="{113ADFBD-C238-4A6B-8D0E-ACEE524873EB}" dt="2023-12-27T17:55:04.985" v="874" actId="14100"/>
          <ac:picMkLst>
            <pc:docMk/>
            <pc:sldMk cId="3812952276" sldId="265"/>
            <ac:picMk id="5" creationId="{C9327148-ADB9-37C1-9743-F188F5895636}"/>
          </ac:picMkLst>
        </pc:picChg>
      </pc:sldChg>
      <pc:sldChg chg="addSp modSp new mod">
        <pc:chgData name="Vijaya kavya" userId="92dd395d38fc410f" providerId="LiveId" clId="{113ADFBD-C238-4A6B-8D0E-ACEE524873EB}" dt="2023-12-27T18:00:54.075" v="1039" actId="14100"/>
        <pc:sldMkLst>
          <pc:docMk/>
          <pc:sldMk cId="655322422" sldId="266"/>
        </pc:sldMkLst>
        <pc:spChg chg="mod">
          <ac:chgData name="Vijaya kavya" userId="92dd395d38fc410f" providerId="LiveId" clId="{113ADFBD-C238-4A6B-8D0E-ACEE524873EB}" dt="2023-12-27T17:56:05.636" v="878" actId="27636"/>
          <ac:spMkLst>
            <pc:docMk/>
            <pc:sldMk cId="655322422" sldId="266"/>
            <ac:spMk id="2" creationId="{15D67EE3-4860-8AA8-B81A-A56979F4EFAC}"/>
          </ac:spMkLst>
        </pc:spChg>
        <pc:spChg chg="mod">
          <ac:chgData name="Vijaya kavya" userId="92dd395d38fc410f" providerId="LiveId" clId="{113ADFBD-C238-4A6B-8D0E-ACEE524873EB}" dt="2023-12-27T17:59:12.377" v="1032" actId="20577"/>
          <ac:spMkLst>
            <pc:docMk/>
            <pc:sldMk cId="655322422" sldId="266"/>
            <ac:spMk id="3" creationId="{AC274E1B-D90B-3EA7-888B-7552B131A107}"/>
          </ac:spMkLst>
        </pc:spChg>
        <pc:picChg chg="add mod">
          <ac:chgData name="Vijaya kavya" userId="92dd395d38fc410f" providerId="LiveId" clId="{113ADFBD-C238-4A6B-8D0E-ACEE524873EB}" dt="2023-12-27T17:59:15.134" v="1033" actId="1076"/>
          <ac:picMkLst>
            <pc:docMk/>
            <pc:sldMk cId="655322422" sldId="266"/>
            <ac:picMk id="5" creationId="{2FBFB725-A87C-B26D-9CAF-B948F217585D}"/>
          </ac:picMkLst>
        </pc:picChg>
        <pc:picChg chg="add mod">
          <ac:chgData name="Vijaya kavya" userId="92dd395d38fc410f" providerId="LiveId" clId="{113ADFBD-C238-4A6B-8D0E-ACEE524873EB}" dt="2023-12-27T17:59:18.450" v="1034" actId="1076"/>
          <ac:picMkLst>
            <pc:docMk/>
            <pc:sldMk cId="655322422" sldId="266"/>
            <ac:picMk id="7" creationId="{1BD34A6C-70C4-F990-B2C2-73B179D5238A}"/>
          </ac:picMkLst>
        </pc:picChg>
        <pc:picChg chg="add mod">
          <ac:chgData name="Vijaya kavya" userId="92dd395d38fc410f" providerId="LiveId" clId="{113ADFBD-C238-4A6B-8D0E-ACEE524873EB}" dt="2023-12-27T18:00:54.075" v="1039" actId="14100"/>
          <ac:picMkLst>
            <pc:docMk/>
            <pc:sldMk cId="655322422" sldId="266"/>
            <ac:picMk id="9" creationId="{35FCEC70-34F1-951C-8CFB-DAB8E89BABB9}"/>
          </ac:picMkLst>
        </pc:picChg>
      </pc:sldChg>
      <pc:sldChg chg="addSp modSp new mod">
        <pc:chgData name="Vijaya kavya" userId="92dd395d38fc410f" providerId="LiveId" clId="{113ADFBD-C238-4A6B-8D0E-ACEE524873EB}" dt="2023-12-27T18:04:28.643" v="1116" actId="14100"/>
        <pc:sldMkLst>
          <pc:docMk/>
          <pc:sldMk cId="2995073908" sldId="267"/>
        </pc:sldMkLst>
        <pc:spChg chg="mod">
          <ac:chgData name="Vijaya kavya" userId="92dd395d38fc410f" providerId="LiveId" clId="{113ADFBD-C238-4A6B-8D0E-ACEE524873EB}" dt="2023-12-27T18:02:56.901" v="1105" actId="14100"/>
          <ac:spMkLst>
            <pc:docMk/>
            <pc:sldMk cId="2995073908" sldId="267"/>
            <ac:spMk id="2" creationId="{989F0551-341F-AD70-05CC-93EDF32BD036}"/>
          </ac:spMkLst>
        </pc:spChg>
        <pc:picChg chg="add mod">
          <ac:chgData name="Vijaya kavya" userId="92dd395d38fc410f" providerId="LiveId" clId="{113ADFBD-C238-4A6B-8D0E-ACEE524873EB}" dt="2023-12-27T18:04:18.714" v="1113" actId="1076"/>
          <ac:picMkLst>
            <pc:docMk/>
            <pc:sldMk cId="2995073908" sldId="267"/>
            <ac:picMk id="5" creationId="{DBB67D73-8C6F-52CC-3982-2BFB2AE104B1}"/>
          </ac:picMkLst>
        </pc:picChg>
        <pc:picChg chg="add mod">
          <ac:chgData name="Vijaya kavya" userId="92dd395d38fc410f" providerId="LiveId" clId="{113ADFBD-C238-4A6B-8D0E-ACEE524873EB}" dt="2023-12-27T18:04:28.643" v="1116" actId="14100"/>
          <ac:picMkLst>
            <pc:docMk/>
            <pc:sldMk cId="2995073908" sldId="267"/>
            <ac:picMk id="7" creationId="{130557A8-F336-31AA-8A3F-BE242D9F0F51}"/>
          </ac:picMkLst>
        </pc:picChg>
      </pc:sldChg>
      <pc:sldChg chg="addSp modSp new mod">
        <pc:chgData name="Vijaya kavya" userId="92dd395d38fc410f" providerId="LiveId" clId="{113ADFBD-C238-4A6B-8D0E-ACEE524873EB}" dt="2023-12-28T07:14:19.307" v="2964" actId="14100"/>
        <pc:sldMkLst>
          <pc:docMk/>
          <pc:sldMk cId="2201385705" sldId="268"/>
        </pc:sldMkLst>
        <pc:spChg chg="mod">
          <ac:chgData name="Vijaya kavya" userId="92dd395d38fc410f" providerId="LiveId" clId="{113ADFBD-C238-4A6B-8D0E-ACEE524873EB}" dt="2023-12-28T07:14:10.607" v="2963" actId="20577"/>
          <ac:spMkLst>
            <pc:docMk/>
            <pc:sldMk cId="2201385705" sldId="268"/>
            <ac:spMk id="2" creationId="{FF502432-02D2-A741-3489-99AD7125D680}"/>
          </ac:spMkLst>
        </pc:spChg>
        <pc:spChg chg="mod">
          <ac:chgData name="Vijaya kavya" userId="92dd395d38fc410f" providerId="LiveId" clId="{113ADFBD-C238-4A6B-8D0E-ACEE524873EB}" dt="2023-12-28T07:14:19.307" v="2964" actId="14100"/>
          <ac:spMkLst>
            <pc:docMk/>
            <pc:sldMk cId="2201385705" sldId="268"/>
            <ac:spMk id="3" creationId="{E6535768-134C-35EA-52F5-6BED8B6E5461}"/>
          </ac:spMkLst>
        </pc:spChg>
        <pc:picChg chg="add mod">
          <ac:chgData name="Vijaya kavya" userId="92dd395d38fc410f" providerId="LiveId" clId="{113ADFBD-C238-4A6B-8D0E-ACEE524873EB}" dt="2023-12-27T18:25:20.134" v="1218" actId="14100"/>
          <ac:picMkLst>
            <pc:docMk/>
            <pc:sldMk cId="2201385705" sldId="268"/>
            <ac:picMk id="5" creationId="{CBB75C09-0EBC-FC20-6286-29B44EA0553A}"/>
          </ac:picMkLst>
        </pc:picChg>
        <pc:picChg chg="add mod">
          <ac:chgData name="Vijaya kavya" userId="92dd395d38fc410f" providerId="LiveId" clId="{113ADFBD-C238-4A6B-8D0E-ACEE524873EB}" dt="2023-12-27T19:48:26.852" v="1227" actId="14100"/>
          <ac:picMkLst>
            <pc:docMk/>
            <pc:sldMk cId="2201385705" sldId="268"/>
            <ac:picMk id="7" creationId="{0E3FC505-455F-458A-3692-92C4B95C7C6A}"/>
          </ac:picMkLst>
        </pc:picChg>
        <pc:picChg chg="add mod">
          <ac:chgData name="Vijaya kavya" userId="92dd395d38fc410f" providerId="LiveId" clId="{113ADFBD-C238-4A6B-8D0E-ACEE524873EB}" dt="2023-12-28T06:11:18.459" v="1230" actId="14100"/>
          <ac:picMkLst>
            <pc:docMk/>
            <pc:sldMk cId="2201385705" sldId="268"/>
            <ac:picMk id="9" creationId="{D90733B5-1390-AB02-7739-2D7368B8601A}"/>
          </ac:picMkLst>
        </pc:picChg>
      </pc:sldChg>
      <pc:sldChg chg="addSp modSp new mod">
        <pc:chgData name="Vijaya kavya" userId="92dd395d38fc410f" providerId="LiveId" clId="{113ADFBD-C238-4A6B-8D0E-ACEE524873EB}" dt="2023-12-28T07:14:30.954" v="2969" actId="20577"/>
        <pc:sldMkLst>
          <pc:docMk/>
          <pc:sldMk cId="1436178768" sldId="269"/>
        </pc:sldMkLst>
        <pc:spChg chg="mod">
          <ac:chgData name="Vijaya kavya" userId="92dd395d38fc410f" providerId="LiveId" clId="{113ADFBD-C238-4A6B-8D0E-ACEE524873EB}" dt="2023-12-28T07:14:30.954" v="2969" actId="20577"/>
          <ac:spMkLst>
            <pc:docMk/>
            <pc:sldMk cId="1436178768" sldId="269"/>
            <ac:spMk id="2" creationId="{4A516FE9-FBC5-CA9F-9CEE-06BF2DBC7DB9}"/>
          </ac:spMkLst>
        </pc:spChg>
        <pc:spChg chg="mod">
          <ac:chgData name="Vijaya kavya" userId="92dd395d38fc410f" providerId="LiveId" clId="{113ADFBD-C238-4A6B-8D0E-ACEE524873EB}" dt="2023-12-28T06:16:13.751" v="1284" actId="20577"/>
          <ac:spMkLst>
            <pc:docMk/>
            <pc:sldMk cId="1436178768" sldId="269"/>
            <ac:spMk id="3" creationId="{7AC4160F-DE6C-04CD-2A0A-080F03885014}"/>
          </ac:spMkLst>
        </pc:spChg>
        <pc:picChg chg="add mod">
          <ac:chgData name="Vijaya kavya" userId="92dd395d38fc410f" providerId="LiveId" clId="{113ADFBD-C238-4A6B-8D0E-ACEE524873EB}" dt="2023-12-28T06:15:59.174" v="1280" actId="1076"/>
          <ac:picMkLst>
            <pc:docMk/>
            <pc:sldMk cId="1436178768" sldId="269"/>
            <ac:picMk id="5" creationId="{3137C153-B427-E2DA-8FCD-F49CB12FC187}"/>
          </ac:picMkLst>
        </pc:picChg>
      </pc:sldChg>
      <pc:sldChg chg="addSp modSp new mod">
        <pc:chgData name="Vijaya kavya" userId="92dd395d38fc410f" providerId="LiveId" clId="{113ADFBD-C238-4A6B-8D0E-ACEE524873EB}" dt="2023-12-28T07:14:50.438" v="2978" actId="1036"/>
        <pc:sldMkLst>
          <pc:docMk/>
          <pc:sldMk cId="922584778" sldId="270"/>
        </pc:sldMkLst>
        <pc:spChg chg="mod">
          <ac:chgData name="Vijaya kavya" userId="92dd395d38fc410f" providerId="LiveId" clId="{113ADFBD-C238-4A6B-8D0E-ACEE524873EB}" dt="2023-12-28T07:14:42.057" v="2974" actId="20577"/>
          <ac:spMkLst>
            <pc:docMk/>
            <pc:sldMk cId="922584778" sldId="270"/>
            <ac:spMk id="2" creationId="{8D8709AB-90CE-D4F6-4BFC-1BAA56560703}"/>
          </ac:spMkLst>
        </pc:spChg>
        <pc:spChg chg="mod">
          <ac:chgData name="Vijaya kavya" userId="92dd395d38fc410f" providerId="LiveId" clId="{113ADFBD-C238-4A6B-8D0E-ACEE524873EB}" dt="2023-12-28T07:14:46.839" v="2975" actId="14100"/>
          <ac:spMkLst>
            <pc:docMk/>
            <pc:sldMk cId="922584778" sldId="270"/>
            <ac:spMk id="3" creationId="{02BD777C-57A2-5000-3D8C-1383B2A5D2BD}"/>
          </ac:spMkLst>
        </pc:spChg>
        <pc:picChg chg="add mod">
          <ac:chgData name="Vijaya kavya" userId="92dd395d38fc410f" providerId="LiveId" clId="{113ADFBD-C238-4A6B-8D0E-ACEE524873EB}" dt="2023-12-28T06:19:55.728" v="1405" actId="1076"/>
          <ac:picMkLst>
            <pc:docMk/>
            <pc:sldMk cId="922584778" sldId="270"/>
            <ac:picMk id="5" creationId="{75C4C6D0-5DEA-1E2A-F648-87B1C1CF2BD5}"/>
          </ac:picMkLst>
        </pc:picChg>
        <pc:picChg chg="add mod">
          <ac:chgData name="Vijaya kavya" userId="92dd395d38fc410f" providerId="LiveId" clId="{113ADFBD-C238-4A6B-8D0E-ACEE524873EB}" dt="2023-12-28T07:14:50.438" v="2978" actId="1036"/>
          <ac:picMkLst>
            <pc:docMk/>
            <pc:sldMk cId="922584778" sldId="270"/>
            <ac:picMk id="7" creationId="{CB768D11-E8D0-4897-479E-8A90B8B587C0}"/>
          </ac:picMkLst>
        </pc:picChg>
        <pc:picChg chg="add mod">
          <ac:chgData name="Vijaya kavya" userId="92dd395d38fc410f" providerId="LiveId" clId="{113ADFBD-C238-4A6B-8D0E-ACEE524873EB}" dt="2023-12-28T06:26:30.362" v="1660" actId="14100"/>
          <ac:picMkLst>
            <pc:docMk/>
            <pc:sldMk cId="922584778" sldId="270"/>
            <ac:picMk id="9" creationId="{0F2DB724-03C1-0857-5BE4-0AF6757869F5}"/>
          </ac:picMkLst>
        </pc:picChg>
      </pc:sldChg>
      <pc:sldChg chg="modSp new mod">
        <pc:chgData name="Vijaya kavya" userId="92dd395d38fc410f" providerId="LiveId" clId="{113ADFBD-C238-4A6B-8D0E-ACEE524873EB}" dt="2023-12-28T06:23:29.763" v="1585" actId="20577"/>
        <pc:sldMkLst>
          <pc:docMk/>
          <pc:sldMk cId="4237452432" sldId="271"/>
        </pc:sldMkLst>
        <pc:spChg chg="mod">
          <ac:chgData name="Vijaya kavya" userId="92dd395d38fc410f" providerId="LiveId" clId="{113ADFBD-C238-4A6B-8D0E-ACEE524873EB}" dt="2023-12-28T06:20:53.882" v="1429" actId="120"/>
          <ac:spMkLst>
            <pc:docMk/>
            <pc:sldMk cId="4237452432" sldId="271"/>
            <ac:spMk id="2" creationId="{28EEE6D5-5E66-3E1F-CFA6-B7E9FFC0A9A6}"/>
          </ac:spMkLst>
        </pc:spChg>
        <pc:spChg chg="mod">
          <ac:chgData name="Vijaya kavya" userId="92dd395d38fc410f" providerId="LiveId" clId="{113ADFBD-C238-4A6B-8D0E-ACEE524873EB}" dt="2023-12-28T06:23:29.763" v="1585" actId="20577"/>
          <ac:spMkLst>
            <pc:docMk/>
            <pc:sldMk cId="4237452432" sldId="271"/>
            <ac:spMk id="3" creationId="{A30F06E0-D901-77E2-2897-CF50163F1959}"/>
          </ac:spMkLst>
        </pc:spChg>
      </pc:sldChg>
      <pc:sldChg chg="addSp modSp new mod">
        <pc:chgData name="Vijaya kavya" userId="92dd395d38fc410f" providerId="LiveId" clId="{113ADFBD-C238-4A6B-8D0E-ACEE524873EB}" dt="2023-12-28T06:47:53.909" v="2388" actId="20577"/>
        <pc:sldMkLst>
          <pc:docMk/>
          <pc:sldMk cId="4007186902" sldId="272"/>
        </pc:sldMkLst>
        <pc:spChg chg="mod">
          <ac:chgData name="Vijaya kavya" userId="92dd395d38fc410f" providerId="LiveId" clId="{113ADFBD-C238-4A6B-8D0E-ACEE524873EB}" dt="2023-12-28T06:24:13.862" v="1604" actId="20577"/>
          <ac:spMkLst>
            <pc:docMk/>
            <pc:sldMk cId="4007186902" sldId="272"/>
            <ac:spMk id="2" creationId="{02AB3280-2C34-9CB4-80BA-F1A4056C86FA}"/>
          </ac:spMkLst>
        </pc:spChg>
        <pc:spChg chg="mod">
          <ac:chgData name="Vijaya kavya" userId="92dd395d38fc410f" providerId="LiveId" clId="{113ADFBD-C238-4A6B-8D0E-ACEE524873EB}" dt="2023-12-28T06:47:53.909" v="2388" actId="20577"/>
          <ac:spMkLst>
            <pc:docMk/>
            <pc:sldMk cId="4007186902" sldId="272"/>
            <ac:spMk id="3" creationId="{E0D8829C-7F57-B5B2-CF0E-D3D023E160D9}"/>
          </ac:spMkLst>
        </pc:spChg>
        <pc:picChg chg="add mod">
          <ac:chgData name="Vijaya kavya" userId="92dd395d38fc410f" providerId="LiveId" clId="{113ADFBD-C238-4A6B-8D0E-ACEE524873EB}" dt="2023-12-28T06:27:45.190" v="1731" actId="14100"/>
          <ac:picMkLst>
            <pc:docMk/>
            <pc:sldMk cId="4007186902" sldId="272"/>
            <ac:picMk id="5" creationId="{25847423-3AD5-62BD-5DB3-1FE377FC9677}"/>
          </ac:picMkLst>
        </pc:picChg>
      </pc:sldChg>
      <pc:sldChg chg="addSp modSp new mod">
        <pc:chgData name="Vijaya kavya" userId="92dd395d38fc410f" providerId="LiveId" clId="{113ADFBD-C238-4A6B-8D0E-ACEE524873EB}" dt="2023-12-28T06:48:05.345" v="2402" actId="20577"/>
        <pc:sldMkLst>
          <pc:docMk/>
          <pc:sldMk cId="1051178575" sldId="273"/>
        </pc:sldMkLst>
        <pc:spChg chg="mod">
          <ac:chgData name="Vijaya kavya" userId="92dd395d38fc410f" providerId="LiveId" clId="{113ADFBD-C238-4A6B-8D0E-ACEE524873EB}" dt="2023-12-28T06:28:31.706" v="1758" actId="120"/>
          <ac:spMkLst>
            <pc:docMk/>
            <pc:sldMk cId="1051178575" sldId="273"/>
            <ac:spMk id="2" creationId="{EB5690D4-9DCB-62EA-DE35-733A28B86DAB}"/>
          </ac:spMkLst>
        </pc:spChg>
        <pc:spChg chg="mod">
          <ac:chgData name="Vijaya kavya" userId="92dd395d38fc410f" providerId="LiveId" clId="{113ADFBD-C238-4A6B-8D0E-ACEE524873EB}" dt="2023-12-28T06:48:05.345" v="2402" actId="20577"/>
          <ac:spMkLst>
            <pc:docMk/>
            <pc:sldMk cId="1051178575" sldId="273"/>
            <ac:spMk id="3" creationId="{5BA71C30-2ED4-C586-0E3F-714D46A4CD52}"/>
          </ac:spMkLst>
        </pc:spChg>
        <pc:picChg chg="add mod">
          <ac:chgData name="Vijaya kavya" userId="92dd395d38fc410f" providerId="LiveId" clId="{113ADFBD-C238-4A6B-8D0E-ACEE524873EB}" dt="2023-12-28T06:31:07.276" v="1838" actId="14100"/>
          <ac:picMkLst>
            <pc:docMk/>
            <pc:sldMk cId="1051178575" sldId="273"/>
            <ac:picMk id="5" creationId="{FFC6E505-577A-DBC4-94A0-68B4C2FC8414}"/>
          </ac:picMkLst>
        </pc:picChg>
        <pc:picChg chg="add mod">
          <ac:chgData name="Vijaya kavya" userId="92dd395d38fc410f" providerId="LiveId" clId="{113ADFBD-C238-4A6B-8D0E-ACEE524873EB}" dt="2023-12-28T06:31:00.901" v="1837" actId="1076"/>
          <ac:picMkLst>
            <pc:docMk/>
            <pc:sldMk cId="1051178575" sldId="273"/>
            <ac:picMk id="7" creationId="{C9CA5648-11B8-21A1-BFE9-227050BF3156}"/>
          </ac:picMkLst>
        </pc:picChg>
      </pc:sldChg>
      <pc:sldChg chg="addSp modSp new mod">
        <pc:chgData name="Vijaya kavya" userId="92dd395d38fc410f" providerId="LiveId" clId="{113ADFBD-C238-4A6B-8D0E-ACEE524873EB}" dt="2023-12-28T06:35:34.805" v="1935" actId="20577"/>
        <pc:sldMkLst>
          <pc:docMk/>
          <pc:sldMk cId="3163885380" sldId="274"/>
        </pc:sldMkLst>
        <pc:spChg chg="mod">
          <ac:chgData name="Vijaya kavya" userId="92dd395d38fc410f" providerId="LiveId" clId="{113ADFBD-C238-4A6B-8D0E-ACEE524873EB}" dt="2023-12-28T06:31:35.435" v="1857" actId="14100"/>
          <ac:spMkLst>
            <pc:docMk/>
            <pc:sldMk cId="3163885380" sldId="274"/>
            <ac:spMk id="2" creationId="{66FB1C57-B6F1-4333-5154-364460484AF1}"/>
          </ac:spMkLst>
        </pc:spChg>
        <pc:spChg chg="mod">
          <ac:chgData name="Vijaya kavya" userId="92dd395d38fc410f" providerId="LiveId" clId="{113ADFBD-C238-4A6B-8D0E-ACEE524873EB}" dt="2023-12-28T06:35:34.805" v="1935" actId="20577"/>
          <ac:spMkLst>
            <pc:docMk/>
            <pc:sldMk cId="3163885380" sldId="274"/>
            <ac:spMk id="3" creationId="{4ADB325A-3739-69CB-EB12-AA8EF4B456E4}"/>
          </ac:spMkLst>
        </pc:spChg>
        <pc:picChg chg="add mod">
          <ac:chgData name="Vijaya kavya" userId="92dd395d38fc410f" providerId="LiveId" clId="{113ADFBD-C238-4A6B-8D0E-ACEE524873EB}" dt="2023-12-28T06:33:42.401" v="1904" actId="1076"/>
          <ac:picMkLst>
            <pc:docMk/>
            <pc:sldMk cId="3163885380" sldId="274"/>
            <ac:picMk id="5" creationId="{83F51D72-9112-DC71-8706-FD7EB075AAC0}"/>
          </ac:picMkLst>
        </pc:picChg>
        <pc:picChg chg="add mod">
          <ac:chgData name="Vijaya kavya" userId="92dd395d38fc410f" providerId="LiveId" clId="{113ADFBD-C238-4A6B-8D0E-ACEE524873EB}" dt="2023-12-28T06:35:15.153" v="1912" actId="1076"/>
          <ac:picMkLst>
            <pc:docMk/>
            <pc:sldMk cId="3163885380" sldId="274"/>
            <ac:picMk id="7" creationId="{6A059E0F-33CF-2938-34F5-F85DB893A689}"/>
          </ac:picMkLst>
        </pc:picChg>
        <pc:picChg chg="add mod">
          <ac:chgData name="Vijaya kavya" userId="92dd395d38fc410f" providerId="LiveId" clId="{113ADFBD-C238-4A6B-8D0E-ACEE524873EB}" dt="2023-12-28T06:35:25.306" v="1915" actId="14100"/>
          <ac:picMkLst>
            <pc:docMk/>
            <pc:sldMk cId="3163885380" sldId="274"/>
            <ac:picMk id="9" creationId="{25358705-349B-F2A1-4647-0D48B87ABA7C}"/>
          </ac:picMkLst>
        </pc:picChg>
      </pc:sldChg>
      <pc:sldChg chg="addSp modSp new mod">
        <pc:chgData name="Vijaya kavya" userId="92dd395d38fc410f" providerId="LiveId" clId="{113ADFBD-C238-4A6B-8D0E-ACEE524873EB}" dt="2023-12-28T06:39:15.715" v="2025" actId="1076"/>
        <pc:sldMkLst>
          <pc:docMk/>
          <pc:sldMk cId="3320399088" sldId="275"/>
        </pc:sldMkLst>
        <pc:spChg chg="mod">
          <ac:chgData name="Vijaya kavya" userId="92dd395d38fc410f" providerId="LiveId" clId="{113ADFBD-C238-4A6B-8D0E-ACEE524873EB}" dt="2023-12-28T06:36:32.268" v="1955" actId="14100"/>
          <ac:spMkLst>
            <pc:docMk/>
            <pc:sldMk cId="3320399088" sldId="275"/>
            <ac:spMk id="2" creationId="{59654A49-51F7-D8B6-E257-532DC0C583EC}"/>
          </ac:spMkLst>
        </pc:spChg>
        <pc:spChg chg="mod">
          <ac:chgData name="Vijaya kavya" userId="92dd395d38fc410f" providerId="LiveId" clId="{113ADFBD-C238-4A6B-8D0E-ACEE524873EB}" dt="2023-12-28T06:38:02.224" v="2014" actId="120"/>
          <ac:spMkLst>
            <pc:docMk/>
            <pc:sldMk cId="3320399088" sldId="275"/>
            <ac:spMk id="3" creationId="{D86B0943-A2D6-F4D7-4A89-CAF848670EA3}"/>
          </ac:spMkLst>
        </pc:spChg>
        <pc:picChg chg="add mod">
          <ac:chgData name="Vijaya kavya" userId="92dd395d38fc410f" providerId="LiveId" clId="{113ADFBD-C238-4A6B-8D0E-ACEE524873EB}" dt="2023-12-28T06:39:10.816" v="2024" actId="14100"/>
          <ac:picMkLst>
            <pc:docMk/>
            <pc:sldMk cId="3320399088" sldId="275"/>
            <ac:picMk id="5" creationId="{E87B9DCE-5EC6-C932-36C6-E08573B7FBA3}"/>
          </ac:picMkLst>
        </pc:picChg>
        <pc:picChg chg="add mod">
          <ac:chgData name="Vijaya kavya" userId="92dd395d38fc410f" providerId="LiveId" clId="{113ADFBD-C238-4A6B-8D0E-ACEE524873EB}" dt="2023-12-28T06:39:15.715" v="2025" actId="1076"/>
          <ac:picMkLst>
            <pc:docMk/>
            <pc:sldMk cId="3320399088" sldId="275"/>
            <ac:picMk id="7" creationId="{421A7485-9A30-1B0B-2985-20215306A14F}"/>
          </ac:picMkLst>
        </pc:picChg>
      </pc:sldChg>
      <pc:sldChg chg="addSp modSp new mod">
        <pc:chgData name="Vijaya kavya" userId="92dd395d38fc410f" providerId="LiveId" clId="{113ADFBD-C238-4A6B-8D0E-ACEE524873EB}" dt="2023-12-28T06:42:48.276" v="2106" actId="14100"/>
        <pc:sldMkLst>
          <pc:docMk/>
          <pc:sldMk cId="3236227444" sldId="276"/>
        </pc:sldMkLst>
        <pc:spChg chg="mod">
          <ac:chgData name="Vijaya kavya" userId="92dd395d38fc410f" providerId="LiveId" clId="{113ADFBD-C238-4A6B-8D0E-ACEE524873EB}" dt="2023-12-28T06:39:37.178" v="2043" actId="14100"/>
          <ac:spMkLst>
            <pc:docMk/>
            <pc:sldMk cId="3236227444" sldId="276"/>
            <ac:spMk id="2" creationId="{184FC024-A3CB-1B60-C568-4E1996FA748C}"/>
          </ac:spMkLst>
        </pc:spChg>
        <pc:spChg chg="mod">
          <ac:chgData name="Vijaya kavya" userId="92dd395d38fc410f" providerId="LiveId" clId="{113ADFBD-C238-4A6B-8D0E-ACEE524873EB}" dt="2023-12-28T06:42:02.641" v="2097" actId="120"/>
          <ac:spMkLst>
            <pc:docMk/>
            <pc:sldMk cId="3236227444" sldId="276"/>
            <ac:spMk id="3" creationId="{A4F616AA-F14A-179F-1025-B42FDDA87C5B}"/>
          </ac:spMkLst>
        </pc:spChg>
        <pc:picChg chg="add mod">
          <ac:chgData name="Vijaya kavya" userId="92dd395d38fc410f" providerId="LiveId" clId="{113ADFBD-C238-4A6B-8D0E-ACEE524873EB}" dt="2023-12-28T06:42:43.059" v="2104" actId="1076"/>
          <ac:picMkLst>
            <pc:docMk/>
            <pc:sldMk cId="3236227444" sldId="276"/>
            <ac:picMk id="5" creationId="{5B2C1E48-1DB4-7CB2-9EE5-E64F0DF3E953}"/>
          </ac:picMkLst>
        </pc:picChg>
        <pc:picChg chg="add mod">
          <ac:chgData name="Vijaya kavya" userId="92dd395d38fc410f" providerId="LiveId" clId="{113ADFBD-C238-4A6B-8D0E-ACEE524873EB}" dt="2023-12-28T06:42:48.276" v="2106" actId="14100"/>
          <ac:picMkLst>
            <pc:docMk/>
            <pc:sldMk cId="3236227444" sldId="276"/>
            <ac:picMk id="7" creationId="{5B7FD949-6887-B88D-2602-C609384C2C30}"/>
          </ac:picMkLst>
        </pc:picChg>
      </pc:sldChg>
      <pc:sldChg chg="addSp delSp modSp new mod">
        <pc:chgData name="Vijaya kavya" userId="92dd395d38fc410f" providerId="LiveId" clId="{113ADFBD-C238-4A6B-8D0E-ACEE524873EB}" dt="2023-12-28T06:52:25.826" v="2520" actId="20577"/>
        <pc:sldMkLst>
          <pc:docMk/>
          <pc:sldMk cId="23234776" sldId="277"/>
        </pc:sldMkLst>
        <pc:spChg chg="mod">
          <ac:chgData name="Vijaya kavya" userId="92dd395d38fc410f" providerId="LiveId" clId="{113ADFBD-C238-4A6B-8D0E-ACEE524873EB}" dt="2023-12-28T06:49:06.236" v="2435" actId="120"/>
          <ac:spMkLst>
            <pc:docMk/>
            <pc:sldMk cId="23234776" sldId="277"/>
            <ac:spMk id="2" creationId="{13CCA5BD-23A9-B0B1-97C1-22887DCE4ACF}"/>
          </ac:spMkLst>
        </pc:spChg>
        <pc:spChg chg="mod">
          <ac:chgData name="Vijaya kavya" userId="92dd395d38fc410f" providerId="LiveId" clId="{113ADFBD-C238-4A6B-8D0E-ACEE524873EB}" dt="2023-12-28T06:52:25.826" v="2520" actId="20577"/>
          <ac:spMkLst>
            <pc:docMk/>
            <pc:sldMk cId="23234776" sldId="277"/>
            <ac:spMk id="3" creationId="{FE36C776-65B8-8882-B83C-1F9F6893C492}"/>
          </ac:spMkLst>
        </pc:spChg>
        <pc:graphicFrameChg chg="add del modGraphic">
          <ac:chgData name="Vijaya kavya" userId="92dd395d38fc410f" providerId="LiveId" clId="{113ADFBD-C238-4A6B-8D0E-ACEE524873EB}" dt="2023-12-28T06:45:07.505" v="2215" actId="3680"/>
          <ac:graphicFrameMkLst>
            <pc:docMk/>
            <pc:sldMk cId="23234776" sldId="277"/>
            <ac:graphicFrameMk id="4" creationId="{A3ABAA82-2339-F82D-8BC7-76D9EC968A54}"/>
          </ac:graphicFrameMkLst>
        </pc:graphicFrameChg>
        <pc:graphicFrameChg chg="add del">
          <ac:chgData name="Vijaya kavya" userId="92dd395d38fc410f" providerId="LiveId" clId="{113ADFBD-C238-4A6B-8D0E-ACEE524873EB}" dt="2023-12-28T06:45:25.946" v="2217" actId="3680"/>
          <ac:graphicFrameMkLst>
            <pc:docMk/>
            <pc:sldMk cId="23234776" sldId="277"/>
            <ac:graphicFrameMk id="5" creationId="{6C5BFAFB-6F33-90AD-8D9A-D77F5D9DA4CD}"/>
          </ac:graphicFrameMkLst>
        </pc:graphicFrameChg>
      </pc:sldChg>
      <pc:sldChg chg="addSp modSp new mod">
        <pc:chgData name="Vijaya kavya" userId="92dd395d38fc410f" providerId="LiveId" clId="{113ADFBD-C238-4A6B-8D0E-ACEE524873EB}" dt="2023-12-28T06:54:23.628" v="2589" actId="20577"/>
        <pc:sldMkLst>
          <pc:docMk/>
          <pc:sldMk cId="1911460230" sldId="278"/>
        </pc:sldMkLst>
        <pc:spChg chg="mod">
          <ac:chgData name="Vijaya kavya" userId="92dd395d38fc410f" providerId="LiveId" clId="{113ADFBD-C238-4A6B-8D0E-ACEE524873EB}" dt="2023-12-28T06:52:51.684" v="2535" actId="120"/>
          <ac:spMkLst>
            <pc:docMk/>
            <pc:sldMk cId="1911460230" sldId="278"/>
            <ac:spMk id="2" creationId="{ED74F567-976C-9A51-40AE-A03981D2C28F}"/>
          </ac:spMkLst>
        </pc:spChg>
        <pc:spChg chg="mod">
          <ac:chgData name="Vijaya kavya" userId="92dd395d38fc410f" providerId="LiveId" clId="{113ADFBD-C238-4A6B-8D0E-ACEE524873EB}" dt="2023-12-28T06:54:23.628" v="2589" actId="20577"/>
          <ac:spMkLst>
            <pc:docMk/>
            <pc:sldMk cId="1911460230" sldId="278"/>
            <ac:spMk id="3" creationId="{171D4B13-AD3C-BC04-9C1C-27A83FE2B265}"/>
          </ac:spMkLst>
        </pc:spChg>
        <pc:picChg chg="add mod">
          <ac:chgData name="Vijaya kavya" userId="92dd395d38fc410f" providerId="LiveId" clId="{113ADFBD-C238-4A6B-8D0E-ACEE524873EB}" dt="2023-12-28T06:54:20.046" v="2588" actId="14100"/>
          <ac:picMkLst>
            <pc:docMk/>
            <pc:sldMk cId="1911460230" sldId="278"/>
            <ac:picMk id="5" creationId="{1F09D196-186C-5791-4A6B-EE3C969929E9}"/>
          </ac:picMkLst>
        </pc:picChg>
      </pc:sldChg>
      <pc:sldChg chg="addSp modSp new mod">
        <pc:chgData name="Vijaya kavya" userId="92dd395d38fc410f" providerId="LiveId" clId="{113ADFBD-C238-4A6B-8D0E-ACEE524873EB}" dt="2023-12-28T07:15:54.315" v="2983" actId="20577"/>
        <pc:sldMkLst>
          <pc:docMk/>
          <pc:sldMk cId="2190726568" sldId="279"/>
        </pc:sldMkLst>
        <pc:spChg chg="mod">
          <ac:chgData name="Vijaya kavya" userId="92dd395d38fc410f" providerId="LiveId" clId="{113ADFBD-C238-4A6B-8D0E-ACEE524873EB}" dt="2023-12-28T07:15:54.315" v="2983" actId="20577"/>
          <ac:spMkLst>
            <pc:docMk/>
            <pc:sldMk cId="2190726568" sldId="279"/>
            <ac:spMk id="2" creationId="{49593A78-1D9E-137B-78A2-30D6BE610934}"/>
          </ac:spMkLst>
        </pc:spChg>
        <pc:spChg chg="mod">
          <ac:chgData name="Vijaya kavya" userId="92dd395d38fc410f" providerId="LiveId" clId="{113ADFBD-C238-4A6B-8D0E-ACEE524873EB}" dt="2023-12-28T06:59:07.577" v="2681" actId="14100"/>
          <ac:spMkLst>
            <pc:docMk/>
            <pc:sldMk cId="2190726568" sldId="279"/>
            <ac:spMk id="3" creationId="{125655A1-8AAC-2C97-EEBE-B47DC1F194F6}"/>
          </ac:spMkLst>
        </pc:spChg>
        <pc:picChg chg="add mod">
          <ac:chgData name="Vijaya kavya" userId="92dd395d38fc410f" providerId="LiveId" clId="{113ADFBD-C238-4A6B-8D0E-ACEE524873EB}" dt="2023-12-28T06:58:57.590" v="2680" actId="1076"/>
          <ac:picMkLst>
            <pc:docMk/>
            <pc:sldMk cId="2190726568" sldId="279"/>
            <ac:picMk id="5" creationId="{5BBA0F69-EEAE-3B1D-1874-A42DAD1D943E}"/>
          </ac:picMkLst>
        </pc:picChg>
      </pc:sldChg>
      <pc:sldChg chg="addSp modSp new mod">
        <pc:chgData name="Vijaya kavya" userId="92dd395d38fc410f" providerId="LiveId" clId="{113ADFBD-C238-4A6B-8D0E-ACEE524873EB}" dt="2023-12-28T07:16:34.226" v="2994" actId="1036"/>
        <pc:sldMkLst>
          <pc:docMk/>
          <pc:sldMk cId="3828884953" sldId="280"/>
        </pc:sldMkLst>
        <pc:spChg chg="mod">
          <ac:chgData name="Vijaya kavya" userId="92dd395d38fc410f" providerId="LiveId" clId="{113ADFBD-C238-4A6B-8D0E-ACEE524873EB}" dt="2023-12-28T07:16:08.319" v="2986" actId="20577"/>
          <ac:spMkLst>
            <pc:docMk/>
            <pc:sldMk cId="3828884953" sldId="280"/>
            <ac:spMk id="2" creationId="{722C38FD-316B-C9AD-2761-EEA6E3984527}"/>
          </ac:spMkLst>
        </pc:spChg>
        <pc:spChg chg="mod">
          <ac:chgData name="Vijaya kavya" userId="92dd395d38fc410f" providerId="LiveId" clId="{113ADFBD-C238-4A6B-8D0E-ACEE524873EB}" dt="2023-12-28T07:16:26.138" v="2991" actId="14100"/>
          <ac:spMkLst>
            <pc:docMk/>
            <pc:sldMk cId="3828884953" sldId="280"/>
            <ac:spMk id="3" creationId="{5575DDF7-418E-EBD8-0BA9-DB952379924A}"/>
          </ac:spMkLst>
        </pc:spChg>
        <pc:picChg chg="add mod">
          <ac:chgData name="Vijaya kavya" userId="92dd395d38fc410f" providerId="LiveId" clId="{113ADFBD-C238-4A6B-8D0E-ACEE524873EB}" dt="2023-12-28T07:16:28.712" v="2992" actId="1076"/>
          <ac:picMkLst>
            <pc:docMk/>
            <pc:sldMk cId="3828884953" sldId="280"/>
            <ac:picMk id="5" creationId="{1E39693F-710E-5A1A-4B1F-561C98526712}"/>
          </ac:picMkLst>
        </pc:picChg>
        <pc:picChg chg="add mod">
          <ac:chgData name="Vijaya kavya" userId="92dd395d38fc410f" providerId="LiveId" clId="{113ADFBD-C238-4A6B-8D0E-ACEE524873EB}" dt="2023-12-28T07:16:34.226" v="2994" actId="1036"/>
          <ac:picMkLst>
            <pc:docMk/>
            <pc:sldMk cId="3828884953" sldId="280"/>
            <ac:picMk id="7" creationId="{C95F7BDB-45D3-DD8A-F4B3-CE58BC03C89F}"/>
          </ac:picMkLst>
        </pc:picChg>
      </pc:sldChg>
      <pc:sldChg chg="addSp modSp new mod">
        <pc:chgData name="Vijaya kavya" userId="92dd395d38fc410f" providerId="LiveId" clId="{113ADFBD-C238-4A6B-8D0E-ACEE524873EB}" dt="2023-12-28T07:16:53.549" v="3011" actId="20577"/>
        <pc:sldMkLst>
          <pc:docMk/>
          <pc:sldMk cId="543749586" sldId="281"/>
        </pc:sldMkLst>
        <pc:spChg chg="mod">
          <ac:chgData name="Vijaya kavya" userId="92dd395d38fc410f" providerId="LiveId" clId="{113ADFBD-C238-4A6B-8D0E-ACEE524873EB}" dt="2023-12-28T07:16:39.006" v="2998" actId="20577"/>
          <ac:spMkLst>
            <pc:docMk/>
            <pc:sldMk cId="543749586" sldId="281"/>
            <ac:spMk id="2" creationId="{A5A48544-8721-8DE9-83B7-5F91721CCE01}"/>
          </ac:spMkLst>
        </pc:spChg>
        <pc:spChg chg="mod">
          <ac:chgData name="Vijaya kavya" userId="92dd395d38fc410f" providerId="LiveId" clId="{113ADFBD-C238-4A6B-8D0E-ACEE524873EB}" dt="2023-12-28T07:16:53.549" v="3011" actId="20577"/>
          <ac:spMkLst>
            <pc:docMk/>
            <pc:sldMk cId="543749586" sldId="281"/>
            <ac:spMk id="3" creationId="{C29732E0-1DFC-1E92-C03E-FB83CA53401D}"/>
          </ac:spMkLst>
        </pc:spChg>
        <pc:picChg chg="add mod">
          <ac:chgData name="Vijaya kavya" userId="92dd395d38fc410f" providerId="LiveId" clId="{113ADFBD-C238-4A6B-8D0E-ACEE524873EB}" dt="2023-12-28T07:06:13.422" v="2909" actId="1076"/>
          <ac:picMkLst>
            <pc:docMk/>
            <pc:sldMk cId="543749586" sldId="281"/>
            <ac:picMk id="5" creationId="{33FF0FFA-9D5B-ED28-FBC5-BAD5E2E678C7}"/>
          </ac:picMkLst>
        </pc:picChg>
      </pc:sldChg>
      <pc:sldChg chg="addSp delSp modSp new mod">
        <pc:chgData name="Vijaya kavya" userId="92dd395d38fc410f" providerId="LiveId" clId="{113ADFBD-C238-4A6B-8D0E-ACEE524873EB}" dt="2023-12-28T07:17:01.147" v="3015" actId="20577"/>
        <pc:sldMkLst>
          <pc:docMk/>
          <pc:sldMk cId="16149726" sldId="282"/>
        </pc:sldMkLst>
        <pc:spChg chg="del mod">
          <ac:chgData name="Vijaya kavya" userId="92dd395d38fc410f" providerId="LiveId" clId="{113ADFBD-C238-4A6B-8D0E-ACEE524873EB}" dt="2023-12-28T07:06:55.356" v="2926" actId="12084"/>
          <ac:spMkLst>
            <pc:docMk/>
            <pc:sldMk cId="16149726" sldId="282"/>
            <ac:spMk id="2" creationId="{7B2F5A9E-A5A8-CF8C-7D3E-0255A58A4B65}"/>
          </ac:spMkLst>
        </pc:spChg>
        <pc:spChg chg="mod">
          <ac:chgData name="Vijaya kavya" userId="92dd395d38fc410f" providerId="LiveId" clId="{113ADFBD-C238-4A6B-8D0E-ACEE524873EB}" dt="2023-12-28T07:17:01.147" v="3015" actId="20577"/>
          <ac:spMkLst>
            <pc:docMk/>
            <pc:sldMk cId="16149726" sldId="282"/>
            <ac:spMk id="3" creationId="{C097AA57-43A1-A55F-A14C-9F676C3E7C7C}"/>
          </ac:spMkLst>
        </pc:spChg>
        <pc:graphicFrameChg chg="add mod">
          <ac:chgData name="Vijaya kavya" userId="92dd395d38fc410f" providerId="LiveId" clId="{113ADFBD-C238-4A6B-8D0E-ACEE524873EB}" dt="2023-12-28T07:07:02.686" v="2927" actId="122"/>
          <ac:graphicFrameMkLst>
            <pc:docMk/>
            <pc:sldMk cId="16149726" sldId="282"/>
            <ac:graphicFrameMk id="4" creationId="{7DAF6132-2992-BB4D-14C3-383C9B96B81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63362-D076-4F5B-948B-784C04DDBBD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BCE16FE-1429-4384-8D19-C5248280F7C5}">
      <dgm:prSet/>
      <dgm:spPr/>
      <dgm:t>
        <a:bodyPr/>
        <a:lstStyle/>
        <a:p>
          <a:r>
            <a:rPr lang="en-IN" b="1" baseline="0" dirty="0"/>
            <a:t>BANKRUPTCY PREVENTION</a:t>
          </a:r>
          <a:endParaRPr lang="en-IN" dirty="0"/>
        </a:p>
      </dgm:t>
    </dgm:pt>
    <dgm:pt modelId="{C72AC31D-F7EB-4F6C-B068-590CA37A9E73}" type="parTrans" cxnId="{EA6D37FF-164F-483D-BBBD-B55169C099E6}">
      <dgm:prSet/>
      <dgm:spPr/>
      <dgm:t>
        <a:bodyPr/>
        <a:lstStyle/>
        <a:p>
          <a:endParaRPr lang="en-IN"/>
        </a:p>
      </dgm:t>
    </dgm:pt>
    <dgm:pt modelId="{06D8D47F-B49F-4268-8599-CE7459FE484F}" type="sibTrans" cxnId="{EA6D37FF-164F-483D-BBBD-B55169C099E6}">
      <dgm:prSet/>
      <dgm:spPr/>
      <dgm:t>
        <a:bodyPr/>
        <a:lstStyle/>
        <a:p>
          <a:endParaRPr lang="en-IN"/>
        </a:p>
      </dgm:t>
    </dgm:pt>
    <dgm:pt modelId="{7D85F890-6521-47D8-BC63-FA539D08EACD}" type="pres">
      <dgm:prSet presAssocID="{A1E63362-D076-4F5B-948B-784C04DDBB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BC6AFC-FA69-4985-B9EC-C64B483664B0}" type="pres">
      <dgm:prSet presAssocID="{DBCE16FE-1429-4384-8D19-C5248280F7C5}" presName="circle1" presStyleLbl="node1" presStyleIdx="0" presStyleCnt="1"/>
      <dgm:spPr/>
    </dgm:pt>
    <dgm:pt modelId="{C24E2115-2FE4-4096-B74A-B6C3B2AB6403}" type="pres">
      <dgm:prSet presAssocID="{DBCE16FE-1429-4384-8D19-C5248280F7C5}" presName="space" presStyleCnt="0"/>
      <dgm:spPr/>
    </dgm:pt>
    <dgm:pt modelId="{F4C70D01-5EF3-4D77-8D96-CA63FF8BF27E}" type="pres">
      <dgm:prSet presAssocID="{DBCE16FE-1429-4384-8D19-C5248280F7C5}" presName="rect1" presStyleLbl="alignAcc1" presStyleIdx="0" presStyleCnt="1"/>
      <dgm:spPr/>
      <dgm:t>
        <a:bodyPr/>
        <a:lstStyle/>
        <a:p>
          <a:endParaRPr lang="en-IN"/>
        </a:p>
      </dgm:t>
    </dgm:pt>
    <dgm:pt modelId="{A0F87C3F-332C-48DA-9D1F-34AC99813552}" type="pres">
      <dgm:prSet presAssocID="{DBCE16FE-1429-4384-8D19-C5248280F7C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C23A2E-EE62-4064-883D-33CFE97CEAB2}" type="presOf" srcId="{A1E63362-D076-4F5B-948B-784C04DDBBDB}" destId="{7D85F890-6521-47D8-BC63-FA539D08EACD}" srcOrd="0" destOrd="0" presId="urn:microsoft.com/office/officeart/2005/8/layout/target3"/>
    <dgm:cxn modelId="{41B2C757-3F41-4558-9729-365FF540A7A0}" type="presOf" srcId="{DBCE16FE-1429-4384-8D19-C5248280F7C5}" destId="{A0F87C3F-332C-48DA-9D1F-34AC99813552}" srcOrd="1" destOrd="0" presId="urn:microsoft.com/office/officeart/2005/8/layout/target3"/>
    <dgm:cxn modelId="{EA6D37FF-164F-483D-BBBD-B55169C099E6}" srcId="{A1E63362-D076-4F5B-948B-784C04DDBBDB}" destId="{DBCE16FE-1429-4384-8D19-C5248280F7C5}" srcOrd="0" destOrd="0" parTransId="{C72AC31D-F7EB-4F6C-B068-590CA37A9E73}" sibTransId="{06D8D47F-B49F-4268-8599-CE7459FE484F}"/>
    <dgm:cxn modelId="{827592B1-A2C0-455D-90A3-BF71EB7F213B}" type="presOf" srcId="{DBCE16FE-1429-4384-8D19-C5248280F7C5}" destId="{F4C70D01-5EF3-4D77-8D96-CA63FF8BF27E}" srcOrd="0" destOrd="0" presId="urn:microsoft.com/office/officeart/2005/8/layout/target3"/>
    <dgm:cxn modelId="{1A6F90B7-4185-47D8-926F-A62CB6DBC9DD}" type="presParOf" srcId="{7D85F890-6521-47D8-BC63-FA539D08EACD}" destId="{B0BC6AFC-FA69-4985-B9EC-C64B483664B0}" srcOrd="0" destOrd="0" presId="urn:microsoft.com/office/officeart/2005/8/layout/target3"/>
    <dgm:cxn modelId="{B6248B5C-1B48-45AF-AE53-EA7B5222B715}" type="presParOf" srcId="{7D85F890-6521-47D8-BC63-FA539D08EACD}" destId="{C24E2115-2FE4-4096-B74A-B6C3B2AB6403}" srcOrd="1" destOrd="0" presId="urn:microsoft.com/office/officeart/2005/8/layout/target3"/>
    <dgm:cxn modelId="{6E475F0D-C43F-48A7-B52F-FE7BEC4C55CF}" type="presParOf" srcId="{7D85F890-6521-47D8-BC63-FA539D08EACD}" destId="{F4C70D01-5EF3-4D77-8D96-CA63FF8BF27E}" srcOrd="2" destOrd="0" presId="urn:microsoft.com/office/officeart/2005/8/layout/target3"/>
    <dgm:cxn modelId="{8C6169F8-8544-42FE-85C2-D7D196FF64DE}" type="presParOf" srcId="{7D85F890-6521-47D8-BC63-FA539D08EACD}" destId="{A0F87C3F-332C-48DA-9D1F-34AC9981355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AC0F5-57C3-46F0-B009-90653CFA36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2947D-FA88-47BB-93EF-51A3E3125CAD}">
      <dgm:prSet custT="1"/>
      <dgm:spPr/>
      <dgm:t>
        <a:bodyPr/>
        <a:lstStyle/>
        <a:p>
          <a:r>
            <a:rPr lang="en-IN" sz="1400" dirty="0" err="1" smtClean="0"/>
            <a:t>Ms.Dipali</a:t>
          </a:r>
          <a:r>
            <a:rPr lang="en-IN" sz="1400" dirty="0" smtClean="0"/>
            <a:t> </a:t>
          </a:r>
          <a:r>
            <a:rPr lang="en-IN" sz="1400" dirty="0" err="1" smtClean="0"/>
            <a:t>Naskar</a:t>
          </a:r>
          <a:endParaRPr lang="en-IN" sz="1400" dirty="0"/>
        </a:p>
      </dgm:t>
    </dgm:pt>
    <dgm:pt modelId="{BF0CC34A-D679-4967-B15C-065E80FAD50C}" type="parTrans" cxnId="{6487BEE0-86B3-44ED-995D-5B716E9A0824}">
      <dgm:prSet/>
      <dgm:spPr/>
      <dgm:t>
        <a:bodyPr/>
        <a:lstStyle/>
        <a:p>
          <a:endParaRPr lang="en-IN"/>
        </a:p>
      </dgm:t>
    </dgm:pt>
    <dgm:pt modelId="{D2FF67EC-A87E-472E-9C54-53993C345088}" type="sibTrans" cxnId="{6487BEE0-86B3-44ED-995D-5B716E9A0824}">
      <dgm:prSet/>
      <dgm:spPr/>
      <dgm:t>
        <a:bodyPr/>
        <a:lstStyle/>
        <a:p>
          <a:endParaRPr lang="en-IN"/>
        </a:p>
      </dgm:t>
    </dgm:pt>
    <dgm:pt modelId="{3A55925B-4C05-4045-A70D-83417A1DA131}">
      <dgm:prSet custT="1"/>
      <dgm:spPr/>
      <dgm:t>
        <a:bodyPr/>
        <a:lstStyle/>
        <a:p>
          <a:r>
            <a:rPr lang="en-IN" sz="1400" dirty="0" err="1" smtClean="0"/>
            <a:t>Ms.Soumya</a:t>
          </a:r>
          <a:r>
            <a:rPr lang="en-IN" sz="1400" dirty="0" smtClean="0"/>
            <a:t> </a:t>
          </a:r>
          <a:r>
            <a:rPr lang="en-IN" sz="1400" dirty="0" err="1" smtClean="0"/>
            <a:t>Mallar</a:t>
          </a:r>
          <a:endParaRPr lang="en-IN" sz="1400" dirty="0"/>
        </a:p>
      </dgm:t>
    </dgm:pt>
    <dgm:pt modelId="{BC05D732-9A73-4576-B0BF-54AED30E2070}" type="parTrans" cxnId="{EAB3870B-F60E-4489-8987-1E662A9657BC}">
      <dgm:prSet/>
      <dgm:spPr/>
      <dgm:t>
        <a:bodyPr/>
        <a:lstStyle/>
        <a:p>
          <a:endParaRPr lang="en-IN"/>
        </a:p>
      </dgm:t>
    </dgm:pt>
    <dgm:pt modelId="{B8C19C7A-5E27-4A4B-93CE-1D1D61AE73E2}" type="sibTrans" cxnId="{EAB3870B-F60E-4489-8987-1E662A9657BC}">
      <dgm:prSet/>
      <dgm:spPr/>
      <dgm:t>
        <a:bodyPr/>
        <a:lstStyle/>
        <a:p>
          <a:endParaRPr lang="en-IN"/>
        </a:p>
      </dgm:t>
    </dgm:pt>
    <dgm:pt modelId="{66235E38-150D-4F7E-9AC0-0C7C5BB714C6}">
      <dgm:prSet custT="1"/>
      <dgm:spPr/>
      <dgm:t>
        <a:bodyPr/>
        <a:lstStyle/>
        <a:p>
          <a:r>
            <a:rPr lang="en-IN" sz="1400" dirty="0" err="1" smtClean="0"/>
            <a:t>Ms.Rayavarapu</a:t>
          </a:r>
          <a:r>
            <a:rPr lang="en-IN" sz="1400" dirty="0" smtClean="0"/>
            <a:t> </a:t>
          </a:r>
          <a:r>
            <a:rPr lang="en-IN" sz="1400" dirty="0" err="1" smtClean="0"/>
            <a:t>Sipada</a:t>
          </a:r>
          <a:r>
            <a:rPr lang="en-IN" sz="1400" dirty="0" smtClean="0"/>
            <a:t> </a:t>
          </a:r>
          <a:r>
            <a:rPr lang="en-IN" sz="1400" dirty="0" err="1" smtClean="0"/>
            <a:t>Saranya</a:t>
          </a:r>
          <a:endParaRPr lang="en-IN" sz="1400" dirty="0"/>
        </a:p>
      </dgm:t>
    </dgm:pt>
    <dgm:pt modelId="{A34A1F5F-8A89-4686-890F-D8A41DC2E761}" type="parTrans" cxnId="{A57FDFB8-3E3D-4B78-A0CA-DDACF159C0DA}">
      <dgm:prSet/>
      <dgm:spPr/>
      <dgm:t>
        <a:bodyPr/>
        <a:lstStyle/>
        <a:p>
          <a:endParaRPr lang="en-IN"/>
        </a:p>
      </dgm:t>
    </dgm:pt>
    <dgm:pt modelId="{95AC7681-F8C5-4EBC-90EC-36716A389A86}" type="sibTrans" cxnId="{A57FDFB8-3E3D-4B78-A0CA-DDACF159C0DA}">
      <dgm:prSet/>
      <dgm:spPr/>
      <dgm:t>
        <a:bodyPr/>
        <a:lstStyle/>
        <a:p>
          <a:endParaRPr lang="en-IN"/>
        </a:p>
      </dgm:t>
    </dgm:pt>
    <dgm:pt modelId="{34713E95-2447-4069-9C57-98D3614C96A5}">
      <dgm:prSet custT="1"/>
      <dgm:spPr/>
      <dgm:t>
        <a:bodyPr/>
        <a:lstStyle/>
        <a:p>
          <a:pPr algn="l"/>
          <a:r>
            <a:rPr lang="en-IN" sz="1400" baseline="0" dirty="0" err="1" smtClean="0"/>
            <a:t>Ms.Korasikha</a:t>
          </a:r>
          <a:r>
            <a:rPr lang="en-IN" sz="1400" baseline="0" dirty="0" smtClean="0"/>
            <a:t> </a:t>
          </a:r>
          <a:r>
            <a:rPr lang="en-IN" sz="1400" baseline="0" dirty="0" err="1" smtClean="0"/>
            <a:t>Poojitha</a:t>
          </a:r>
          <a:endParaRPr lang="en-IN" sz="1400" dirty="0"/>
        </a:p>
      </dgm:t>
    </dgm:pt>
    <dgm:pt modelId="{435D0F0A-83C9-41B4-90EC-0CB303E72920}" type="parTrans" cxnId="{E8CDC4F8-CB58-4DBA-9604-3E65693DE85D}">
      <dgm:prSet/>
      <dgm:spPr/>
      <dgm:t>
        <a:bodyPr/>
        <a:lstStyle/>
        <a:p>
          <a:endParaRPr lang="en-IN"/>
        </a:p>
      </dgm:t>
    </dgm:pt>
    <dgm:pt modelId="{5212A166-1A31-4F5C-B37C-03534745576B}" type="sibTrans" cxnId="{E8CDC4F8-CB58-4DBA-9604-3E65693DE85D}">
      <dgm:prSet/>
      <dgm:spPr/>
      <dgm:t>
        <a:bodyPr/>
        <a:lstStyle/>
        <a:p>
          <a:endParaRPr lang="en-IN"/>
        </a:p>
      </dgm:t>
    </dgm:pt>
    <dgm:pt modelId="{71056D43-4A3B-49DB-B415-3F03A308DFF7}">
      <dgm:prSet custT="1"/>
      <dgm:spPr/>
      <dgm:t>
        <a:bodyPr/>
        <a:lstStyle/>
        <a:p>
          <a:r>
            <a:rPr lang="en-IN" sz="1400" dirty="0" err="1" smtClean="0"/>
            <a:t>Ms.</a:t>
          </a:r>
          <a:r>
            <a:rPr lang="en-IN" sz="1400" dirty="0" smtClean="0"/>
            <a:t> </a:t>
          </a:r>
          <a:r>
            <a:rPr lang="en-IN" sz="1400" dirty="0" err="1" smtClean="0"/>
            <a:t>Manasa</a:t>
          </a:r>
          <a:r>
            <a:rPr lang="en-IN" sz="1400" dirty="0" smtClean="0"/>
            <a:t> S</a:t>
          </a:r>
          <a:endParaRPr lang="en-IN" sz="1400" dirty="0"/>
        </a:p>
      </dgm:t>
    </dgm:pt>
    <dgm:pt modelId="{CB11C901-2825-42F7-BF40-9285F3BB8F9F}" type="parTrans" cxnId="{9B7F9D66-643D-4FE9-8D31-C29AF8021487}">
      <dgm:prSet/>
      <dgm:spPr/>
      <dgm:t>
        <a:bodyPr/>
        <a:lstStyle/>
        <a:p>
          <a:endParaRPr lang="en-IN"/>
        </a:p>
      </dgm:t>
    </dgm:pt>
    <dgm:pt modelId="{7D98038E-A548-48A8-AA75-75A9FBD65B76}" type="sibTrans" cxnId="{9B7F9D66-643D-4FE9-8D31-C29AF8021487}">
      <dgm:prSet/>
      <dgm:spPr/>
      <dgm:t>
        <a:bodyPr/>
        <a:lstStyle/>
        <a:p>
          <a:endParaRPr lang="en-IN"/>
        </a:p>
      </dgm:t>
    </dgm:pt>
    <dgm:pt modelId="{6DC2C78B-F853-44ED-951E-6ECFE4F24529}">
      <dgm:prSet custT="1"/>
      <dgm:spPr/>
      <dgm:t>
        <a:bodyPr/>
        <a:lstStyle/>
        <a:p>
          <a:r>
            <a:rPr lang="en-IN" sz="1400" dirty="0" err="1" smtClean="0"/>
            <a:t>Sneha</a:t>
          </a:r>
          <a:endParaRPr lang="en-IN" sz="1400" dirty="0"/>
        </a:p>
      </dgm:t>
    </dgm:pt>
    <dgm:pt modelId="{A997FA7C-FCBE-420A-AC5E-BAE65CB46856}" type="parTrans" cxnId="{8C54CE85-D99C-4C50-9D1B-0B273EB956F2}">
      <dgm:prSet/>
      <dgm:spPr/>
      <dgm:t>
        <a:bodyPr/>
        <a:lstStyle/>
        <a:p>
          <a:endParaRPr lang="en-IN"/>
        </a:p>
      </dgm:t>
    </dgm:pt>
    <dgm:pt modelId="{610CA80B-5B50-4F0C-9028-4CB750DC383A}" type="sibTrans" cxnId="{8C54CE85-D99C-4C50-9D1B-0B273EB956F2}">
      <dgm:prSet/>
      <dgm:spPr/>
      <dgm:t>
        <a:bodyPr/>
        <a:lstStyle/>
        <a:p>
          <a:endParaRPr lang="en-IN"/>
        </a:p>
      </dgm:t>
    </dgm:pt>
    <dgm:pt modelId="{3AA9B5E7-165E-49D2-8A06-47C75CAB08D6}">
      <dgm:prSet custT="1"/>
      <dgm:spPr/>
      <dgm:t>
        <a:bodyPr/>
        <a:lstStyle/>
        <a:p>
          <a:r>
            <a:rPr lang="en-IN" sz="1400" dirty="0" err="1" smtClean="0"/>
            <a:t>Ms.Nikita</a:t>
          </a:r>
          <a:r>
            <a:rPr lang="en-IN" sz="1400" dirty="0" smtClean="0"/>
            <a:t> </a:t>
          </a:r>
          <a:r>
            <a:rPr lang="en-IN" sz="1400" dirty="0" err="1" smtClean="0"/>
            <a:t>Netaji</a:t>
          </a:r>
          <a:r>
            <a:rPr lang="en-IN" sz="1400" dirty="0" smtClean="0"/>
            <a:t> </a:t>
          </a:r>
          <a:r>
            <a:rPr lang="en-IN" sz="1400" dirty="0" err="1" smtClean="0"/>
            <a:t>Lomte</a:t>
          </a:r>
          <a:endParaRPr lang="en-IN" sz="1400" dirty="0"/>
        </a:p>
      </dgm:t>
    </dgm:pt>
    <dgm:pt modelId="{97B489BC-B8F2-4A9F-9D36-B66957FAB92C}" type="parTrans" cxnId="{1B38AD9D-1158-4967-9F22-0D2C2AF7F10D}">
      <dgm:prSet/>
      <dgm:spPr/>
      <dgm:t>
        <a:bodyPr/>
        <a:lstStyle/>
        <a:p>
          <a:endParaRPr lang="en-IN"/>
        </a:p>
      </dgm:t>
    </dgm:pt>
    <dgm:pt modelId="{E864B7F1-F169-4DA5-929D-F5471AC1E851}" type="sibTrans" cxnId="{1B38AD9D-1158-4967-9F22-0D2C2AF7F10D}">
      <dgm:prSet/>
      <dgm:spPr/>
      <dgm:t>
        <a:bodyPr/>
        <a:lstStyle/>
        <a:p>
          <a:endParaRPr lang="en-IN"/>
        </a:p>
      </dgm:t>
    </dgm:pt>
    <dgm:pt modelId="{F6CAD483-5456-40D6-8969-C43224143A1F}" type="pres">
      <dgm:prSet presAssocID="{84AAC0F5-57C3-46F0-B009-90653CFA36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C76CE81-AFC8-4FDF-95D0-FF2F3AB49C6D}" type="pres">
      <dgm:prSet presAssocID="{AD12947D-FA88-47BB-93EF-51A3E3125CAD}" presName="parentText" presStyleLbl="node1" presStyleIdx="0" presStyleCnt="7" custScaleY="14358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796520-C0DB-4A2F-86D3-C80C7B8BCEF8}" type="pres">
      <dgm:prSet presAssocID="{D2FF67EC-A87E-472E-9C54-53993C345088}" presName="spacer" presStyleCnt="0"/>
      <dgm:spPr/>
    </dgm:pt>
    <dgm:pt modelId="{D8A935DA-2B83-4047-AE28-805A296520C0}" type="pres">
      <dgm:prSet presAssocID="{3A55925B-4C05-4045-A70D-83417A1DA131}" presName="parentText" presStyleLbl="node1" presStyleIdx="1" presStyleCnt="7" custLinFactNeighborX="-1926" custLinFactNeighborY="-136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83D04C-B08E-4CCD-AA5E-E38952767A4B}" type="pres">
      <dgm:prSet presAssocID="{B8C19C7A-5E27-4A4B-93CE-1D1D61AE73E2}" presName="spacer" presStyleCnt="0"/>
      <dgm:spPr/>
    </dgm:pt>
    <dgm:pt modelId="{0BDA0D3E-EC10-483B-983B-9DA1DCD5F2B4}" type="pres">
      <dgm:prSet presAssocID="{66235E38-150D-4F7E-9AC0-0C7C5BB714C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45937E-4815-40CB-92BF-3FCF89974748}" type="pres">
      <dgm:prSet presAssocID="{95AC7681-F8C5-4EBC-90EC-36716A389A86}" presName="spacer" presStyleCnt="0"/>
      <dgm:spPr/>
    </dgm:pt>
    <dgm:pt modelId="{94C95DB2-8AC9-4EC7-87A9-D3B89B99A0FC}" type="pres">
      <dgm:prSet presAssocID="{34713E95-2447-4069-9C57-98D3614C96A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3DAD1D-9806-4577-A4F9-9C78B2B3B4B2}" type="pres">
      <dgm:prSet presAssocID="{5212A166-1A31-4F5C-B37C-03534745576B}" presName="spacer" presStyleCnt="0"/>
      <dgm:spPr/>
    </dgm:pt>
    <dgm:pt modelId="{FEE1F6B7-1797-4BD4-959A-15165EB69049}" type="pres">
      <dgm:prSet presAssocID="{71056D43-4A3B-49DB-B415-3F03A308DFF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CD49BA-F6E2-4D8E-935A-9D40432B4849}" type="pres">
      <dgm:prSet presAssocID="{7D98038E-A548-48A8-AA75-75A9FBD65B76}" presName="spacer" presStyleCnt="0"/>
      <dgm:spPr/>
    </dgm:pt>
    <dgm:pt modelId="{D5CCF720-0ED4-4329-B595-E921B7A27EE7}" type="pres">
      <dgm:prSet presAssocID="{6DC2C78B-F853-44ED-951E-6ECFE4F2452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54BE28-C50B-45BF-B2F0-B34CA9A72028}" type="pres">
      <dgm:prSet presAssocID="{610CA80B-5B50-4F0C-9028-4CB750DC383A}" presName="spacer" presStyleCnt="0"/>
      <dgm:spPr/>
    </dgm:pt>
    <dgm:pt modelId="{705024E6-08D2-44A1-9E23-CB1EA1A87FA0}" type="pres">
      <dgm:prSet presAssocID="{3AA9B5E7-165E-49D2-8A06-47C75CAB08D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28689AF-8165-4311-BEEF-1E5E0805FD56}" type="presOf" srcId="{34713E95-2447-4069-9C57-98D3614C96A5}" destId="{94C95DB2-8AC9-4EC7-87A9-D3B89B99A0FC}" srcOrd="0" destOrd="0" presId="urn:microsoft.com/office/officeart/2005/8/layout/vList2"/>
    <dgm:cxn modelId="{A57FDFB8-3E3D-4B78-A0CA-DDACF159C0DA}" srcId="{84AAC0F5-57C3-46F0-B009-90653CFA3695}" destId="{66235E38-150D-4F7E-9AC0-0C7C5BB714C6}" srcOrd="2" destOrd="0" parTransId="{A34A1F5F-8A89-4686-890F-D8A41DC2E761}" sibTransId="{95AC7681-F8C5-4EBC-90EC-36716A389A86}"/>
    <dgm:cxn modelId="{1E45FAA4-D30E-4EEE-A526-062D9D7F9E59}" type="presOf" srcId="{3AA9B5E7-165E-49D2-8A06-47C75CAB08D6}" destId="{705024E6-08D2-44A1-9E23-CB1EA1A87FA0}" srcOrd="0" destOrd="0" presId="urn:microsoft.com/office/officeart/2005/8/layout/vList2"/>
    <dgm:cxn modelId="{9B7F9D66-643D-4FE9-8D31-C29AF8021487}" srcId="{84AAC0F5-57C3-46F0-B009-90653CFA3695}" destId="{71056D43-4A3B-49DB-B415-3F03A308DFF7}" srcOrd="4" destOrd="0" parTransId="{CB11C901-2825-42F7-BF40-9285F3BB8F9F}" sibTransId="{7D98038E-A548-48A8-AA75-75A9FBD65B76}"/>
    <dgm:cxn modelId="{EAB3870B-F60E-4489-8987-1E662A9657BC}" srcId="{84AAC0F5-57C3-46F0-B009-90653CFA3695}" destId="{3A55925B-4C05-4045-A70D-83417A1DA131}" srcOrd="1" destOrd="0" parTransId="{BC05D732-9A73-4576-B0BF-54AED30E2070}" sibTransId="{B8C19C7A-5E27-4A4B-93CE-1D1D61AE73E2}"/>
    <dgm:cxn modelId="{5DA5A92C-9EC0-47C7-8C44-C12E02CC773E}" type="presOf" srcId="{71056D43-4A3B-49DB-B415-3F03A308DFF7}" destId="{FEE1F6B7-1797-4BD4-959A-15165EB69049}" srcOrd="0" destOrd="0" presId="urn:microsoft.com/office/officeart/2005/8/layout/vList2"/>
    <dgm:cxn modelId="{8C54CE85-D99C-4C50-9D1B-0B273EB956F2}" srcId="{84AAC0F5-57C3-46F0-B009-90653CFA3695}" destId="{6DC2C78B-F853-44ED-951E-6ECFE4F24529}" srcOrd="5" destOrd="0" parTransId="{A997FA7C-FCBE-420A-AC5E-BAE65CB46856}" sibTransId="{610CA80B-5B50-4F0C-9028-4CB750DC383A}"/>
    <dgm:cxn modelId="{6487BEE0-86B3-44ED-995D-5B716E9A0824}" srcId="{84AAC0F5-57C3-46F0-B009-90653CFA3695}" destId="{AD12947D-FA88-47BB-93EF-51A3E3125CAD}" srcOrd="0" destOrd="0" parTransId="{BF0CC34A-D679-4967-B15C-065E80FAD50C}" sibTransId="{D2FF67EC-A87E-472E-9C54-53993C345088}"/>
    <dgm:cxn modelId="{85582D88-2A35-4F9B-8B85-91FFCA78F756}" type="presOf" srcId="{3A55925B-4C05-4045-A70D-83417A1DA131}" destId="{D8A935DA-2B83-4047-AE28-805A296520C0}" srcOrd="0" destOrd="0" presId="urn:microsoft.com/office/officeart/2005/8/layout/vList2"/>
    <dgm:cxn modelId="{E8CDC4F8-CB58-4DBA-9604-3E65693DE85D}" srcId="{84AAC0F5-57C3-46F0-B009-90653CFA3695}" destId="{34713E95-2447-4069-9C57-98D3614C96A5}" srcOrd="3" destOrd="0" parTransId="{435D0F0A-83C9-41B4-90EC-0CB303E72920}" sibTransId="{5212A166-1A31-4F5C-B37C-03534745576B}"/>
    <dgm:cxn modelId="{608EFE86-4A12-4B5C-AD1B-254FCDA453E6}" type="presOf" srcId="{84AAC0F5-57C3-46F0-B009-90653CFA3695}" destId="{F6CAD483-5456-40D6-8969-C43224143A1F}" srcOrd="0" destOrd="0" presId="urn:microsoft.com/office/officeart/2005/8/layout/vList2"/>
    <dgm:cxn modelId="{5F590059-4DC3-4727-B297-B512BF53C3FD}" type="presOf" srcId="{66235E38-150D-4F7E-9AC0-0C7C5BB714C6}" destId="{0BDA0D3E-EC10-483B-983B-9DA1DCD5F2B4}" srcOrd="0" destOrd="0" presId="urn:microsoft.com/office/officeart/2005/8/layout/vList2"/>
    <dgm:cxn modelId="{DD1B81B8-9F10-4647-ABFE-88713440A93A}" type="presOf" srcId="{6DC2C78B-F853-44ED-951E-6ECFE4F24529}" destId="{D5CCF720-0ED4-4329-B595-E921B7A27EE7}" srcOrd="0" destOrd="0" presId="urn:microsoft.com/office/officeart/2005/8/layout/vList2"/>
    <dgm:cxn modelId="{1B38AD9D-1158-4967-9F22-0D2C2AF7F10D}" srcId="{84AAC0F5-57C3-46F0-B009-90653CFA3695}" destId="{3AA9B5E7-165E-49D2-8A06-47C75CAB08D6}" srcOrd="6" destOrd="0" parTransId="{97B489BC-B8F2-4A9F-9D36-B66957FAB92C}" sibTransId="{E864B7F1-F169-4DA5-929D-F5471AC1E851}"/>
    <dgm:cxn modelId="{97D346F4-1494-4762-928C-393A6B89824E}" type="presOf" srcId="{AD12947D-FA88-47BB-93EF-51A3E3125CAD}" destId="{8C76CE81-AFC8-4FDF-95D0-FF2F3AB49C6D}" srcOrd="0" destOrd="0" presId="urn:microsoft.com/office/officeart/2005/8/layout/vList2"/>
    <dgm:cxn modelId="{2633A04E-F59F-4AD3-9787-FF8682283AE8}" type="presParOf" srcId="{F6CAD483-5456-40D6-8969-C43224143A1F}" destId="{8C76CE81-AFC8-4FDF-95D0-FF2F3AB49C6D}" srcOrd="0" destOrd="0" presId="urn:microsoft.com/office/officeart/2005/8/layout/vList2"/>
    <dgm:cxn modelId="{07E95992-8680-4985-B5D3-0A7C524D2CA8}" type="presParOf" srcId="{F6CAD483-5456-40D6-8969-C43224143A1F}" destId="{B5796520-C0DB-4A2F-86D3-C80C7B8BCEF8}" srcOrd="1" destOrd="0" presId="urn:microsoft.com/office/officeart/2005/8/layout/vList2"/>
    <dgm:cxn modelId="{F321A25B-7FFC-4CFB-815A-36715E165530}" type="presParOf" srcId="{F6CAD483-5456-40D6-8969-C43224143A1F}" destId="{D8A935DA-2B83-4047-AE28-805A296520C0}" srcOrd="2" destOrd="0" presId="urn:microsoft.com/office/officeart/2005/8/layout/vList2"/>
    <dgm:cxn modelId="{A44CFB31-906C-4881-8624-D41D222FDAE3}" type="presParOf" srcId="{F6CAD483-5456-40D6-8969-C43224143A1F}" destId="{9C83D04C-B08E-4CCD-AA5E-E38952767A4B}" srcOrd="3" destOrd="0" presId="urn:microsoft.com/office/officeart/2005/8/layout/vList2"/>
    <dgm:cxn modelId="{1887A673-F2C8-4A9B-B99C-B6124A917A8A}" type="presParOf" srcId="{F6CAD483-5456-40D6-8969-C43224143A1F}" destId="{0BDA0D3E-EC10-483B-983B-9DA1DCD5F2B4}" srcOrd="4" destOrd="0" presId="urn:microsoft.com/office/officeart/2005/8/layout/vList2"/>
    <dgm:cxn modelId="{173052F2-0C25-4C29-BCD0-7295B5CBE15E}" type="presParOf" srcId="{F6CAD483-5456-40D6-8969-C43224143A1F}" destId="{A545937E-4815-40CB-92BF-3FCF89974748}" srcOrd="5" destOrd="0" presId="urn:microsoft.com/office/officeart/2005/8/layout/vList2"/>
    <dgm:cxn modelId="{00A22E53-BD0F-4926-8F94-694175603221}" type="presParOf" srcId="{F6CAD483-5456-40D6-8969-C43224143A1F}" destId="{94C95DB2-8AC9-4EC7-87A9-D3B89B99A0FC}" srcOrd="6" destOrd="0" presId="urn:microsoft.com/office/officeart/2005/8/layout/vList2"/>
    <dgm:cxn modelId="{67163D4A-1CB7-4B1F-B0C8-1F965F352F8C}" type="presParOf" srcId="{F6CAD483-5456-40D6-8969-C43224143A1F}" destId="{0A3DAD1D-9806-4577-A4F9-9C78B2B3B4B2}" srcOrd="7" destOrd="0" presId="urn:microsoft.com/office/officeart/2005/8/layout/vList2"/>
    <dgm:cxn modelId="{4C661BB4-92C4-4329-BE5F-DCA7C27E7D59}" type="presParOf" srcId="{F6CAD483-5456-40D6-8969-C43224143A1F}" destId="{FEE1F6B7-1797-4BD4-959A-15165EB69049}" srcOrd="8" destOrd="0" presId="urn:microsoft.com/office/officeart/2005/8/layout/vList2"/>
    <dgm:cxn modelId="{FCDB7D2E-0AF2-4A9F-AF90-2A34EB983C11}" type="presParOf" srcId="{F6CAD483-5456-40D6-8969-C43224143A1F}" destId="{3FCD49BA-F6E2-4D8E-935A-9D40432B4849}" srcOrd="9" destOrd="0" presId="urn:microsoft.com/office/officeart/2005/8/layout/vList2"/>
    <dgm:cxn modelId="{53A66BC4-5C61-497E-89B7-9FB908840765}" type="presParOf" srcId="{F6CAD483-5456-40D6-8969-C43224143A1F}" destId="{D5CCF720-0ED4-4329-B595-E921B7A27EE7}" srcOrd="10" destOrd="0" presId="urn:microsoft.com/office/officeart/2005/8/layout/vList2"/>
    <dgm:cxn modelId="{32CA96F9-B71D-449E-8471-E884EF0AFCE6}" type="presParOf" srcId="{F6CAD483-5456-40D6-8969-C43224143A1F}" destId="{B954BE28-C50B-45BF-B2F0-B34CA9A72028}" srcOrd="11" destOrd="0" presId="urn:microsoft.com/office/officeart/2005/8/layout/vList2"/>
    <dgm:cxn modelId="{3208D2E3-101A-43F9-957C-D82AC8868119}" type="presParOf" srcId="{F6CAD483-5456-40D6-8969-C43224143A1F}" destId="{705024E6-08D2-44A1-9E23-CB1EA1A87FA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5CCC0-38A4-4B58-9CCF-AB8EFCE6FD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EF78D8E-9BF9-4873-9226-506D8DD0FF19}">
      <dgm:prSet/>
      <dgm:spPr/>
      <dgm:t>
        <a:bodyPr/>
        <a:lstStyle/>
        <a:p>
          <a:pPr algn="ctr"/>
          <a:r>
            <a:rPr lang="en-IN"/>
            <a:t>THANK YOU</a:t>
          </a:r>
        </a:p>
      </dgm:t>
    </dgm:pt>
    <dgm:pt modelId="{5D0A3BC1-F7F5-4E37-AE8B-F631E230D94E}" type="parTrans" cxnId="{1EACA8A6-624F-4E03-8AC5-2BF1CEBD4057}">
      <dgm:prSet/>
      <dgm:spPr/>
      <dgm:t>
        <a:bodyPr/>
        <a:lstStyle/>
        <a:p>
          <a:endParaRPr lang="en-IN"/>
        </a:p>
      </dgm:t>
    </dgm:pt>
    <dgm:pt modelId="{3D3301F8-74BC-43D3-9205-F8F70AF0767D}" type="sibTrans" cxnId="{1EACA8A6-624F-4E03-8AC5-2BF1CEBD4057}">
      <dgm:prSet/>
      <dgm:spPr/>
      <dgm:t>
        <a:bodyPr/>
        <a:lstStyle/>
        <a:p>
          <a:endParaRPr lang="en-IN"/>
        </a:p>
      </dgm:t>
    </dgm:pt>
    <dgm:pt modelId="{D58CFE91-744D-4017-AB0B-D2CD316A4488}" type="pres">
      <dgm:prSet presAssocID="{9455CCC0-38A4-4B58-9CCF-AB8EFCE6FD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893C4AF-9AA9-40FB-89FE-9A7C81350718}" type="pres">
      <dgm:prSet presAssocID="{7EF78D8E-9BF9-4873-9226-506D8DD0FF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BF1F427-B2CA-4B54-9B3F-35B0C0147650}" type="presOf" srcId="{9455CCC0-38A4-4B58-9CCF-AB8EFCE6FD7B}" destId="{D58CFE91-744D-4017-AB0B-D2CD316A4488}" srcOrd="0" destOrd="0" presId="urn:microsoft.com/office/officeart/2005/8/layout/vList2"/>
    <dgm:cxn modelId="{1EACA8A6-624F-4E03-8AC5-2BF1CEBD4057}" srcId="{9455CCC0-38A4-4B58-9CCF-AB8EFCE6FD7B}" destId="{7EF78D8E-9BF9-4873-9226-506D8DD0FF19}" srcOrd="0" destOrd="0" parTransId="{5D0A3BC1-F7F5-4E37-AE8B-F631E230D94E}" sibTransId="{3D3301F8-74BC-43D3-9205-F8F70AF0767D}"/>
    <dgm:cxn modelId="{AB9FDDE2-DCAA-4374-ACB4-569DB4AC9544}" type="presOf" srcId="{7EF78D8E-9BF9-4873-9226-506D8DD0FF19}" destId="{1893C4AF-9AA9-40FB-89FE-9A7C81350718}" srcOrd="0" destOrd="0" presId="urn:microsoft.com/office/officeart/2005/8/layout/vList2"/>
    <dgm:cxn modelId="{C731BC75-8316-45EB-84D0-092C06CABBB8}" type="presParOf" srcId="{D58CFE91-744D-4017-AB0B-D2CD316A4488}" destId="{1893C4AF-9AA9-40FB-89FE-9A7C813507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C6AFC-FA69-4985-B9EC-C64B483664B0}">
      <dsp:nvSpPr>
        <dsp:cNvPr id="0" name=""/>
        <dsp:cNvSpPr/>
      </dsp:nvSpPr>
      <dsp:spPr>
        <a:xfrm>
          <a:off x="0" y="0"/>
          <a:ext cx="1237799" cy="12377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0D01-5EF3-4D77-8D96-CA63FF8BF27E}">
      <dsp:nvSpPr>
        <dsp:cNvPr id="0" name=""/>
        <dsp:cNvSpPr/>
      </dsp:nvSpPr>
      <dsp:spPr>
        <a:xfrm>
          <a:off x="618899" y="0"/>
          <a:ext cx="9439500" cy="1237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b="1" kern="1200" baseline="0" dirty="0"/>
            <a:t>BANKRUPTCY PREVENTION</a:t>
          </a:r>
          <a:endParaRPr lang="en-IN" sz="5700" kern="1200" dirty="0"/>
        </a:p>
      </dsp:txBody>
      <dsp:txXfrm>
        <a:off x="618899" y="0"/>
        <a:ext cx="9439500" cy="1237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6CE81-AFC8-4FDF-95D0-FF2F3AB49C6D}">
      <dsp:nvSpPr>
        <dsp:cNvPr id="0" name=""/>
        <dsp:cNvSpPr/>
      </dsp:nvSpPr>
      <dsp:spPr>
        <a:xfrm>
          <a:off x="0" y="28229"/>
          <a:ext cx="2687216" cy="591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Ms.Dipali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Naskar</a:t>
          </a:r>
          <a:endParaRPr lang="en-IN" sz="1400" kern="1200" dirty="0"/>
        </a:p>
      </dsp:txBody>
      <dsp:txXfrm>
        <a:off x="28866" y="57095"/>
        <a:ext cx="2629484" cy="533587"/>
      </dsp:txXfrm>
    </dsp:sp>
    <dsp:sp modelId="{D8A935DA-2B83-4047-AE28-805A296520C0}">
      <dsp:nvSpPr>
        <dsp:cNvPr id="0" name=""/>
        <dsp:cNvSpPr/>
      </dsp:nvSpPr>
      <dsp:spPr>
        <a:xfrm>
          <a:off x="0" y="674283"/>
          <a:ext cx="2687216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Ms.Soumya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Mallar</a:t>
          </a:r>
          <a:endParaRPr lang="en-IN" sz="1400" kern="1200" dirty="0"/>
        </a:p>
      </dsp:txBody>
      <dsp:txXfrm>
        <a:off x="20104" y="694387"/>
        <a:ext cx="2647008" cy="371632"/>
      </dsp:txXfrm>
    </dsp:sp>
    <dsp:sp modelId="{0BDA0D3E-EC10-483B-983B-9DA1DCD5F2B4}">
      <dsp:nvSpPr>
        <dsp:cNvPr id="0" name=""/>
        <dsp:cNvSpPr/>
      </dsp:nvSpPr>
      <dsp:spPr>
        <a:xfrm>
          <a:off x="0" y="1158109"/>
          <a:ext cx="2687216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Ms.Rayavarapu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Sipada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Saranya</a:t>
          </a:r>
          <a:endParaRPr lang="en-IN" sz="1400" kern="1200" dirty="0"/>
        </a:p>
      </dsp:txBody>
      <dsp:txXfrm>
        <a:off x="20104" y="1178213"/>
        <a:ext cx="2647008" cy="371632"/>
      </dsp:txXfrm>
    </dsp:sp>
    <dsp:sp modelId="{94C95DB2-8AC9-4EC7-87A9-D3B89B99A0FC}">
      <dsp:nvSpPr>
        <dsp:cNvPr id="0" name=""/>
        <dsp:cNvSpPr/>
      </dsp:nvSpPr>
      <dsp:spPr>
        <a:xfrm>
          <a:off x="0" y="1633309"/>
          <a:ext cx="2687216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err="1" smtClean="0"/>
            <a:t>Ms.Korasikha</a:t>
          </a:r>
          <a:r>
            <a:rPr lang="en-IN" sz="1400" kern="1200" baseline="0" dirty="0" smtClean="0"/>
            <a:t> </a:t>
          </a:r>
          <a:r>
            <a:rPr lang="en-IN" sz="1400" kern="1200" baseline="0" dirty="0" err="1" smtClean="0"/>
            <a:t>Poojitha</a:t>
          </a:r>
          <a:endParaRPr lang="en-IN" sz="1400" kern="1200" dirty="0"/>
        </a:p>
      </dsp:txBody>
      <dsp:txXfrm>
        <a:off x="20104" y="1653413"/>
        <a:ext cx="2647008" cy="371632"/>
      </dsp:txXfrm>
    </dsp:sp>
    <dsp:sp modelId="{FEE1F6B7-1797-4BD4-959A-15165EB69049}">
      <dsp:nvSpPr>
        <dsp:cNvPr id="0" name=""/>
        <dsp:cNvSpPr/>
      </dsp:nvSpPr>
      <dsp:spPr>
        <a:xfrm>
          <a:off x="0" y="2108509"/>
          <a:ext cx="2687216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Ms.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Manasa</a:t>
          </a:r>
          <a:r>
            <a:rPr lang="en-IN" sz="1400" kern="1200" dirty="0" smtClean="0"/>
            <a:t> S</a:t>
          </a:r>
          <a:endParaRPr lang="en-IN" sz="1400" kern="1200" dirty="0"/>
        </a:p>
      </dsp:txBody>
      <dsp:txXfrm>
        <a:off x="20104" y="2128613"/>
        <a:ext cx="2647008" cy="371632"/>
      </dsp:txXfrm>
    </dsp:sp>
    <dsp:sp modelId="{D5CCF720-0ED4-4329-B595-E921B7A27EE7}">
      <dsp:nvSpPr>
        <dsp:cNvPr id="0" name=""/>
        <dsp:cNvSpPr/>
      </dsp:nvSpPr>
      <dsp:spPr>
        <a:xfrm>
          <a:off x="0" y="2583709"/>
          <a:ext cx="2687216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Sneha</a:t>
          </a:r>
          <a:endParaRPr lang="en-IN" sz="1400" kern="1200" dirty="0"/>
        </a:p>
      </dsp:txBody>
      <dsp:txXfrm>
        <a:off x="20104" y="2603813"/>
        <a:ext cx="2647008" cy="371632"/>
      </dsp:txXfrm>
    </dsp:sp>
    <dsp:sp modelId="{705024E6-08D2-44A1-9E23-CB1EA1A87FA0}">
      <dsp:nvSpPr>
        <dsp:cNvPr id="0" name=""/>
        <dsp:cNvSpPr/>
      </dsp:nvSpPr>
      <dsp:spPr>
        <a:xfrm>
          <a:off x="0" y="3058909"/>
          <a:ext cx="2687216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Ms.Nikita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Netaji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Lomte</a:t>
          </a:r>
          <a:endParaRPr lang="en-IN" sz="1400" kern="1200" dirty="0"/>
        </a:p>
      </dsp:txBody>
      <dsp:txXfrm>
        <a:off x="20104" y="3079013"/>
        <a:ext cx="2647008" cy="371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3C4AF-9AA9-40FB-89FE-9A7C81350718}">
      <dsp:nvSpPr>
        <dsp:cNvPr id="0" name=""/>
        <dsp:cNvSpPr/>
      </dsp:nvSpPr>
      <dsp:spPr>
        <a:xfrm>
          <a:off x="0" y="62650"/>
          <a:ext cx="7766936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/>
            <a:t>THANK YOU</a:t>
          </a:r>
        </a:p>
      </dsp:txBody>
      <dsp:txXfrm>
        <a:off x="74249" y="136899"/>
        <a:ext cx="7618438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52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0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01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7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146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3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4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3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1D98-6B14-434F-ABB7-B5A869F1303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29D9FF-023F-4E1A-95DC-8A08BB549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C791CED-2CAF-9300-9959-793CFA77B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072031"/>
              </p:ext>
            </p:extLst>
          </p:nvPr>
        </p:nvGraphicFramePr>
        <p:xfrm>
          <a:off x="1097280" y="758952"/>
          <a:ext cx="10058400" cy="123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22A2F281-3ED3-8259-2685-77F7A2002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674955"/>
              </p:ext>
            </p:extLst>
          </p:nvPr>
        </p:nvGraphicFramePr>
        <p:xfrm>
          <a:off x="1619476" y="2716439"/>
          <a:ext cx="2687217" cy="3498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794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67EE3-4860-8AA8-B81A-A56979F4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Modelling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274E1B-D90B-3EA7-888B-7552B131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9"/>
            <a:ext cx="8596668" cy="4399174"/>
          </a:xfrm>
        </p:spPr>
        <p:txBody>
          <a:bodyPr/>
          <a:lstStyle/>
          <a:p>
            <a:r>
              <a:rPr lang="en-IN" dirty="0"/>
              <a:t>Apply Logistic Regression for the data by importing packages</a:t>
            </a:r>
          </a:p>
          <a:p>
            <a:r>
              <a:rPr lang="en-IN" dirty="0"/>
              <a:t>Apply Train and Test Data </a:t>
            </a:r>
          </a:p>
          <a:p>
            <a:r>
              <a:rPr lang="en-IN" dirty="0"/>
              <a:t>Select the Test size as 0.25 with random state ‘0’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BFB725-A87C-B26D-9CAF-B948F217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0" y="3216882"/>
            <a:ext cx="5311600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D34A6C-70C4-F990-B2C2-73B179D5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0" y="4084373"/>
            <a:ext cx="6995766" cy="38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5FCEC70-34F1-951C-8CFB-DAB8E89BA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00" y="4715624"/>
            <a:ext cx="522451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2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F0551-341F-AD70-05CC-93EDF32B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66533"/>
            <a:ext cx="7766936" cy="821091"/>
          </a:xfrm>
        </p:spPr>
        <p:txBody>
          <a:bodyPr/>
          <a:lstStyle/>
          <a:p>
            <a:pPr algn="l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the data in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X_train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Y_train,X_test,Y_test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E8654A-34F0-B596-5E3E-402E8F61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B67D73-8C6F-52CC-3982-2BFB2AE1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9" y="2118047"/>
            <a:ext cx="5664981" cy="4152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0557A8-F336-31AA-8A3F-BE242D9F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10" y="2211754"/>
            <a:ext cx="5181871" cy="39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7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02432-02D2-A741-3489-99AD7125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3184"/>
            <a:ext cx="7766936" cy="905069"/>
          </a:xfrm>
        </p:spPr>
        <p:txBody>
          <a:bodyPr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535768-134C-35EA-52F5-6BED8B6E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982" y="914400"/>
            <a:ext cx="7766936" cy="39067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Classifier for applying Logistic Regression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Divide the data into input and output data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B75C09-0EBC-FC20-6286-29B44EA0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23" y="2469914"/>
            <a:ext cx="6638087" cy="1265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3FC505-455F-458A-3692-92C4B95C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23" y="3805847"/>
            <a:ext cx="6750055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0733B5-1390-AB02-7739-2D7368B8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772" y="4696699"/>
            <a:ext cx="693601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16FE9-FBC5-CA9F-9CEE-06BF2DBC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0"/>
            <a:ext cx="8596668" cy="10160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4160F-DE6C-04CD-2A0A-080F0388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5111"/>
            <a:ext cx="8596668" cy="527625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Check the confusion matrix for model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37C153-B427-E2DA-8FCD-F49CB12F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53" y="2406528"/>
            <a:ext cx="9426757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09AB-90CE-D4F6-4BFC-1BAA56560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3935"/>
            <a:ext cx="7766936" cy="839755"/>
          </a:xfrm>
        </p:spPr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BD777C-57A2-5000-3D8C-1383B2A5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615820"/>
            <a:ext cx="7766936" cy="4531913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Check the classification report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Check the roc Curve score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Check the graph for Logistic ROC Curve value=1.0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C4C6D0-5DEA-1E2A-F648-87B1C1CF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6" y="4554062"/>
            <a:ext cx="5274803" cy="196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768D11-E8D0-4897-479E-8A90B8B5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3" y="2430808"/>
            <a:ext cx="5197290" cy="1966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2DB724-03C1-0857-5BE4-0AF675786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56" y="2472611"/>
            <a:ext cx="5585944" cy="4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8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EE6D5-5E66-3E1F-CFA6-B7E9FFC0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01216"/>
            <a:ext cx="7766936" cy="1380931"/>
          </a:xfrm>
        </p:spPr>
        <p:txBody>
          <a:bodyPr/>
          <a:lstStyle/>
          <a:p>
            <a:pPr algn="l"/>
            <a:r>
              <a:rPr lang="en-IN" dirty="0"/>
              <a:t>Model Evaluation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0F06E0-D901-77E2-2897-CF50163F1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69977"/>
            <a:ext cx="7766936" cy="2777756"/>
          </a:xfrm>
        </p:spPr>
        <p:txBody>
          <a:bodyPr/>
          <a:lstStyle/>
          <a:p>
            <a:pPr algn="l"/>
            <a:r>
              <a:rPr lang="en-IN" dirty="0"/>
              <a:t>Applied below techniques for Model Evaluation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Random Forests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Support Vector Machine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Naïve Bayes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Neural Networks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3745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B3280-2C34-9CB4-80BA-F1A4056C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09128"/>
            <a:ext cx="7766936" cy="802432"/>
          </a:xfrm>
        </p:spPr>
        <p:txBody>
          <a:bodyPr/>
          <a:lstStyle/>
          <a:p>
            <a:pPr algn="l"/>
            <a:r>
              <a:rPr lang="en-IN" sz="4400" dirty="0"/>
              <a:t>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D8829C-7F57-B5B2-CF0E-D3D023E16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56793"/>
            <a:ext cx="7766936" cy="329094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model accuracy in Random Forests is obtained as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847423-3AD5-62BD-5DB3-1FE377FC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83" y="2547257"/>
            <a:ext cx="8748518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690D4-9DCB-62EA-DE35-733A28B86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6571"/>
            <a:ext cx="7766936" cy="830425"/>
          </a:xfrm>
        </p:spPr>
        <p:txBody>
          <a:bodyPr/>
          <a:lstStyle/>
          <a:p>
            <a:pPr algn="l"/>
            <a:r>
              <a:rPr lang="en-IN" sz="4000" dirty="0"/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A71C30-2ED4-C586-0E3F-714D46A4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231641"/>
            <a:ext cx="7766936" cy="391609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model accuracy obtained from support vector machine is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C6E505-577A-DBC4-94A0-68B4C2FC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2101287"/>
            <a:ext cx="6126522" cy="391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CA5648-11B8-21A1-BFE9-227050BF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03" y="2101287"/>
            <a:ext cx="5387807" cy="39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B1C57-B6F1-4333-5154-36446048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7951"/>
            <a:ext cx="7766936" cy="877078"/>
          </a:xfrm>
        </p:spPr>
        <p:txBody>
          <a:bodyPr/>
          <a:lstStyle/>
          <a:p>
            <a:pPr algn="l"/>
            <a:r>
              <a:rPr lang="en-IN" sz="4000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DB325A-3739-69CB-EB12-AA8EF4B4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324947"/>
            <a:ext cx="7766936" cy="382278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Model Accuracy score obtained from Naïve bayes is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F51D72-9112-DC71-8706-FD7EB075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55" y="1917965"/>
            <a:ext cx="5105842" cy="13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059E0F-33CF-2938-34F5-F85DB893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31" y="2112532"/>
            <a:ext cx="5105842" cy="708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5358705-349B-F2A1-4647-0D48B87AB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98" y="3694923"/>
            <a:ext cx="10328988" cy="14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54A49-51F7-D8B6-E257-532DC0C58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177282"/>
            <a:ext cx="8378264" cy="886408"/>
          </a:xfrm>
        </p:spPr>
        <p:txBody>
          <a:bodyPr/>
          <a:lstStyle/>
          <a:p>
            <a:pPr algn="l"/>
            <a:r>
              <a:rPr lang="en-IN" sz="4000" dirty="0"/>
              <a:t>Neural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6B0943-A2D6-F4D7-4A89-CAF848670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1259633"/>
            <a:ext cx="8378264" cy="388809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Model accuracy in Neural Network is 0.9848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7B9DCE-5EC6-C932-36C6-E08573B7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7" y="1828800"/>
            <a:ext cx="10842189" cy="3592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1A7485-9A30-1B0B-2985-20215306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4" y="5685427"/>
            <a:ext cx="10112616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6D336-B0DF-8CB1-D5A4-83727A48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28282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Business Objective:</a:t>
            </a:r>
            <a:br>
              <a:rPr lang="en-US" sz="3200" b="1" dirty="0"/>
            </a:br>
            <a:r>
              <a:rPr lang="en-US" sz="2000" dirty="0">
                <a:latin typeface="Aptos Narrow" panose="020B0004020202020204" pitchFamily="34" charset="0"/>
              </a:rPr>
              <a:t/>
            </a:r>
            <a:br>
              <a:rPr lang="en-US" sz="2000" dirty="0">
                <a:latin typeface="Aptos Narrow" panose="020B0004020202020204" pitchFamily="34" charset="0"/>
              </a:rPr>
            </a:br>
            <a:r>
              <a:rPr lang="en-US" sz="2000" dirty="0">
                <a:latin typeface="Aptos Narrow" panose="020B0004020202020204" pitchFamily="34" charset="0"/>
              </a:rPr>
              <a:t>This is a classification project, since the variable to predict is binary (bankruptcy or non-</a:t>
            </a:r>
            <a:br>
              <a:rPr lang="en-US" sz="2000" dirty="0">
                <a:latin typeface="Aptos Narrow" panose="020B0004020202020204" pitchFamily="34" charset="0"/>
              </a:rPr>
            </a:br>
            <a:r>
              <a:rPr lang="en-US" sz="2000" dirty="0">
                <a:latin typeface="Aptos Narrow" panose="020B0004020202020204" pitchFamily="34" charset="0"/>
              </a:rPr>
              <a:t>bankruptcy). The goal here is to model the probability that a business goes bankrupt</a:t>
            </a:r>
            <a:br>
              <a:rPr lang="en-US" sz="2000" dirty="0">
                <a:latin typeface="Aptos Narrow" panose="020B0004020202020204" pitchFamily="34" charset="0"/>
              </a:rPr>
            </a:br>
            <a:r>
              <a:rPr lang="en-US" sz="2000" dirty="0">
                <a:latin typeface="Aptos Narrow" panose="020B0004020202020204" pitchFamily="34" charset="0"/>
              </a:rPr>
              <a:t>from different features.</a:t>
            </a:r>
            <a:br>
              <a:rPr lang="en-US" sz="2000" dirty="0">
                <a:latin typeface="Aptos Narrow" panose="020B0004020202020204" pitchFamily="34" charset="0"/>
              </a:rPr>
            </a:br>
            <a:r>
              <a:rPr lang="en-US" sz="2000" dirty="0">
                <a:latin typeface="Aptos Narrow" panose="020B0004020202020204" pitchFamily="34" charset="0"/>
              </a:rPr>
              <a:t>The data file contains 7 features about 250 companies</a:t>
            </a:r>
            <a:br>
              <a:rPr lang="en-US" sz="2000" dirty="0">
                <a:latin typeface="Aptos Narrow" panose="020B0004020202020204" pitchFamily="34" charset="0"/>
              </a:rPr>
            </a:br>
            <a:r>
              <a:rPr lang="en-US" sz="2000" dirty="0">
                <a:latin typeface="Aptos Narrow" panose="020B0004020202020204" pitchFamily="34" charset="0"/>
              </a:rPr>
              <a:t>The data set includes the following variables:</a:t>
            </a:r>
            <a:br>
              <a:rPr lang="en-US" sz="2000" dirty="0">
                <a:latin typeface="Aptos Narrow" panose="020B0004020202020204" pitchFamily="34" charset="0"/>
              </a:rPr>
            </a:br>
            <a:r>
              <a:rPr lang="en-US" sz="2000" dirty="0">
                <a:latin typeface="Aptos Narrow" panose="020B0004020202020204" pitchFamily="34" charset="0"/>
              </a:rPr>
              <a:t/>
            </a:r>
            <a:br>
              <a:rPr lang="en-US" sz="2000" dirty="0">
                <a:latin typeface="Aptos Narrow" panose="020B0004020202020204" pitchFamily="34" charset="0"/>
              </a:rPr>
            </a:br>
            <a:endParaRPr lang="en-IN" sz="2000" dirty="0">
              <a:latin typeface="Aptos Narrow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F4243A-372C-1E2D-C4B4-9AB540C3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911151"/>
            <a:ext cx="10058400" cy="268497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industrial_risk</a:t>
            </a:r>
            <a:r>
              <a:rPr lang="en-US" dirty="0"/>
              <a:t>: 0=low risk, 0.5=medium risk, 1=high risk.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management_risk</a:t>
            </a:r>
            <a:r>
              <a:rPr lang="en-US" dirty="0"/>
              <a:t>: 0=low risk, 0.5=medium risk, 1=high risk.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financial flexibility</a:t>
            </a:r>
            <a:r>
              <a:rPr lang="en-US" dirty="0"/>
              <a:t>: 0=low flexibility, 0.5=medium flexibility, 1=high flexibility.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credibility</a:t>
            </a:r>
            <a:r>
              <a:rPr lang="en-US" dirty="0"/>
              <a:t>: 0=low credibility, 0.5=medium credibility, 1=high credibility.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competitiveness</a:t>
            </a:r>
            <a:r>
              <a:rPr lang="en-US" dirty="0"/>
              <a:t>: 0=low competitiveness, 0.5=medium competitiveness, 1=high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competitiveness.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operating</a:t>
            </a:r>
            <a:r>
              <a:rPr lang="en-US" dirty="0" err="1"/>
              <a:t>_risk</a:t>
            </a:r>
            <a:r>
              <a:rPr lang="en-US" dirty="0"/>
              <a:t>: 0=low risk, 0.5=medium risk, 1=high risk.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: bankruptcy, non-bankruptcy (target variable).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15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FC024-A3CB-1B60-C568-4E1996FA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66532"/>
            <a:ext cx="7766936" cy="951722"/>
          </a:xfrm>
        </p:spPr>
        <p:txBody>
          <a:bodyPr/>
          <a:lstStyle/>
          <a:p>
            <a:pPr algn="l"/>
            <a:r>
              <a:rPr lang="en-IN" sz="4000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F616AA-F14A-179F-1025-B42FDDA8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58213"/>
            <a:ext cx="7766936" cy="358952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model accuracy for decision tree is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2C1E48-1DB4-7CB2-9EE5-E64F0DF3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3" y="2617674"/>
            <a:ext cx="5845047" cy="253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7FD949-6887-B88D-2602-C609384C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43" y="2617674"/>
            <a:ext cx="584504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7DAF6132-2992-BB4D-14C3-383C9B96B8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595551"/>
              </p:ext>
            </p:extLst>
          </p:nvPr>
        </p:nvGraphicFramePr>
        <p:xfrm>
          <a:off x="1507067" y="2404534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97AA57-43A1-A55F-A14C-9F676C3E7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F99B1-3855-C2FB-A7B8-923267195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290"/>
            <a:ext cx="7766936" cy="914400"/>
          </a:xfrm>
        </p:spPr>
        <p:txBody>
          <a:bodyPr/>
          <a:lstStyle/>
          <a:p>
            <a:pPr algn="l"/>
            <a:r>
              <a:rPr lang="en-IN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8D3026-95CD-468B-FB6E-1B624C00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75453"/>
            <a:ext cx="7766936" cy="3272279"/>
          </a:xfrm>
        </p:spPr>
        <p:txBody>
          <a:bodyPr/>
          <a:lstStyle/>
          <a:p>
            <a:pPr algn="l"/>
            <a:r>
              <a:rPr lang="en-US" dirty="0"/>
              <a:t>1.Data Preparation</a:t>
            </a:r>
          </a:p>
          <a:p>
            <a:pPr algn="l"/>
            <a:r>
              <a:rPr lang="en-US" dirty="0"/>
              <a:t>2.Exploratory Data Analysis </a:t>
            </a:r>
          </a:p>
          <a:p>
            <a:pPr algn="l"/>
            <a:r>
              <a:rPr lang="en-US" dirty="0"/>
              <a:t>3.Data Modelling </a:t>
            </a:r>
          </a:p>
          <a:p>
            <a:pPr algn="l"/>
            <a:r>
              <a:rPr lang="en-US" dirty="0"/>
              <a:t>4.Model Evaluation </a:t>
            </a:r>
          </a:p>
          <a:p>
            <a:pPr algn="l"/>
            <a:r>
              <a:rPr lang="en-US" dirty="0"/>
              <a:t>5.Model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EF1D-B690-97E1-B275-3021B371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7B36A-9570-6793-9010-CFC7CC29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8620"/>
            <a:ext cx="8596668" cy="1026368"/>
          </a:xfrm>
        </p:spPr>
        <p:txBody>
          <a:bodyPr/>
          <a:lstStyle/>
          <a:p>
            <a:r>
              <a:rPr lang="en-IN" dirty="0"/>
              <a:t>Raw Data is extracted from the Excel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0E66E1-D87C-C946-1861-A3E29231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7" y="1337640"/>
            <a:ext cx="650042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4A28E-F21E-ADEA-7AAE-DBA9BC1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86613"/>
            <a:ext cx="8596668" cy="1283539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023343-925E-A512-F870-603E0943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26164"/>
            <a:ext cx="8596668" cy="4488024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Code to read data in Google Collaboration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data is extracted as follows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512937-864F-2BCF-5A1B-4AE5AD95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2" y="2720279"/>
            <a:ext cx="5281118" cy="708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97BC45-5E3B-C716-3D6D-E05B475F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423115"/>
            <a:ext cx="8969517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5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78A89-A78A-AA46-60E8-5B853BCA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17241"/>
            <a:ext cx="8596668" cy="690465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5EC6B3-89B2-33EF-1C9F-2975B8D0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091682"/>
            <a:ext cx="8596668" cy="4296166"/>
          </a:xfrm>
        </p:spPr>
        <p:txBody>
          <a:bodyPr/>
          <a:lstStyle/>
          <a:p>
            <a:r>
              <a:rPr lang="en-IN" dirty="0"/>
              <a:t>Check the </a:t>
            </a:r>
          </a:p>
          <a:p>
            <a:r>
              <a:rPr lang="en-IN" dirty="0"/>
              <a:t>1.Columns in the data </a:t>
            </a:r>
          </a:p>
          <a:p>
            <a:r>
              <a:rPr lang="en-IN" dirty="0"/>
              <a:t>2.Rows  in the data </a:t>
            </a:r>
          </a:p>
          <a:p>
            <a:r>
              <a:rPr lang="en-IN" dirty="0"/>
              <a:t>3.Info of the data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8FE091-DC8A-D004-493C-7C9F464F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50" y="2861073"/>
            <a:ext cx="4892464" cy="3222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F237B2A-2E17-7505-9A13-7305DC4B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86" y="2861072"/>
            <a:ext cx="5449571" cy="33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19904-4507-43A5-C105-6A101270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290"/>
            <a:ext cx="7766936" cy="886408"/>
          </a:xfrm>
        </p:spPr>
        <p:txBody>
          <a:bodyPr/>
          <a:lstStyle/>
          <a:p>
            <a:pPr algn="l"/>
            <a:r>
              <a:rPr lang="en-IN" dirty="0"/>
              <a:t>Label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365A11-3437-A7DB-23BA-C6E3CB3B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483567"/>
            <a:ext cx="7766936" cy="3664166"/>
          </a:xfrm>
        </p:spPr>
        <p:txBody>
          <a:bodyPr/>
          <a:lstStyle/>
          <a:p>
            <a:pPr algn="l"/>
            <a:r>
              <a:rPr lang="en-IN" dirty="0"/>
              <a:t>Change the data in class – Bankruptcy / Non- Bankruptcy to 0 and 1’s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DA959B-1B0D-2272-9E3E-2B5AF37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2234721"/>
            <a:ext cx="4898572" cy="3139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5CBA04-7C85-FDCD-377F-1A5087F7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35" y="1907032"/>
            <a:ext cx="6801465" cy="43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5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52349-BD04-A994-4313-BD52E11B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79918"/>
            <a:ext cx="7766936" cy="1430350"/>
          </a:xfrm>
        </p:spPr>
        <p:txBody>
          <a:bodyPr/>
          <a:lstStyle/>
          <a:p>
            <a:pPr algn="l"/>
            <a:r>
              <a:rPr lang="en-US" sz="4000" dirty="0"/>
              <a:t>Exploratory Data Analysis 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FD0DC5-5A94-F149-4F92-7B7DB0DF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250303"/>
            <a:ext cx="7766936" cy="3897430"/>
          </a:xfrm>
        </p:spPr>
        <p:txBody>
          <a:bodyPr/>
          <a:lstStyle/>
          <a:p>
            <a:pPr algn="l"/>
            <a:r>
              <a:rPr lang="en-IN" dirty="0"/>
              <a:t>Compare each column with the </a:t>
            </a:r>
            <a:r>
              <a:rPr lang="en-IN" dirty="0" err="1"/>
              <a:t>Class_new</a:t>
            </a:r>
            <a:r>
              <a:rPr lang="en-IN" dirty="0"/>
              <a:t> Column 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75D565-75D2-B66E-1C59-3002FA10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" y="1852640"/>
            <a:ext cx="3461659" cy="266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4C6026-0048-A908-3739-DCECB82B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84" y="1805458"/>
            <a:ext cx="4030825" cy="2664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5A1A44-073A-9AD5-7C04-627FADF9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027" y="4422709"/>
            <a:ext cx="3461659" cy="2435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767F96-0C93-9F75-A77D-5CF18836B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674" y="4469891"/>
            <a:ext cx="4105469" cy="2292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EEBE087-6031-5063-0835-3853173F9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409" y="1852640"/>
            <a:ext cx="4726905" cy="26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7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3104F-FB3E-71C4-651D-DA5F39D4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188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the Heatmap for Correlation </a:t>
            </a:r>
            <a:b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0CC0D8-AF29-0AED-C3DB-1E45F38E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2351"/>
            <a:ext cx="8596668" cy="495901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327148-ADB9-37C1-9743-F188F589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1082351"/>
            <a:ext cx="9554546" cy="51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52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9889</TotalTime>
  <Words>264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 Narrow</vt:lpstr>
      <vt:lpstr>Arial</vt:lpstr>
      <vt:lpstr>Trebuchet MS</vt:lpstr>
      <vt:lpstr>Wingdings</vt:lpstr>
      <vt:lpstr>Wingdings 3</vt:lpstr>
      <vt:lpstr>Facet</vt:lpstr>
      <vt:lpstr>PowerPoint Presentation</vt:lpstr>
      <vt:lpstr>Business Objective:  This is a classification project, since the variable to predict is binary (bankruptcy or non- bankruptcy). The goal here is to model the probability that a business goes bankrupt from different features. The data file contains 7 features about 250 companies The data set includes the following variables:  </vt:lpstr>
      <vt:lpstr>SUMMARY</vt:lpstr>
      <vt:lpstr> </vt:lpstr>
      <vt:lpstr>Data Preparation</vt:lpstr>
      <vt:lpstr>Analyse the data</vt:lpstr>
      <vt:lpstr>Label Encoding</vt:lpstr>
      <vt:lpstr>Exploratory Data Analysis  </vt:lpstr>
      <vt:lpstr>Check the Heatmap for Correlation  </vt:lpstr>
      <vt:lpstr>Data Modelling  </vt:lpstr>
      <vt:lpstr>Check the data in X_train , Y_train,X_test,Y_test</vt:lpstr>
      <vt:lpstr>       </vt:lpstr>
      <vt:lpstr>     </vt:lpstr>
      <vt:lpstr>     </vt:lpstr>
      <vt:lpstr>Model Evaluation </vt:lpstr>
      <vt:lpstr>Random Forests</vt:lpstr>
      <vt:lpstr>Support Vector Machine</vt:lpstr>
      <vt:lpstr>Naïve Bayes</vt:lpstr>
      <vt:lpstr>Neural Network </vt:lpstr>
      <vt:lpstr>Decision Tree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kavya</dc:creator>
  <cp:lastModifiedBy>Microsoft account</cp:lastModifiedBy>
  <cp:revision>3</cp:revision>
  <dcterms:created xsi:type="dcterms:W3CDTF">2023-12-27T06:44:35Z</dcterms:created>
  <dcterms:modified xsi:type="dcterms:W3CDTF">2024-03-05T06:15:52Z</dcterms:modified>
</cp:coreProperties>
</file>