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sldIdLst>
    <p:sldId id="257" r:id="rId2"/>
    <p:sldId id="280" r:id="rId3"/>
    <p:sldId id="279" r:id="rId4"/>
    <p:sldId id="291" r:id="rId5"/>
    <p:sldId id="284" r:id="rId6"/>
    <p:sldId id="299" r:id="rId7"/>
    <p:sldId id="300" r:id="rId8"/>
    <p:sldId id="294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11" r:id="rId26"/>
    <p:sldId id="320" r:id="rId27"/>
    <p:sldId id="323" r:id="rId28"/>
    <p:sldId id="324" r:id="rId29"/>
    <p:sldId id="321" r:id="rId30"/>
    <p:sldId id="325" r:id="rId31"/>
    <p:sldId id="326" r:id="rId32"/>
    <p:sldId id="322" r:id="rId33"/>
    <p:sldId id="327" r:id="rId34"/>
    <p:sldId id="328" r:id="rId35"/>
    <p:sldId id="329" r:id="rId36"/>
    <p:sldId id="330" r:id="rId37"/>
    <p:sldId id="331" r:id="rId38"/>
    <p:sldId id="332" r:id="rId39"/>
    <p:sldId id="335" r:id="rId40"/>
    <p:sldId id="333" r:id="rId41"/>
    <p:sldId id="334" r:id="rId42"/>
    <p:sldId id="336" r:id="rId43"/>
    <p:sldId id="337" r:id="rId44"/>
    <p:sldId id="338" r:id="rId45"/>
    <p:sldId id="339" r:id="rId46"/>
    <p:sldId id="2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4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71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550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181850" cy="447675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340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00" y="1066800"/>
            <a:ext cx="4572000" cy="4724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063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2A4F9F4-6D82-475E-97EA-1ADA5B9A03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800100"/>
            <a:ext cx="8058150" cy="5257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7679572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7" r:id="rId3"/>
    <p:sldLayoutId id="2147483660" r:id="rId4"/>
    <p:sldLayoutId id="21474836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1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1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4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4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4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44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19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51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1200534" y="1553639"/>
            <a:ext cx="9790932" cy="2041208"/>
            <a:chOff x="4762500" y="2095500"/>
            <a:chExt cx="2667000" cy="2667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4908610" y="2825797"/>
              <a:ext cx="2374780" cy="12064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5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학과 노트북 대여 프로그램</a:t>
              </a:r>
              <a:endParaRPr lang="en-US" sz="5400" b="1" dirty="0">
                <a:solidFill>
                  <a:schemeClr val="accent1"/>
                </a:solidFill>
                <a:latin typeface="Noto Sans CJK KR Medium" panose="020B0600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D14C29-3574-4032-997A-A7559DCAC4D8}"/>
              </a:ext>
            </a:extLst>
          </p:cNvPr>
          <p:cNvSpPr txBox="1"/>
          <p:nvPr/>
        </p:nvSpPr>
        <p:spPr>
          <a:xfrm>
            <a:off x="7770713" y="5089208"/>
            <a:ext cx="3220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n-ea"/>
              </a:rPr>
              <a:t>1805040 </a:t>
            </a:r>
            <a:r>
              <a:rPr lang="ko-KR" altLang="en-US" sz="3200" b="1" dirty="0">
                <a:latin typeface="+mn-ea"/>
              </a:rPr>
              <a:t>김준영</a:t>
            </a:r>
          </a:p>
        </p:txBody>
      </p:sp>
    </p:spTree>
    <p:extLst>
      <p:ext uri="{BB962C8B-B14F-4D97-AF65-F5344CB8AC3E}">
        <p14:creationId xmlns:p14="http://schemas.microsoft.com/office/powerpoint/2010/main" val="136362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8C8F7-FD1F-5695-6058-B59A138D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97" y="1468497"/>
            <a:ext cx="5229161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72D986-E171-A0BD-99AD-744B8AD7FB9D}"/>
              </a:ext>
            </a:extLst>
          </p:cNvPr>
          <p:cNvSpPr/>
          <p:nvPr/>
        </p:nvSpPr>
        <p:spPr>
          <a:xfrm>
            <a:off x="2025700" y="1154662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AA81526-EA31-701B-D20C-7B7637050F00}"/>
              </a:ext>
            </a:extLst>
          </p:cNvPr>
          <p:cNvSpPr/>
          <p:nvPr/>
        </p:nvSpPr>
        <p:spPr>
          <a:xfrm>
            <a:off x="3602044" y="3374463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7771E5-DAA9-D87B-B157-1EB2B5FF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64" y="1468497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C00601-FAA2-7E30-BD18-BFB5EC05F93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897290" y="3705222"/>
            <a:ext cx="13600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1899E6-F57C-C7EF-CA8C-877DB0AE5E61}"/>
              </a:ext>
            </a:extLst>
          </p:cNvPr>
          <p:cNvSpPr/>
          <p:nvPr/>
        </p:nvSpPr>
        <p:spPr>
          <a:xfrm>
            <a:off x="7956682" y="117984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86234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3125F9E-5F7E-A640-936F-6C5DE731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20" y="1363800"/>
            <a:ext cx="5999245" cy="41303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F46412-84B5-0B69-DCE2-9B863FD83F79}"/>
              </a:ext>
            </a:extLst>
          </p:cNvPr>
          <p:cNvSpPr/>
          <p:nvPr/>
        </p:nvSpPr>
        <p:spPr>
          <a:xfrm>
            <a:off x="8006964" y="1051402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개인정보 수정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2786255" y="2254536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81501" y="2585295"/>
            <a:ext cx="17365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CEB5EE7-6BEF-71C2-48F6-38CF5769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52" y="1596311"/>
            <a:ext cx="4046571" cy="26900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F46412-84B5-0B69-DCE2-9B863FD83F79}"/>
              </a:ext>
            </a:extLst>
          </p:cNvPr>
          <p:cNvSpPr/>
          <p:nvPr/>
        </p:nvSpPr>
        <p:spPr>
          <a:xfrm>
            <a:off x="8002559" y="131961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비밀번호 변경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4059243" y="2254536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354489" y="2585295"/>
            <a:ext cx="17365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1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1620843" y="3787501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2916089" y="4118260"/>
            <a:ext cx="33860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53AF808-2102-CA62-3B35-9EAF354CE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67" y="735618"/>
            <a:ext cx="4674819" cy="57035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979198" y="40449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노트북 대여</a:t>
            </a:r>
          </a:p>
        </p:txBody>
      </p:sp>
    </p:spTree>
    <p:extLst>
      <p:ext uri="{BB962C8B-B14F-4D97-AF65-F5344CB8AC3E}">
        <p14:creationId xmlns:p14="http://schemas.microsoft.com/office/powerpoint/2010/main" val="245908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E14FCB1-3777-4188-F272-2DB137487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4" y="1638746"/>
            <a:ext cx="5715506" cy="35805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638746"/>
            <a:ext cx="4587792" cy="35805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521664" y="3787501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5029199" y="4118259"/>
            <a:ext cx="1138519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853691" y="135008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노트북 대여 기록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817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8" y="1638746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814" y="1638746"/>
            <a:ext cx="4587792" cy="31852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관리자 로그인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781640" y="3312414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5268931" y="3630706"/>
            <a:ext cx="1158763" cy="124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853691" y="135008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89934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8" y="1638746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E116C-54EF-2C36-9196-965E6166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814" y="1638746"/>
            <a:ext cx="4587792" cy="31852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487B51-AAA6-2342-0CA2-299B1AAF3C83}"/>
              </a:ext>
            </a:extLst>
          </p:cNvPr>
          <p:cNvSpPr/>
          <p:nvPr/>
        </p:nvSpPr>
        <p:spPr>
          <a:xfrm>
            <a:off x="2390132" y="1350090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관리자 로그인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781640" y="3312414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5268931" y="3630706"/>
            <a:ext cx="1158763" cy="124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7853691" y="135008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5619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16" y="1827005"/>
            <a:ext cx="6612170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827005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53834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490138" y="2547004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</p:cNvCxnSpPr>
          <p:nvPr/>
        </p:nvCxnSpPr>
        <p:spPr>
          <a:xfrm>
            <a:off x="1977429" y="2877762"/>
            <a:ext cx="36793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7513264" y="1580783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78482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585424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36E6F3-0060-7075-3587-F5FB7F6F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0089" y="650713"/>
            <a:ext cx="5148988" cy="56783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616904" y="404492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추가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174376" y="2425603"/>
            <a:ext cx="554018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1087447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9B9AD1-37A7-88B3-B994-62731F47A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58" y="1773217"/>
            <a:ext cx="497730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676399" y="2425603"/>
            <a:ext cx="53160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425531" y="1495018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8526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666751" y="647700"/>
            <a:ext cx="10858498" cy="556259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54872-E64E-44F7-A62C-9F3C5F10D1F8}"/>
              </a:ext>
            </a:extLst>
          </p:cNvPr>
          <p:cNvSpPr txBox="1"/>
          <p:nvPr/>
        </p:nvSpPr>
        <p:spPr>
          <a:xfrm>
            <a:off x="1421453" y="3044276"/>
            <a:ext cx="38744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목 </a:t>
            </a:r>
            <a:r>
              <a:rPr lang="en-US" altLang="ko-KR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</a:t>
            </a:r>
            <a:r>
              <a:rPr lang="ko-KR" alt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차</a:t>
            </a:r>
            <a:endParaRPr lang="en-US" sz="44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DC43-B941-49F8-BF77-E71A437EABC9}"/>
              </a:ext>
            </a:extLst>
          </p:cNvPr>
          <p:cNvSpPr txBox="1"/>
          <p:nvPr/>
        </p:nvSpPr>
        <p:spPr>
          <a:xfrm>
            <a:off x="7199173" y="1178520"/>
            <a:ext cx="3571374" cy="41580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프로젝트 소개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개발 환경</a:t>
            </a: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	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프로젝트 일정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E-R </a:t>
            </a: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다이어그램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메뉴 구조도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주요 기능</a:t>
            </a:r>
            <a:endParaRPr lang="en-US" altLang="ko-KR" sz="3000" dirty="0">
              <a:solidFill>
                <a:srgbClr val="0070C0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B0ECD-59B0-4DDB-81FB-E4446403B76C}"/>
              </a:ext>
            </a:extLst>
          </p:cNvPr>
          <p:cNvCxnSpPr/>
          <p:nvPr/>
        </p:nvCxnSpPr>
        <p:spPr>
          <a:xfrm>
            <a:off x="6096000" y="1485900"/>
            <a:ext cx="0" cy="3543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9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5363785-CA57-68C7-AE5C-C20055C7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00" y="1773217"/>
            <a:ext cx="2273803" cy="1402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8" y="1899823"/>
            <a:ext cx="5838944" cy="3565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3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1562576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65B3CA-EDAC-F517-AA0C-2831E7AC2E9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151528" y="2425603"/>
            <a:ext cx="57912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15AA8-997B-522A-6635-372ABF9020B0}"/>
              </a:ext>
            </a:extLst>
          </p:cNvPr>
          <p:cNvSpPr/>
          <p:nvPr/>
        </p:nvSpPr>
        <p:spPr>
          <a:xfrm>
            <a:off x="8460322" y="1495018"/>
            <a:ext cx="1575358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삭제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C10CE0-987A-5AB0-4CFC-F97B121FB4B6}"/>
              </a:ext>
            </a:extLst>
          </p:cNvPr>
          <p:cNvCxnSpPr>
            <a:cxnSpLocks/>
          </p:cNvCxnSpPr>
          <p:nvPr/>
        </p:nvCxnSpPr>
        <p:spPr>
          <a:xfrm>
            <a:off x="9366582" y="3041127"/>
            <a:ext cx="0" cy="4999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6FEE2B9-5B35-9E14-0B97-800864FF1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41" y="3682582"/>
            <a:ext cx="2260120" cy="1402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672586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/>
          <p:cNvCxnSpPr/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5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600" b="1">
                <a:solidFill>
                  <a:schemeClr val="accent1"/>
                </a:solidFill>
                <a:latin typeface="Noto Sans CJK KR Medium"/>
              </a:rPr>
              <a:t>메뉴 구조도</a:t>
            </a:r>
            <a:endParaRPr lang="en-US" altLang="ko-KR" sz="2600" b="1">
              <a:solidFill>
                <a:schemeClr val="accent1"/>
              </a:solidFill>
              <a:latin typeface="Noto Sans CJK KR Medium"/>
            </a:endParaRPr>
          </a:p>
        </p:txBody>
      </p:sp>
      <p:sp>
        <p:nvSpPr>
          <p:cNvPr id="2" name="원형: 비어 있음 1"/>
          <p:cNvSpPr/>
          <p:nvPr/>
        </p:nvSpPr>
        <p:spPr>
          <a:xfrm>
            <a:off x="2008297" y="2172493"/>
            <a:ext cx="588952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2302773" y="1495019"/>
            <a:ext cx="2213673" cy="4924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관리</a:t>
            </a:r>
            <a:endParaRPr lang="ko-KR" altLang="en-US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24558" y="1794325"/>
            <a:ext cx="4977304" cy="39179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직선 화살표 연결선 8"/>
          <p:cNvCxnSpPr>
            <a:stCxn id="2" idx="6"/>
          </p:cNvCxnSpPr>
          <p:nvPr/>
        </p:nvCxnSpPr>
        <p:spPr>
          <a:xfrm>
            <a:off x="2597249" y="2425603"/>
            <a:ext cx="419799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/>
          <p:cNvSpPr/>
          <p:nvPr/>
        </p:nvSpPr>
        <p:spPr>
          <a:xfrm>
            <a:off x="8425531" y="1495018"/>
            <a:ext cx="1575358" cy="4924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정보</a:t>
            </a:r>
            <a:endParaRPr lang="ko-KR" altLang="en-US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393031E-1BDA-39C1-560F-455F8A00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688" y="1910864"/>
            <a:ext cx="7551204" cy="39179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3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740968C4-92A6-EDDF-2857-5401042D37A2}"/>
              </a:ext>
            </a:extLst>
          </p:cNvPr>
          <p:cNvSpPr/>
          <p:nvPr/>
        </p:nvSpPr>
        <p:spPr>
          <a:xfrm>
            <a:off x="4760461" y="2310141"/>
            <a:ext cx="1819633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250D01-0E74-12D4-AC71-258BE6837FC0}"/>
              </a:ext>
            </a:extLst>
          </p:cNvPr>
          <p:cNvSpPr/>
          <p:nvPr/>
        </p:nvSpPr>
        <p:spPr>
          <a:xfrm>
            <a:off x="4989163" y="1664642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4C990C81-DDDB-4741-8053-09A700F45723}"/>
              </a:ext>
            </a:extLst>
          </p:cNvPr>
          <p:cNvSpPr/>
          <p:nvPr/>
        </p:nvSpPr>
        <p:spPr>
          <a:xfrm>
            <a:off x="2833049" y="2972086"/>
            <a:ext cx="708009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3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452B0C-D999-4EEB-8540-BB2B23AD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73217"/>
            <a:ext cx="5838944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018DF089-92A5-6A60-FEB3-40B85058D92B}"/>
              </a:ext>
            </a:extLst>
          </p:cNvPr>
          <p:cNvSpPr/>
          <p:nvPr/>
        </p:nvSpPr>
        <p:spPr>
          <a:xfrm>
            <a:off x="5298343" y="2127670"/>
            <a:ext cx="914198" cy="5062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99D331-EFFC-EFB1-1BA8-BC10758BEDF9}"/>
              </a:ext>
            </a:extLst>
          </p:cNvPr>
          <p:cNvSpPr/>
          <p:nvPr/>
        </p:nvSpPr>
        <p:spPr>
          <a:xfrm>
            <a:off x="2302773" y="1495019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관리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70EA5F-BD2E-D482-E65D-ED828A9E6BDF}"/>
              </a:ext>
            </a:extLst>
          </p:cNvPr>
          <p:cNvCxnSpPr>
            <a:cxnSpLocks/>
          </p:cNvCxnSpPr>
          <p:nvPr/>
        </p:nvCxnSpPr>
        <p:spPr>
          <a:xfrm>
            <a:off x="6212541" y="2380780"/>
            <a:ext cx="5827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467614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84" y="1631579"/>
            <a:ext cx="9027231" cy="4734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 관리 엑셀 파일</a:t>
            </a:r>
          </a:p>
        </p:txBody>
      </p:sp>
    </p:spTree>
    <p:extLst>
      <p:ext uri="{BB962C8B-B14F-4D97-AF65-F5344CB8AC3E}">
        <p14:creationId xmlns:p14="http://schemas.microsoft.com/office/powerpoint/2010/main" val="262781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1570917" y="2431169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40387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6556B8-C3A1-66C4-CE49-BF6C24E27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14" y="1692534"/>
            <a:ext cx="6370872" cy="48010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>
            <a:off x="3058208" y="2761927"/>
            <a:ext cx="257162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76339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</a:t>
            </a:r>
          </a:p>
        </p:txBody>
      </p:sp>
    </p:spTree>
    <p:extLst>
      <p:ext uri="{BB962C8B-B14F-4D97-AF65-F5344CB8AC3E}">
        <p14:creationId xmlns:p14="http://schemas.microsoft.com/office/powerpoint/2010/main" val="159529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6556B8-C3A1-66C4-CE49-BF6C24E2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50098"/>
            <a:ext cx="6370872" cy="48010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23444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300989" y="2142541"/>
            <a:ext cx="1145506" cy="56480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6CE074-6D10-69B3-FA65-CB7410E8D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25" y="1650098"/>
            <a:ext cx="4870962" cy="48010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8383869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지난 승인 목록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>
            <a:off x="4446495" y="2424941"/>
            <a:ext cx="27431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68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469C4-DA76-1DF3-B194-C9DC90460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4" y="1773217"/>
            <a:ext cx="6370872" cy="48010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1673E4-4BCF-141A-1131-D1E96BAF2F66}"/>
              </a:ext>
            </a:extLst>
          </p:cNvPr>
          <p:cNvSpPr/>
          <p:nvPr/>
        </p:nvSpPr>
        <p:spPr>
          <a:xfrm>
            <a:off x="2268533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</a:t>
            </a: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018DF089-92A5-6A60-FEB3-40B85058D92B}"/>
              </a:ext>
            </a:extLst>
          </p:cNvPr>
          <p:cNvSpPr/>
          <p:nvPr/>
        </p:nvSpPr>
        <p:spPr>
          <a:xfrm>
            <a:off x="5038165" y="2271105"/>
            <a:ext cx="1174376" cy="516918"/>
          </a:xfrm>
          <a:prstGeom prst="donut">
            <a:avLst>
              <a:gd name="adj" fmla="val 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70EA5F-BD2E-D482-E65D-ED828A9E6BDF}"/>
              </a:ext>
            </a:extLst>
          </p:cNvPr>
          <p:cNvCxnSpPr>
            <a:cxnSpLocks/>
          </p:cNvCxnSpPr>
          <p:nvPr/>
        </p:nvCxnSpPr>
        <p:spPr>
          <a:xfrm>
            <a:off x="6212541" y="2525732"/>
            <a:ext cx="5827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13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384" y="1643448"/>
            <a:ext cx="9027231" cy="47110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C000"/>
                </a:solidFill>
                <a:latin typeface="+mj-ea"/>
                <a:ea typeface="+mj-ea"/>
              </a:rPr>
              <a:t>승인</a:t>
            </a:r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반납 엑셀 파일</a:t>
            </a:r>
          </a:p>
        </p:txBody>
      </p:sp>
    </p:spTree>
    <p:extLst>
      <p:ext uri="{BB962C8B-B14F-4D97-AF65-F5344CB8AC3E}">
        <p14:creationId xmlns:p14="http://schemas.microsoft.com/office/powerpoint/2010/main" val="323355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AB7B9F-1B43-905B-EC9C-B8D5A060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6" y="1692534"/>
            <a:ext cx="5608806" cy="40999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2494282" y="2403262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40387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 flipV="1">
            <a:off x="4023864" y="2734020"/>
            <a:ext cx="2072136" cy="97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76339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대여 목록</a:t>
            </a:r>
          </a:p>
        </p:txBody>
      </p:sp>
    </p:spTree>
    <p:extLst>
      <p:ext uri="{BB962C8B-B14F-4D97-AF65-F5344CB8AC3E}">
        <p14:creationId xmlns:p14="http://schemas.microsoft.com/office/powerpoint/2010/main" val="86542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828777" y="358325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     프로젝트 소개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146028-A0CF-4D40-B3CE-CEE7869F53D9}"/>
              </a:ext>
            </a:extLst>
          </p:cNvPr>
          <p:cNvSpPr txBox="1"/>
          <p:nvPr/>
        </p:nvSpPr>
        <p:spPr>
          <a:xfrm>
            <a:off x="9879006" y="6505575"/>
            <a:ext cx="1826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07862D-28FC-416F-B72F-8195725629D1}"/>
              </a:ext>
            </a:extLst>
          </p:cNvPr>
          <p:cNvSpPr txBox="1"/>
          <p:nvPr/>
        </p:nvSpPr>
        <p:spPr>
          <a:xfrm>
            <a:off x="749440" y="1700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4DA37-715B-4665-B8CB-0213FE354879}"/>
              </a:ext>
            </a:extLst>
          </p:cNvPr>
          <p:cNvSpPr txBox="1"/>
          <p:nvPr/>
        </p:nvSpPr>
        <p:spPr>
          <a:xfrm>
            <a:off x="1255669" y="4868459"/>
            <a:ext cx="89306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학과사무실에서 노트북 대여가 잦음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대여하는 학생들과 학과사무실에서 근무하는 조교에게 편리함을 제공하고자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방학동안 공부한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C#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개발하게 됨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8ED12D-5186-7C96-FEDA-6508DE4A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76" y="1131696"/>
            <a:ext cx="3484917" cy="3661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63B4A8-CFC3-E583-02B3-CE6A0C0E4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67" y="1131696"/>
            <a:ext cx="3484917" cy="36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6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027524-5AA9-A980-0B9B-A915A18FD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773217"/>
            <a:ext cx="5608806" cy="40999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F19E7E-018E-1942-C67F-CDDCA75769E8}"/>
              </a:ext>
            </a:extLst>
          </p:cNvPr>
          <p:cNvSpPr/>
          <p:nvPr/>
        </p:nvSpPr>
        <p:spPr>
          <a:xfrm>
            <a:off x="2447007" y="1462273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대여 목록</a:t>
            </a: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64AB27CC-1102-F549-27C5-42ABAB275167}"/>
              </a:ext>
            </a:extLst>
          </p:cNvPr>
          <p:cNvSpPr/>
          <p:nvPr/>
        </p:nvSpPr>
        <p:spPr>
          <a:xfrm>
            <a:off x="4806166" y="2211987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8DE2F7-45E4-0705-CA48-6AD89600036F}"/>
              </a:ext>
            </a:extLst>
          </p:cNvPr>
          <p:cNvCxnSpPr>
            <a:cxnSpLocks/>
          </p:cNvCxnSpPr>
          <p:nvPr/>
        </p:nvCxnSpPr>
        <p:spPr>
          <a:xfrm>
            <a:off x="6313701" y="2542745"/>
            <a:ext cx="7363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2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384" y="1643448"/>
            <a:ext cx="9027230" cy="47110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대여 목록 엑셀 파일</a:t>
            </a:r>
          </a:p>
        </p:txBody>
      </p:sp>
    </p:spTree>
    <p:extLst>
      <p:ext uri="{BB962C8B-B14F-4D97-AF65-F5344CB8AC3E}">
        <p14:creationId xmlns:p14="http://schemas.microsoft.com/office/powerpoint/2010/main" val="91327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AB7B9F-1B43-905B-EC9C-B8D5A060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083" y="1692534"/>
            <a:ext cx="5608806" cy="34884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F850A4-1C4C-1A1E-346E-CFDD30ED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823878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FDCCE378-D715-1494-6E05-27265698C2DC}"/>
              </a:ext>
            </a:extLst>
          </p:cNvPr>
          <p:cNvSpPr/>
          <p:nvPr/>
        </p:nvSpPr>
        <p:spPr>
          <a:xfrm>
            <a:off x="3698698" y="2413023"/>
            <a:ext cx="1142243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071710-5FC2-359A-508A-26519EBCEBA0}"/>
              </a:ext>
            </a:extLst>
          </p:cNvPr>
          <p:cNvSpPr/>
          <p:nvPr/>
        </p:nvSpPr>
        <p:spPr>
          <a:xfrm>
            <a:off x="1570917" y="1403877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메인 페이지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E0E054-1B8A-F05A-BE68-43524771B0C8}"/>
              </a:ext>
            </a:extLst>
          </p:cNvPr>
          <p:cNvCxnSpPr>
            <a:cxnSpLocks/>
          </p:cNvCxnSpPr>
          <p:nvPr/>
        </p:nvCxnSpPr>
        <p:spPr>
          <a:xfrm>
            <a:off x="4838680" y="2743781"/>
            <a:ext cx="9794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35A631-C29B-8D31-DD33-00433054F743}"/>
              </a:ext>
            </a:extLst>
          </p:cNvPr>
          <p:cNvSpPr/>
          <p:nvPr/>
        </p:nvSpPr>
        <p:spPr>
          <a:xfrm>
            <a:off x="7633913" y="1381590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연체 목록</a:t>
            </a:r>
          </a:p>
        </p:txBody>
      </p:sp>
    </p:spTree>
    <p:extLst>
      <p:ext uri="{BB962C8B-B14F-4D97-AF65-F5344CB8AC3E}">
        <p14:creationId xmlns:p14="http://schemas.microsoft.com/office/powerpoint/2010/main" val="1907953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C44C5-48A4-E412-E613-0E47ACC1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73217"/>
            <a:ext cx="4996262" cy="3939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8096894" y="1495018"/>
            <a:ext cx="2213673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파일로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C72D21-2051-8EB0-3550-C3EDD1D5D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937" y="1770730"/>
            <a:ext cx="5608806" cy="39063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97EA9B-25F9-1942-C578-5C0FE381EE77}"/>
              </a:ext>
            </a:extLst>
          </p:cNvPr>
          <p:cNvSpPr/>
          <p:nvPr/>
        </p:nvSpPr>
        <p:spPr>
          <a:xfrm>
            <a:off x="2406725" y="1495018"/>
            <a:ext cx="2213673" cy="551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연체 목록</a:t>
            </a: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64AB27CC-1102-F549-27C5-42ABAB275167}"/>
              </a:ext>
            </a:extLst>
          </p:cNvPr>
          <p:cNvSpPr/>
          <p:nvPr/>
        </p:nvSpPr>
        <p:spPr>
          <a:xfrm>
            <a:off x="4976544" y="2046442"/>
            <a:ext cx="150753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8DE2F7-45E4-0705-CA48-6AD89600036F}"/>
              </a:ext>
            </a:extLst>
          </p:cNvPr>
          <p:cNvCxnSpPr>
            <a:cxnSpLocks/>
          </p:cNvCxnSpPr>
          <p:nvPr/>
        </p:nvCxnSpPr>
        <p:spPr>
          <a:xfrm>
            <a:off x="6484079" y="2377200"/>
            <a:ext cx="7363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08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926DC9-3E25-66E2-4D0C-37FFA976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884" y="1643448"/>
            <a:ext cx="9018230" cy="47110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00A8AD-9377-B9FA-B0D7-6A35233ECF70}"/>
              </a:ext>
            </a:extLst>
          </p:cNvPr>
          <p:cNvSpPr/>
          <p:nvPr/>
        </p:nvSpPr>
        <p:spPr>
          <a:xfrm>
            <a:off x="4989162" y="1385357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연체 목록 엑셀 파일</a:t>
            </a:r>
          </a:p>
        </p:txBody>
      </p:sp>
    </p:spTree>
    <p:extLst>
      <p:ext uri="{BB962C8B-B14F-4D97-AF65-F5344CB8AC3E}">
        <p14:creationId xmlns:p14="http://schemas.microsoft.com/office/powerpoint/2010/main" val="371606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93C9DF3-2B25-3458-BA27-0B4D8B5B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55" y="2241224"/>
            <a:ext cx="5047565" cy="3379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70FFC97-74CB-BAB6-AA0E-4908AC5F6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3" y="2241229"/>
            <a:ext cx="4770533" cy="337959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28B76B-3F1C-1390-16E9-E98722136076}"/>
              </a:ext>
            </a:extLst>
          </p:cNvPr>
          <p:cNvSpPr/>
          <p:nvPr/>
        </p:nvSpPr>
        <p:spPr>
          <a:xfrm>
            <a:off x="2154272" y="1748781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DB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접속 문법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3ADD15D-6791-E2F4-97EF-B3909E401E4E}"/>
              </a:ext>
            </a:extLst>
          </p:cNvPr>
          <p:cNvSpPr/>
          <p:nvPr/>
        </p:nvSpPr>
        <p:spPr>
          <a:xfrm>
            <a:off x="7742630" y="1748781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Config.cs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0038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34492-35EB-F97B-3619-7CA7E310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82068"/>
            <a:ext cx="5714248" cy="52526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8339997-93B3-2B5E-5B12-F9BBA233AFBB}"/>
              </a:ext>
            </a:extLst>
          </p:cNvPr>
          <p:cNvSpPr/>
          <p:nvPr/>
        </p:nvSpPr>
        <p:spPr>
          <a:xfrm>
            <a:off x="3340111" y="1644529"/>
            <a:ext cx="855372" cy="57984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6ED48A-3B65-3B03-EF49-3C9D71A13390}"/>
              </a:ext>
            </a:extLst>
          </p:cNvPr>
          <p:cNvCxnSpPr>
            <a:cxnSpLocks/>
          </p:cNvCxnSpPr>
          <p:nvPr/>
        </p:nvCxnSpPr>
        <p:spPr>
          <a:xfrm>
            <a:off x="4195483" y="1934452"/>
            <a:ext cx="259976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">
            <a:extLst>
              <a:ext uri="{FF2B5EF4-FFF2-40B4-BE49-F238E27FC236}">
                <a16:creationId xmlns:a16="http://schemas.microsoft.com/office/drawing/2014/main" id="{9FCA6119-5001-EC20-762B-F27D6860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82067"/>
            <a:ext cx="4921624" cy="525268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613A65-DEC5-606B-8F05-1CB68689471C}"/>
              </a:ext>
            </a:extLst>
          </p:cNvPr>
          <p:cNvSpPr/>
          <p:nvPr/>
        </p:nvSpPr>
        <p:spPr>
          <a:xfrm>
            <a:off x="7222851" y="789624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아이디 중복 체크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67EA89-B877-C652-1B2E-A91FEFF08384}"/>
              </a:ext>
            </a:extLst>
          </p:cNvPr>
          <p:cNvSpPr/>
          <p:nvPr/>
        </p:nvSpPr>
        <p:spPr>
          <a:xfrm>
            <a:off x="9656465" y="789624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3840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34492-35EB-F97B-3619-7CA7E310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82068"/>
            <a:ext cx="5714248" cy="52526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8339997-93B3-2B5E-5B12-F9BBA233AFBB}"/>
              </a:ext>
            </a:extLst>
          </p:cNvPr>
          <p:cNvSpPr/>
          <p:nvPr/>
        </p:nvSpPr>
        <p:spPr>
          <a:xfrm>
            <a:off x="3250464" y="2594312"/>
            <a:ext cx="855372" cy="57984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6ED48A-3B65-3B03-EF49-3C9D71A13390}"/>
              </a:ext>
            </a:extLst>
          </p:cNvPr>
          <p:cNvCxnSpPr>
            <a:cxnSpLocks/>
          </p:cNvCxnSpPr>
          <p:nvPr/>
        </p:nvCxnSpPr>
        <p:spPr>
          <a:xfrm>
            <a:off x="4105836" y="2884235"/>
            <a:ext cx="259976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FCA6119-5001-EC20-762B-F27D6860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965" y="1282067"/>
            <a:ext cx="4849906" cy="5252681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613A65-DEC5-606B-8F05-1CB68689471C}"/>
              </a:ext>
            </a:extLst>
          </p:cNvPr>
          <p:cNvSpPr/>
          <p:nvPr/>
        </p:nvSpPr>
        <p:spPr>
          <a:xfrm>
            <a:off x="7222851" y="789623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학번 중복 체크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99F7EB-4AC8-FA51-4B59-4750F4C3721E}"/>
              </a:ext>
            </a:extLst>
          </p:cNvPr>
          <p:cNvSpPr/>
          <p:nvPr/>
        </p:nvSpPr>
        <p:spPr>
          <a:xfrm>
            <a:off x="9656465" y="789624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5276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34492-35EB-F97B-3619-7CA7E310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1282068"/>
            <a:ext cx="5714248" cy="52526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8339997-93B3-2B5E-5B12-F9BBA233AFBB}"/>
              </a:ext>
            </a:extLst>
          </p:cNvPr>
          <p:cNvSpPr/>
          <p:nvPr/>
        </p:nvSpPr>
        <p:spPr>
          <a:xfrm>
            <a:off x="970413" y="1718736"/>
            <a:ext cx="570511" cy="431436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CA6119-5001-EC20-762B-F27D6860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8776" y="1271179"/>
            <a:ext cx="4849906" cy="526357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613A65-DEC5-606B-8F05-1CB68689471C}"/>
              </a:ext>
            </a:extLst>
          </p:cNvPr>
          <p:cNvSpPr/>
          <p:nvPr/>
        </p:nvSpPr>
        <p:spPr>
          <a:xfrm>
            <a:off x="7222851" y="787048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C000"/>
                </a:solidFill>
                <a:latin typeface="+mj-ea"/>
                <a:ea typeface="+mj-ea"/>
              </a:rPr>
              <a:t>정규식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52634C80-EB90-4A26-F2F2-225AFA1E981D}"/>
              </a:ext>
            </a:extLst>
          </p:cNvPr>
          <p:cNvSpPr/>
          <p:nvPr/>
        </p:nvSpPr>
        <p:spPr>
          <a:xfrm>
            <a:off x="970412" y="2682062"/>
            <a:ext cx="570511" cy="431436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644DEE63-50CA-41D3-6BE6-3562DD542432}"/>
              </a:ext>
            </a:extLst>
          </p:cNvPr>
          <p:cNvSpPr/>
          <p:nvPr/>
        </p:nvSpPr>
        <p:spPr>
          <a:xfrm>
            <a:off x="924584" y="3056540"/>
            <a:ext cx="927960" cy="744920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14B1E7-32AA-3ACF-6127-4D6E2AD51009}"/>
              </a:ext>
            </a:extLst>
          </p:cNvPr>
          <p:cNvSpPr/>
          <p:nvPr/>
        </p:nvSpPr>
        <p:spPr>
          <a:xfrm>
            <a:off x="9656464" y="789624"/>
            <a:ext cx="1773535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RegexClass.cs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919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07742BF-60BB-3A57-A11C-A5EC3548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79" y="1550420"/>
            <a:ext cx="5326842" cy="506303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4969678-DC47-C20C-620D-892B0C978DEC}"/>
              </a:ext>
            </a:extLst>
          </p:cNvPr>
          <p:cNvSpPr/>
          <p:nvPr/>
        </p:nvSpPr>
        <p:spPr>
          <a:xfrm>
            <a:off x="4378520" y="1056878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Laptop_Lending_config.cs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727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 descr="ㅇ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59789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0138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-1792366" y="410034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개발 환경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C58F1-56F9-4C13-9EDE-71920842D033}"/>
              </a:ext>
            </a:extLst>
          </p:cNvPr>
          <p:cNvSpPr txBox="1"/>
          <p:nvPr/>
        </p:nvSpPr>
        <p:spPr>
          <a:xfrm>
            <a:off x="979789" y="1515980"/>
            <a:ext cx="1131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● </a:t>
            </a:r>
            <a:r>
              <a:rPr lang="en-US" altLang="ko-KR" sz="2000" dirty="0" err="1">
                <a:latin typeface="+mj-ea"/>
                <a:ea typeface="+mj-ea"/>
              </a:rPr>
              <a:t>MicroSoft</a:t>
            </a:r>
            <a:r>
              <a:rPr lang="en-US" altLang="ko-KR" sz="2000" dirty="0">
                <a:latin typeface="+mj-ea"/>
                <a:ea typeface="+mj-ea"/>
              </a:rPr>
              <a:t> Visual Studio 2019</a:t>
            </a:r>
            <a:r>
              <a:rPr lang="ko-KR" altLang="en-US" sz="2000" dirty="0">
                <a:latin typeface="+mj-ea"/>
                <a:ea typeface="+mj-ea"/>
              </a:rPr>
              <a:t>를 사용하여 개발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● </a:t>
            </a:r>
            <a:r>
              <a:rPr lang="en-US" altLang="ko-KR" sz="2000" dirty="0">
                <a:latin typeface="+mj-ea"/>
                <a:ea typeface="+mj-ea"/>
              </a:rPr>
              <a:t>C#</a:t>
            </a:r>
            <a:r>
              <a:rPr lang="ko-KR" altLang="en-US" sz="2000" dirty="0">
                <a:latin typeface="+mj-ea"/>
                <a:ea typeface="+mj-ea"/>
              </a:rPr>
              <a:t>을 사용하여 코드 작성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●  </a:t>
            </a:r>
            <a:r>
              <a:rPr lang="en-US" altLang="ko-KR" sz="2000" dirty="0">
                <a:latin typeface="+mj-ea"/>
                <a:ea typeface="+mj-ea"/>
              </a:rPr>
              <a:t>MySQL</a:t>
            </a:r>
            <a:r>
              <a:rPr lang="ko-KR" altLang="en-US" sz="2000" dirty="0">
                <a:latin typeface="+mj-ea"/>
                <a:ea typeface="+mj-ea"/>
              </a:rPr>
              <a:t>을 사용하여 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구축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● </a:t>
            </a:r>
            <a:r>
              <a:rPr lang="en-US" altLang="ko-KR" sz="2000" dirty="0">
                <a:latin typeface="+mj-ea"/>
                <a:ea typeface="+mj-ea"/>
              </a:rPr>
              <a:t>.NET Framework 4.7.2 </a:t>
            </a:r>
            <a:r>
              <a:rPr lang="ko-KR" altLang="en-US" sz="2000" dirty="0">
                <a:latin typeface="+mj-ea"/>
                <a:ea typeface="+mj-ea"/>
              </a:rPr>
              <a:t>사용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B4BD0A-99EE-4824-8C4D-531A92AA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69" y="3874633"/>
            <a:ext cx="2319093" cy="23190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77437C-B0C0-4922-9DC8-501B92B7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80" y="4043088"/>
            <a:ext cx="2619375" cy="1743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6DC6D1-3A05-2B4D-CC04-C38F34921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53" y="3747409"/>
            <a:ext cx="2319093" cy="23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3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9B31CB-669B-8B6F-01D1-248B1E8C5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273412"/>
            <a:ext cx="4245787" cy="51800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그림 15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D334AA38-004D-3CDA-8E3B-E46E4B1A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88" y="1273411"/>
            <a:ext cx="5875529" cy="518008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AD992A1-AE0F-20F0-295A-C79AD222D7E3}"/>
              </a:ext>
            </a:extLst>
          </p:cNvPr>
          <p:cNvSpPr/>
          <p:nvPr/>
        </p:nvSpPr>
        <p:spPr>
          <a:xfrm>
            <a:off x="7097346" y="807976"/>
            <a:ext cx="243361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노트북 대여 메서드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3A8D4E3-3AE9-2AD6-480B-0B95496D5868}"/>
              </a:ext>
            </a:extLst>
          </p:cNvPr>
          <p:cNvSpPr/>
          <p:nvPr/>
        </p:nvSpPr>
        <p:spPr>
          <a:xfrm>
            <a:off x="9530960" y="794472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8052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10466A9-4D9C-3448-90BC-268D73EB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88993"/>
            <a:ext cx="5856017" cy="506302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F80926-0398-CD8B-159D-C36CDC59FEC5}"/>
              </a:ext>
            </a:extLst>
          </p:cNvPr>
          <p:cNvSpPr/>
          <p:nvPr/>
        </p:nvSpPr>
        <p:spPr>
          <a:xfrm>
            <a:off x="554749" y="1196551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노트북 대여 중복 체크 메서드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5672031-8C0E-63CF-331C-4A214491FF3B}"/>
              </a:ext>
            </a:extLst>
          </p:cNvPr>
          <p:cNvSpPr/>
          <p:nvPr/>
        </p:nvSpPr>
        <p:spPr>
          <a:xfrm>
            <a:off x="3989709" y="1196551"/>
            <a:ext cx="1504594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46B4C29-6CF2-6B93-8C97-4DE52FBC4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43" y="1688992"/>
            <a:ext cx="5555461" cy="50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9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88D4FCA-1D0D-9CD4-E53B-E3E5B534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40" y="1692534"/>
            <a:ext cx="3519688" cy="4331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5A0287-FEF2-20CD-72E4-699135297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2" y="1692534"/>
            <a:ext cx="3603300" cy="43310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7F0DC8-05E4-DF7E-7213-7D0C91641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92534"/>
            <a:ext cx="4173472" cy="2596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072D1E-9861-800D-997B-524FA0A5F2E2}"/>
              </a:ext>
            </a:extLst>
          </p:cNvPr>
          <p:cNvSpPr/>
          <p:nvPr/>
        </p:nvSpPr>
        <p:spPr>
          <a:xfrm>
            <a:off x="5185800" y="1200091"/>
            <a:ext cx="2225567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Admin_Config.cs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9EE017-0177-BA0D-B816-737F7CB4BF4A}"/>
              </a:ext>
            </a:extLst>
          </p:cNvPr>
          <p:cNvSpPr/>
          <p:nvPr/>
        </p:nvSpPr>
        <p:spPr>
          <a:xfrm>
            <a:off x="8846748" y="1200091"/>
            <a:ext cx="2225567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C000"/>
                </a:solidFill>
                <a:latin typeface="+mj-ea"/>
                <a:ea typeface="+mj-ea"/>
              </a:rPr>
              <a:t>Admin_DBMySql.cs</a:t>
            </a:r>
            <a:endParaRPr lang="ko-KR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896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6D9001-47D0-CC33-DEB4-2A05D6D6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8" y="1899823"/>
            <a:ext cx="5453462" cy="3565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827FE94-B691-AF4D-DACA-17820C3C8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9823"/>
            <a:ext cx="2967318" cy="390033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B6C4682-FE90-129E-D154-D6AEF3611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24" y="1899823"/>
            <a:ext cx="2841811" cy="390033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F8C8F5-CDB1-D83B-41F0-5976E744A69C}"/>
              </a:ext>
            </a:extLst>
          </p:cNvPr>
          <p:cNvSpPr/>
          <p:nvPr/>
        </p:nvSpPr>
        <p:spPr>
          <a:xfrm>
            <a:off x="7345838" y="1326698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ID </a:t>
            </a:r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리스트를 가져오는 메서드</a:t>
            </a:r>
          </a:p>
        </p:txBody>
      </p:sp>
    </p:spTree>
    <p:extLst>
      <p:ext uri="{BB962C8B-B14F-4D97-AF65-F5344CB8AC3E}">
        <p14:creationId xmlns:p14="http://schemas.microsoft.com/office/powerpoint/2010/main" val="910854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6D9001-47D0-CC33-DEB4-2A05D6D6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8" y="1899823"/>
            <a:ext cx="5453462" cy="3565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F8C8F5-CDB1-D83B-41F0-5976E744A69C}"/>
              </a:ext>
            </a:extLst>
          </p:cNvPr>
          <p:cNvSpPr/>
          <p:nvPr/>
        </p:nvSpPr>
        <p:spPr>
          <a:xfrm>
            <a:off x="7345838" y="1326698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행 선택 시 데이터 넘김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F8B7578-FDBB-7AC4-CDDB-C1D4BEB5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8665"/>
            <a:ext cx="5728447" cy="35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4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주요 기능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F8C8F5-CDB1-D83B-41F0-5976E744A69C}"/>
              </a:ext>
            </a:extLst>
          </p:cNvPr>
          <p:cNvSpPr/>
          <p:nvPr/>
        </p:nvSpPr>
        <p:spPr>
          <a:xfrm>
            <a:off x="6897347" y="1470132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 저장 메서드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AEC2AC2-CCCE-05E7-6352-5DCDB1242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1962575"/>
            <a:ext cx="5969982" cy="427519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6614709-256D-0BCE-6C73-D1E66E7B3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962575"/>
            <a:ext cx="4442845" cy="427517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F90CDB-A1E0-D278-5082-FB7ACD9222A5}"/>
              </a:ext>
            </a:extLst>
          </p:cNvPr>
          <p:cNvSpPr/>
          <p:nvPr/>
        </p:nvSpPr>
        <p:spPr>
          <a:xfrm>
            <a:off x="1489756" y="1487366"/>
            <a:ext cx="3434960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엑셀 파일 저장 버튼</a:t>
            </a:r>
          </a:p>
        </p:txBody>
      </p:sp>
    </p:spTree>
    <p:extLst>
      <p:ext uri="{BB962C8B-B14F-4D97-AF65-F5344CB8AC3E}">
        <p14:creationId xmlns:p14="http://schemas.microsoft.com/office/powerpoint/2010/main" val="2662339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4071B-7B0D-4B6A-9E03-1A6B579CAEA4}"/>
              </a:ext>
            </a:extLst>
          </p:cNvPr>
          <p:cNvSpPr txBox="1"/>
          <p:nvPr/>
        </p:nvSpPr>
        <p:spPr>
          <a:xfrm>
            <a:off x="2533647" y="2759125"/>
            <a:ext cx="71247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.</a:t>
            </a:r>
            <a:endParaRPr lang="en-US" sz="40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74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483337" y="404492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600" b="1">
                <a:solidFill>
                  <a:schemeClr val="accent1"/>
                </a:solidFill>
                <a:latin typeface="Noto Sans CJK KR Medium" panose="020B0600000000000000" pitchFamily="34" charset="-127"/>
              </a:rPr>
              <a:t>     프로젝트 </a:t>
            </a:r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일정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D6E448-44A6-41AC-8F77-DE4A999D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36994"/>
              </p:ext>
            </p:extLst>
          </p:nvPr>
        </p:nvGraphicFramePr>
        <p:xfrm>
          <a:off x="1107734" y="1591356"/>
          <a:ext cx="10100195" cy="4313045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52883">
                  <a:extLst>
                    <a:ext uri="{9D8B030D-6E8A-4147-A177-3AD203B41FA5}">
                      <a16:colId xmlns:a16="http://schemas.microsoft.com/office/drawing/2014/main" val="2554341240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36386373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9427269"/>
                    </a:ext>
                  </a:extLst>
                </a:gridCol>
                <a:gridCol w="1331914">
                  <a:extLst>
                    <a:ext uri="{9D8B030D-6E8A-4147-A177-3AD203B41FA5}">
                      <a16:colId xmlns:a16="http://schemas.microsoft.com/office/drawing/2014/main" val="1821391484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3641546849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2666569165"/>
                    </a:ext>
                  </a:extLst>
                </a:gridCol>
                <a:gridCol w="1442885">
                  <a:extLst>
                    <a:ext uri="{9D8B030D-6E8A-4147-A177-3AD203B41FA5}">
                      <a16:colId xmlns:a16="http://schemas.microsoft.com/office/drawing/2014/main" val="3139663394"/>
                    </a:ext>
                  </a:extLst>
                </a:gridCol>
              </a:tblGrid>
              <a:tr h="647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a typeface="HY울릉도B" panose="0203060000010101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952666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260483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기본 틀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및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DB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연동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80946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기능 구현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및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50419"/>
                  </a:ext>
                </a:extLst>
              </a:tr>
              <a:tr h="91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오류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및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최종 수정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93740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7474FE-FFBF-4B04-ACDF-170D8432EF01}"/>
              </a:ext>
            </a:extLst>
          </p:cNvPr>
          <p:cNvSpPr/>
          <p:nvPr/>
        </p:nvSpPr>
        <p:spPr>
          <a:xfrm>
            <a:off x="2743199" y="2368731"/>
            <a:ext cx="1341120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9/12 ~ 9/15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0BCABA-2687-432A-B2CE-6FC7AC6AA6F3}"/>
              </a:ext>
            </a:extLst>
          </p:cNvPr>
          <p:cNvSpPr/>
          <p:nvPr/>
        </p:nvSpPr>
        <p:spPr>
          <a:xfrm>
            <a:off x="4084319" y="3270068"/>
            <a:ext cx="2773681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u="none" strike="noStrike" dirty="0">
                <a:solidFill>
                  <a:schemeClr val="tx1"/>
                </a:solidFill>
                <a:effectLst/>
                <a:latin typeface="+mn-ea"/>
              </a:rPr>
              <a:t>9/15 ~ 9/30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D0E452-3FFF-4ADC-AA46-4B7D82FFF32C}"/>
              </a:ext>
            </a:extLst>
          </p:cNvPr>
          <p:cNvSpPr/>
          <p:nvPr/>
        </p:nvSpPr>
        <p:spPr>
          <a:xfrm>
            <a:off x="6858000" y="4171405"/>
            <a:ext cx="2904309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10/1 ~ 10/10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2B32F2-3FA2-4227-B67C-211F73DADEF5}"/>
              </a:ext>
            </a:extLst>
          </p:cNvPr>
          <p:cNvSpPr/>
          <p:nvPr/>
        </p:nvSpPr>
        <p:spPr>
          <a:xfrm>
            <a:off x="9762309" y="5090157"/>
            <a:ext cx="1454333" cy="67926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10/10 ~ 10/13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01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-1028706" y="369409"/>
            <a:ext cx="712470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>
                <a:solidFill>
                  <a:schemeClr val="accent1"/>
                </a:solidFill>
                <a:latin typeface="Noto Sans CJK KR Medium" panose="020B0600000000000000" pitchFamily="34" charset="-127"/>
              </a:rPr>
              <a:t>E-R </a:t>
            </a:r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다이어그램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32B560FA-1836-4C97-A106-4E1344A45341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460C5E-24B9-45D4-B221-246D1E8C26D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A9FE5-D38B-4256-88B7-284F48A01C2D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BE8D9-9715-4A04-A408-0CB3C1CD87FD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306FD-7588-C97E-635A-3EFDDC49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54" y="1111335"/>
            <a:ext cx="6837966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7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04B273-10F5-80D4-D44A-FF21554D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468497"/>
            <a:ext cx="5253454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683CEE-F3C2-4C22-9080-C4732AAC6DFC}"/>
              </a:ext>
            </a:extLst>
          </p:cNvPr>
          <p:cNvSpPr/>
          <p:nvPr/>
        </p:nvSpPr>
        <p:spPr>
          <a:xfrm>
            <a:off x="2227287" y="112449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ADC2765B-8A21-2AB2-931B-C2E680E71D84}"/>
              </a:ext>
            </a:extLst>
          </p:cNvPr>
          <p:cNvSpPr/>
          <p:nvPr/>
        </p:nvSpPr>
        <p:spPr>
          <a:xfrm>
            <a:off x="1875090" y="4084319"/>
            <a:ext cx="1241775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F0FBCF8-F3A3-A828-F47A-AB73AD45A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093" y="650713"/>
            <a:ext cx="5815093" cy="59627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47DED4B-6198-4649-3109-9D8186A99600}"/>
              </a:ext>
            </a:extLst>
          </p:cNvPr>
          <p:cNvCxnSpPr>
            <a:cxnSpLocks/>
          </p:cNvCxnSpPr>
          <p:nvPr/>
        </p:nvCxnSpPr>
        <p:spPr>
          <a:xfrm>
            <a:off x="2523074" y="4743392"/>
            <a:ext cx="3003966" cy="990117"/>
          </a:xfrm>
          <a:prstGeom prst="bentConnector3">
            <a:avLst>
              <a:gd name="adj1" fmla="val -7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74FB5DA-B02E-777C-C02A-509FC617A48D}"/>
              </a:ext>
            </a:extLst>
          </p:cNvPr>
          <p:cNvSpPr/>
          <p:nvPr/>
        </p:nvSpPr>
        <p:spPr>
          <a:xfrm>
            <a:off x="8113968" y="35832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1851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8C8F7-FD1F-5695-6058-B59A138D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468497"/>
            <a:ext cx="5253454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72D986-E171-A0BD-99AD-744B8AD7FB9D}"/>
              </a:ext>
            </a:extLst>
          </p:cNvPr>
          <p:cNvSpPr/>
          <p:nvPr/>
        </p:nvSpPr>
        <p:spPr>
          <a:xfrm>
            <a:off x="2227287" y="1124491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3D3C8B-994F-63FD-0C7B-DAE54D943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650713"/>
            <a:ext cx="3587885" cy="2796782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497782-CA33-C2F8-A9A0-03793B1F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3853659"/>
            <a:ext cx="3587885" cy="2690093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AA81526-EA31-701B-D20C-7B7637050F00}"/>
              </a:ext>
            </a:extLst>
          </p:cNvPr>
          <p:cNvSpPr/>
          <p:nvPr/>
        </p:nvSpPr>
        <p:spPr>
          <a:xfrm>
            <a:off x="2946400" y="4084319"/>
            <a:ext cx="914400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98071F7-2D9D-00BD-A1B0-0312F53C1AD2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333241" y="1336040"/>
            <a:ext cx="1818638" cy="367792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C47DE-886A-3159-3CEC-3738A758754D}"/>
              </a:ext>
            </a:extLst>
          </p:cNvPr>
          <p:cNvCxnSpPr>
            <a:cxnSpLocks/>
          </p:cNvCxnSpPr>
          <p:nvPr/>
        </p:nvCxnSpPr>
        <p:spPr>
          <a:xfrm>
            <a:off x="9159943" y="3258752"/>
            <a:ext cx="0" cy="7892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AB79D0B-A1EE-FCAC-D4EA-7FFC6A163D2A}"/>
              </a:ext>
            </a:extLst>
          </p:cNvPr>
          <p:cNvSpPr/>
          <p:nvPr/>
        </p:nvSpPr>
        <p:spPr>
          <a:xfrm>
            <a:off x="8270365" y="35832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338696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68A37F9C-7930-4A83-AEE4-AF99D3A09DDF}"/>
              </a:ext>
            </a:extLst>
          </p:cNvPr>
          <p:cNvCxnSpPr>
            <a:cxnSpLocks/>
          </p:cNvCxnSpPr>
          <p:nvPr/>
        </p:nvCxnSpPr>
        <p:spPr>
          <a:xfrm flipH="1">
            <a:off x="1255669" y="244548"/>
            <a:ext cx="103441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8E277-7EC8-48D0-B3DC-5A888788568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1F724-BB23-491A-B851-14FC69B3762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681B9-4336-4865-94BC-73A1AC3724AC}"/>
              </a:ext>
            </a:extLst>
          </p:cNvPr>
          <p:cNvSpPr txBox="1"/>
          <p:nvPr/>
        </p:nvSpPr>
        <p:spPr>
          <a:xfrm>
            <a:off x="493165" y="312160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FD4E-9212-47DD-82EC-36F24D21C23B}"/>
              </a:ext>
            </a:extLst>
          </p:cNvPr>
          <p:cNvSpPr txBox="1"/>
          <p:nvPr/>
        </p:nvSpPr>
        <p:spPr>
          <a:xfrm>
            <a:off x="1255669" y="404492"/>
            <a:ext cx="3382525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메뉴 구조도</a:t>
            </a:r>
            <a:endParaRPr lang="en-US" altLang="ko-KR" sz="26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8C8F7-FD1F-5695-6058-B59A138D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1" y="1468497"/>
            <a:ext cx="5253454" cy="3580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72D986-E171-A0BD-99AD-744B8AD7FB9D}"/>
              </a:ext>
            </a:extLst>
          </p:cNvPr>
          <p:cNvSpPr/>
          <p:nvPr/>
        </p:nvSpPr>
        <p:spPr>
          <a:xfrm>
            <a:off x="2025700" y="1154662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로그인 화면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3D3C8B-994F-63FD-0C7B-DAE54D943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4711" y="650713"/>
            <a:ext cx="3567734" cy="2796782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497782-CA33-C2F8-A9A0-03793B1F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4687" y="3853659"/>
            <a:ext cx="3090943" cy="2533046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AA81526-EA31-701B-D20C-7B7637050F00}"/>
              </a:ext>
            </a:extLst>
          </p:cNvPr>
          <p:cNvSpPr/>
          <p:nvPr/>
        </p:nvSpPr>
        <p:spPr>
          <a:xfrm>
            <a:off x="3445225" y="4019057"/>
            <a:ext cx="1295246" cy="661517"/>
          </a:xfrm>
          <a:prstGeom prst="donut">
            <a:avLst>
              <a:gd name="adj" fmla="val 495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98071F7-2D9D-00BD-A1B0-0312F53C1AD2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927277" y="1365990"/>
            <a:ext cx="1818638" cy="348749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C47DE-886A-3159-3CEC-3738A758754D}"/>
              </a:ext>
            </a:extLst>
          </p:cNvPr>
          <p:cNvCxnSpPr>
            <a:cxnSpLocks/>
          </p:cNvCxnSpPr>
          <p:nvPr/>
        </p:nvCxnSpPr>
        <p:spPr>
          <a:xfrm>
            <a:off x="7905335" y="3332480"/>
            <a:ext cx="0" cy="5954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AB79D0B-A1EE-FCAC-D4EA-7FFC6A163D2A}"/>
              </a:ext>
            </a:extLst>
          </p:cNvPr>
          <p:cNvSpPr/>
          <p:nvPr/>
        </p:nvSpPr>
        <p:spPr>
          <a:xfrm>
            <a:off x="8270365" y="358325"/>
            <a:ext cx="1779156" cy="4924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  <a:latin typeface="+mj-ea"/>
                <a:ea typeface="+mj-ea"/>
              </a:rPr>
              <a:t>비밀번호 찾기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00188A-65ED-EE08-6B8D-3989EA0AF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12" y="3849360"/>
            <a:ext cx="3090943" cy="25373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FF396B-4F65-1FBD-E58F-41AD7EA37201}"/>
              </a:ext>
            </a:extLst>
          </p:cNvPr>
          <p:cNvCxnSpPr>
            <a:cxnSpLocks/>
          </p:cNvCxnSpPr>
          <p:nvPr/>
        </p:nvCxnSpPr>
        <p:spPr>
          <a:xfrm>
            <a:off x="8673386" y="5049007"/>
            <a:ext cx="4498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3916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Yooga 2">
      <a:dk1>
        <a:srgbClr val="2c2c2c"/>
      </a:dk1>
      <a:lt1>
        <a:sysClr val="window" lastClr="ffffff"/>
      </a:lt1>
      <a:dk2>
        <a:srgbClr val="3a3a3a"/>
      </a:dk2>
      <a:lt2>
        <a:srgbClr val="e7e6e6"/>
      </a:lt2>
      <a:accent1>
        <a:srgbClr val="afd9ff"/>
      </a:accent1>
      <a:accent2>
        <a:srgbClr val="2c2c2c"/>
      </a:accent2>
      <a:accent3>
        <a:srgbClr val="3a3a3a"/>
      </a:accent3>
      <a:accent4>
        <a:srgbClr val="454545"/>
      </a:accent4>
      <a:accent5>
        <a:srgbClr val="565656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421</ep:Words>
  <ep:PresentationFormat>와이드스크린</ep:PresentationFormat>
  <ep:Paragraphs>220</ep:Paragraphs>
  <ep:Slides>46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2018-07-16T07:46:13.000</dcterms:created>
  <dc:creator>딜라잇ppt</dc:creator>
  <cp:lastModifiedBy>김준영</cp:lastModifiedBy>
  <dcterms:modified xsi:type="dcterms:W3CDTF">2022-12-22T04:47:12.367</dcterms:modified>
  <cp:revision>356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