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0" r:id="rId3"/>
    <p:sldId id="279" r:id="rId4"/>
    <p:sldId id="291" r:id="rId5"/>
    <p:sldId id="284" r:id="rId6"/>
    <p:sldId id="299" r:id="rId7"/>
    <p:sldId id="300" r:id="rId8"/>
    <p:sldId id="294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11" r:id="rId26"/>
    <p:sldId id="320" r:id="rId27"/>
    <p:sldId id="323" r:id="rId28"/>
    <p:sldId id="324" r:id="rId29"/>
    <p:sldId id="321" r:id="rId30"/>
    <p:sldId id="325" r:id="rId31"/>
    <p:sldId id="326" r:id="rId32"/>
    <p:sldId id="322" r:id="rId33"/>
    <p:sldId id="327" r:id="rId34"/>
    <p:sldId id="328" r:id="rId35"/>
    <p:sldId id="329" r:id="rId36"/>
    <p:sldId id="330" r:id="rId37"/>
    <p:sldId id="331" r:id="rId38"/>
    <p:sldId id="332" r:id="rId39"/>
    <p:sldId id="335" r:id="rId40"/>
    <p:sldId id="333" r:id="rId41"/>
    <p:sldId id="334" r:id="rId42"/>
    <p:sldId id="336" r:id="rId43"/>
    <p:sldId id="337" r:id="rId44"/>
    <p:sldId id="338" r:id="rId45"/>
    <p:sldId id="339" r:id="rId46"/>
    <p:sldId id="29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FFFFFF"/>
    <a:srgbClr val="A7E8F7"/>
    <a:srgbClr val="2C2C2C"/>
    <a:srgbClr val="8BC8FF"/>
    <a:srgbClr val="FBAB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85" d="100"/>
          <a:sy n="85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371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259467E-DCA5-420B-B9DE-DB752EDF91C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Drag and Drop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26550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259467E-DCA5-420B-B9DE-DB752EDF91C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7181850" cy="4476750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Drag and Drop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233406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259467E-DCA5-420B-B9DE-DB752EDF91C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810000" y="1066800"/>
            <a:ext cx="4572000" cy="4724400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Drag and Drop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260637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22A4F9F4-6D82-475E-97EA-1ADA5B9A03B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219450" y="800100"/>
            <a:ext cx="8058150" cy="5257800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Drag and Drop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767957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772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8" r:id="rId2"/>
    <p:sldLayoutId id="2147483657" r:id="rId3"/>
    <p:sldLayoutId id="2147483660" r:id="rId4"/>
    <p:sldLayoutId id="214748367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543C38B-EDF5-4479-BCB1-1152F0C43A35}"/>
              </a:ext>
            </a:extLst>
          </p:cNvPr>
          <p:cNvGrpSpPr/>
          <p:nvPr/>
        </p:nvGrpSpPr>
        <p:grpSpPr>
          <a:xfrm>
            <a:off x="1200534" y="1553639"/>
            <a:ext cx="9790932" cy="2041208"/>
            <a:chOff x="4762500" y="2095500"/>
            <a:chExt cx="2667000" cy="2667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2572677-616A-4633-A059-54E7F3F12528}"/>
                </a:ext>
              </a:extLst>
            </p:cNvPr>
            <p:cNvSpPr/>
            <p:nvPr/>
          </p:nvSpPr>
          <p:spPr>
            <a:xfrm>
              <a:off x="4762500" y="2095500"/>
              <a:ext cx="2667000" cy="266700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206D64C-7A94-48A7-B0F6-16FDA792AF8A}"/>
                </a:ext>
              </a:extLst>
            </p:cNvPr>
            <p:cNvSpPr txBox="1"/>
            <p:nvPr/>
          </p:nvSpPr>
          <p:spPr>
            <a:xfrm>
              <a:off x="4908610" y="2825797"/>
              <a:ext cx="2374780" cy="120640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5400" b="1" dirty="0">
                  <a:solidFill>
                    <a:schemeClr val="accent1"/>
                  </a:solidFill>
                  <a:latin typeface="Noto Sans CJK KR Medium" panose="020B0600000000000000" pitchFamily="34" charset="-127"/>
                </a:rPr>
                <a:t>학과 노트북 대여 프로그램</a:t>
              </a:r>
              <a:endParaRPr lang="en-US" sz="5400" b="1" dirty="0">
                <a:solidFill>
                  <a:schemeClr val="accent1"/>
                </a:solidFill>
                <a:latin typeface="Noto Sans CJK KR Medium" panose="020B0600000000000000" pitchFamily="34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ED14C29-3574-4032-997A-A7559DCAC4D8}"/>
              </a:ext>
            </a:extLst>
          </p:cNvPr>
          <p:cNvSpPr txBox="1"/>
          <p:nvPr/>
        </p:nvSpPr>
        <p:spPr>
          <a:xfrm>
            <a:off x="7770713" y="5089208"/>
            <a:ext cx="3220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+mn-ea"/>
              </a:rPr>
              <a:t>1805040 </a:t>
            </a:r>
            <a:r>
              <a:rPr lang="ko-KR" altLang="en-US" sz="3200" b="1" dirty="0">
                <a:latin typeface="+mn-ea"/>
              </a:rPr>
              <a:t>김준영</a:t>
            </a:r>
          </a:p>
        </p:txBody>
      </p:sp>
    </p:spTree>
    <p:extLst>
      <p:ext uri="{BB962C8B-B14F-4D97-AF65-F5344CB8AC3E}">
        <p14:creationId xmlns:p14="http://schemas.microsoft.com/office/powerpoint/2010/main" val="1363626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078C8F7-FD1F-5695-6058-B59A138D5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0697" y="1468497"/>
            <a:ext cx="5229161" cy="358051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B72D986-E171-A0BD-99AD-744B8AD7FB9D}"/>
              </a:ext>
            </a:extLst>
          </p:cNvPr>
          <p:cNvSpPr/>
          <p:nvPr/>
        </p:nvSpPr>
        <p:spPr>
          <a:xfrm>
            <a:off x="2025700" y="1154662"/>
            <a:ext cx="1779156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로그인 화면</a:t>
            </a:r>
          </a:p>
        </p:txBody>
      </p:sp>
      <p:sp>
        <p:nvSpPr>
          <p:cNvPr id="14" name="원형: 비어 있음 13">
            <a:extLst>
              <a:ext uri="{FF2B5EF4-FFF2-40B4-BE49-F238E27FC236}">
                <a16:creationId xmlns:a16="http://schemas.microsoft.com/office/drawing/2014/main" id="{4AA81526-EA31-701B-D20C-7B7637050F00}"/>
              </a:ext>
            </a:extLst>
          </p:cNvPr>
          <p:cNvSpPr/>
          <p:nvPr/>
        </p:nvSpPr>
        <p:spPr>
          <a:xfrm>
            <a:off x="3602044" y="3374463"/>
            <a:ext cx="1295246" cy="661517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F7771E5-DAA9-D87B-B157-1EB2B5FF7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364" y="1468497"/>
            <a:ext cx="4587792" cy="358050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BC00601-FAA2-7E30-BD18-BFB5EC05F931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4897290" y="3705222"/>
            <a:ext cx="136007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E1899E6-F57C-C7EF-CA8C-877DB0AE5E61}"/>
              </a:ext>
            </a:extLst>
          </p:cNvPr>
          <p:cNvSpPr/>
          <p:nvPr/>
        </p:nvSpPr>
        <p:spPr>
          <a:xfrm>
            <a:off x="7956682" y="1179841"/>
            <a:ext cx="1779156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2862349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EE116C-54EF-2C36-9196-965E61669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14" y="1638746"/>
            <a:ext cx="4587792" cy="358050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2487B51-AAA6-2342-0CA2-299B1AAF3C83}"/>
              </a:ext>
            </a:extLst>
          </p:cNvPr>
          <p:cNvSpPr/>
          <p:nvPr/>
        </p:nvSpPr>
        <p:spPr>
          <a:xfrm>
            <a:off x="2390132" y="1350090"/>
            <a:ext cx="1779156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메인 페이지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3125F9E-5F7E-A640-936F-6C5DE731F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920" y="1363800"/>
            <a:ext cx="5999245" cy="413039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1F46412-84B5-0B69-DCE2-9B863FD83F79}"/>
              </a:ext>
            </a:extLst>
          </p:cNvPr>
          <p:cNvSpPr/>
          <p:nvPr/>
        </p:nvSpPr>
        <p:spPr>
          <a:xfrm>
            <a:off x="8006964" y="1051402"/>
            <a:ext cx="1779156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개인정보 수정</a:t>
            </a:r>
          </a:p>
        </p:txBody>
      </p:sp>
      <p:sp>
        <p:nvSpPr>
          <p:cNvPr id="20" name="원형: 비어 있음 19">
            <a:extLst>
              <a:ext uri="{FF2B5EF4-FFF2-40B4-BE49-F238E27FC236}">
                <a16:creationId xmlns:a16="http://schemas.microsoft.com/office/drawing/2014/main" id="{FDCCE378-D715-1494-6E05-27265698C2DC}"/>
              </a:ext>
            </a:extLst>
          </p:cNvPr>
          <p:cNvSpPr/>
          <p:nvPr/>
        </p:nvSpPr>
        <p:spPr>
          <a:xfrm>
            <a:off x="2786255" y="2254536"/>
            <a:ext cx="1295246" cy="661517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3E0E054-1B8A-F05A-BE68-43524771B0C8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4081501" y="2585295"/>
            <a:ext cx="173659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5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DCEB5EE7-6BEF-71C2-48F6-38CF57692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852" y="1596311"/>
            <a:ext cx="4046571" cy="269009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EE116C-54EF-2C36-9196-965E61669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14" y="1638746"/>
            <a:ext cx="4587792" cy="358050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2487B51-AAA6-2342-0CA2-299B1AAF3C83}"/>
              </a:ext>
            </a:extLst>
          </p:cNvPr>
          <p:cNvSpPr/>
          <p:nvPr/>
        </p:nvSpPr>
        <p:spPr>
          <a:xfrm>
            <a:off x="2390132" y="1350090"/>
            <a:ext cx="1779156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메인 페이지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1F46412-84B5-0B69-DCE2-9B863FD83F79}"/>
              </a:ext>
            </a:extLst>
          </p:cNvPr>
          <p:cNvSpPr/>
          <p:nvPr/>
        </p:nvSpPr>
        <p:spPr>
          <a:xfrm>
            <a:off x="8002559" y="1319615"/>
            <a:ext cx="1779156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비밀번호 변경</a:t>
            </a:r>
          </a:p>
        </p:txBody>
      </p:sp>
      <p:sp>
        <p:nvSpPr>
          <p:cNvPr id="20" name="원형: 비어 있음 19">
            <a:extLst>
              <a:ext uri="{FF2B5EF4-FFF2-40B4-BE49-F238E27FC236}">
                <a16:creationId xmlns:a16="http://schemas.microsoft.com/office/drawing/2014/main" id="{FDCCE378-D715-1494-6E05-27265698C2DC}"/>
              </a:ext>
            </a:extLst>
          </p:cNvPr>
          <p:cNvSpPr/>
          <p:nvPr/>
        </p:nvSpPr>
        <p:spPr>
          <a:xfrm>
            <a:off x="4059243" y="2254536"/>
            <a:ext cx="1295246" cy="661517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3E0E054-1B8A-F05A-BE68-43524771B0C8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5354489" y="2585295"/>
            <a:ext cx="173659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716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EE116C-54EF-2C36-9196-965E61669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14" y="1638746"/>
            <a:ext cx="4587792" cy="358050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2487B51-AAA6-2342-0CA2-299B1AAF3C83}"/>
              </a:ext>
            </a:extLst>
          </p:cNvPr>
          <p:cNvSpPr/>
          <p:nvPr/>
        </p:nvSpPr>
        <p:spPr>
          <a:xfrm>
            <a:off x="2390132" y="1350090"/>
            <a:ext cx="1779156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메인 페이지</a:t>
            </a:r>
          </a:p>
        </p:txBody>
      </p:sp>
      <p:sp>
        <p:nvSpPr>
          <p:cNvPr id="20" name="원형: 비어 있음 19">
            <a:extLst>
              <a:ext uri="{FF2B5EF4-FFF2-40B4-BE49-F238E27FC236}">
                <a16:creationId xmlns:a16="http://schemas.microsoft.com/office/drawing/2014/main" id="{FDCCE378-D715-1494-6E05-27265698C2DC}"/>
              </a:ext>
            </a:extLst>
          </p:cNvPr>
          <p:cNvSpPr/>
          <p:nvPr/>
        </p:nvSpPr>
        <p:spPr>
          <a:xfrm>
            <a:off x="1620843" y="3787501"/>
            <a:ext cx="1295246" cy="661517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3E0E054-1B8A-F05A-BE68-43524771B0C8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2916089" y="4118260"/>
            <a:ext cx="338609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353AF808-2102-CA62-3B35-9EAF354CE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367" y="735618"/>
            <a:ext cx="4674819" cy="570354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C071710-5FC2-359A-508A-26519EBCEBA0}"/>
              </a:ext>
            </a:extLst>
          </p:cNvPr>
          <p:cNvSpPr/>
          <p:nvPr/>
        </p:nvSpPr>
        <p:spPr>
          <a:xfrm>
            <a:off x="7979198" y="404491"/>
            <a:ext cx="1779156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노트북 대여</a:t>
            </a:r>
          </a:p>
        </p:txBody>
      </p:sp>
    </p:spTree>
    <p:extLst>
      <p:ext uri="{BB962C8B-B14F-4D97-AF65-F5344CB8AC3E}">
        <p14:creationId xmlns:p14="http://schemas.microsoft.com/office/powerpoint/2010/main" val="2459082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FE14FCB1-3777-4188-F272-2DB137487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774" y="1638746"/>
            <a:ext cx="5715506" cy="358050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EE116C-54EF-2C36-9196-965E61669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14" y="1638746"/>
            <a:ext cx="4587792" cy="358050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2487B51-AAA6-2342-0CA2-299B1AAF3C83}"/>
              </a:ext>
            </a:extLst>
          </p:cNvPr>
          <p:cNvSpPr/>
          <p:nvPr/>
        </p:nvSpPr>
        <p:spPr>
          <a:xfrm>
            <a:off x="2390132" y="1350090"/>
            <a:ext cx="1779156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메인 페이지</a:t>
            </a:r>
          </a:p>
        </p:txBody>
      </p:sp>
      <p:sp>
        <p:nvSpPr>
          <p:cNvPr id="20" name="원형: 비어 있음 19">
            <a:extLst>
              <a:ext uri="{FF2B5EF4-FFF2-40B4-BE49-F238E27FC236}">
                <a16:creationId xmlns:a16="http://schemas.microsoft.com/office/drawing/2014/main" id="{FDCCE378-D715-1494-6E05-27265698C2DC}"/>
              </a:ext>
            </a:extLst>
          </p:cNvPr>
          <p:cNvSpPr/>
          <p:nvPr/>
        </p:nvSpPr>
        <p:spPr>
          <a:xfrm>
            <a:off x="3521664" y="3787501"/>
            <a:ext cx="1507535" cy="661517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3E0E054-1B8A-F05A-BE68-43524771B0C8}"/>
              </a:ext>
            </a:extLst>
          </p:cNvPr>
          <p:cNvCxnSpPr>
            <a:cxnSpLocks/>
          </p:cNvCxnSpPr>
          <p:nvPr/>
        </p:nvCxnSpPr>
        <p:spPr>
          <a:xfrm flipV="1">
            <a:off x="5029199" y="4118259"/>
            <a:ext cx="1138519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C071710-5FC2-359A-508A-26519EBCEBA0}"/>
              </a:ext>
            </a:extLst>
          </p:cNvPr>
          <p:cNvSpPr/>
          <p:nvPr/>
        </p:nvSpPr>
        <p:spPr>
          <a:xfrm>
            <a:off x="7853691" y="1350089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C000"/>
                </a:solidFill>
                <a:latin typeface="+mj-ea"/>
                <a:ea typeface="+mj-ea"/>
              </a:rPr>
              <a:t>노트북 대여 기록</a:t>
            </a:r>
            <a:endParaRPr lang="ko-KR" altLang="en-US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58179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E6F850A4-1C4C-1A1E-346E-CFDD30ED6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588" y="1638746"/>
            <a:ext cx="4823878" cy="259651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EE116C-54EF-2C36-9196-965E61669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5814" y="1638746"/>
            <a:ext cx="4587792" cy="318521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2487B51-AAA6-2342-0CA2-299B1AAF3C83}"/>
              </a:ext>
            </a:extLst>
          </p:cNvPr>
          <p:cNvSpPr/>
          <p:nvPr/>
        </p:nvSpPr>
        <p:spPr>
          <a:xfrm>
            <a:off x="2390132" y="1350090"/>
            <a:ext cx="1779156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관리자 로그인</a:t>
            </a:r>
          </a:p>
        </p:txBody>
      </p:sp>
      <p:sp>
        <p:nvSpPr>
          <p:cNvPr id="20" name="원형: 비어 있음 19">
            <a:extLst>
              <a:ext uri="{FF2B5EF4-FFF2-40B4-BE49-F238E27FC236}">
                <a16:creationId xmlns:a16="http://schemas.microsoft.com/office/drawing/2014/main" id="{FDCCE378-D715-1494-6E05-27265698C2DC}"/>
              </a:ext>
            </a:extLst>
          </p:cNvPr>
          <p:cNvSpPr/>
          <p:nvPr/>
        </p:nvSpPr>
        <p:spPr>
          <a:xfrm>
            <a:off x="3781640" y="3312414"/>
            <a:ext cx="1507535" cy="661517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3E0E054-1B8A-F05A-BE68-43524771B0C8}"/>
              </a:ext>
            </a:extLst>
          </p:cNvPr>
          <p:cNvCxnSpPr>
            <a:cxnSpLocks/>
          </p:cNvCxnSpPr>
          <p:nvPr/>
        </p:nvCxnSpPr>
        <p:spPr>
          <a:xfrm flipV="1">
            <a:off x="5268931" y="3630706"/>
            <a:ext cx="1158763" cy="124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C071710-5FC2-359A-508A-26519EBCEBA0}"/>
              </a:ext>
            </a:extLst>
          </p:cNvPr>
          <p:cNvSpPr/>
          <p:nvPr/>
        </p:nvSpPr>
        <p:spPr>
          <a:xfrm>
            <a:off x="7853691" y="1350089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3899349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E6F850A4-1C4C-1A1E-346E-CFDD30ED6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588" y="1638746"/>
            <a:ext cx="4823878" cy="259651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EE116C-54EF-2C36-9196-965E61669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5814" y="1638746"/>
            <a:ext cx="4587792" cy="318521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2487B51-AAA6-2342-0CA2-299B1AAF3C83}"/>
              </a:ext>
            </a:extLst>
          </p:cNvPr>
          <p:cNvSpPr/>
          <p:nvPr/>
        </p:nvSpPr>
        <p:spPr>
          <a:xfrm>
            <a:off x="2390132" y="1350090"/>
            <a:ext cx="1779156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관리자 로그인</a:t>
            </a:r>
          </a:p>
        </p:txBody>
      </p:sp>
      <p:sp>
        <p:nvSpPr>
          <p:cNvPr id="20" name="원형: 비어 있음 19">
            <a:extLst>
              <a:ext uri="{FF2B5EF4-FFF2-40B4-BE49-F238E27FC236}">
                <a16:creationId xmlns:a16="http://schemas.microsoft.com/office/drawing/2014/main" id="{FDCCE378-D715-1494-6E05-27265698C2DC}"/>
              </a:ext>
            </a:extLst>
          </p:cNvPr>
          <p:cNvSpPr/>
          <p:nvPr/>
        </p:nvSpPr>
        <p:spPr>
          <a:xfrm>
            <a:off x="3781640" y="3312414"/>
            <a:ext cx="1507535" cy="661517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3E0E054-1B8A-F05A-BE68-43524771B0C8}"/>
              </a:ext>
            </a:extLst>
          </p:cNvPr>
          <p:cNvCxnSpPr>
            <a:cxnSpLocks/>
          </p:cNvCxnSpPr>
          <p:nvPr/>
        </p:nvCxnSpPr>
        <p:spPr>
          <a:xfrm flipV="1">
            <a:off x="5268931" y="3630706"/>
            <a:ext cx="1158763" cy="124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C071710-5FC2-359A-508A-26519EBCEBA0}"/>
              </a:ext>
            </a:extLst>
          </p:cNvPr>
          <p:cNvSpPr/>
          <p:nvPr/>
        </p:nvSpPr>
        <p:spPr>
          <a:xfrm>
            <a:off x="7853691" y="1350089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2356197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6393031E-1BDA-39C1-560F-455F8A003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016" y="1827005"/>
            <a:ext cx="6612170" cy="393904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6F850A4-1C4C-1A1E-346E-CFDD30ED6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14" y="1827005"/>
            <a:ext cx="4823878" cy="259651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C071710-5FC2-359A-508A-26519EBCEBA0}"/>
              </a:ext>
            </a:extLst>
          </p:cNvPr>
          <p:cNvSpPr/>
          <p:nvPr/>
        </p:nvSpPr>
        <p:spPr>
          <a:xfrm>
            <a:off x="1570917" y="1538348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메인 페이지</a:t>
            </a:r>
          </a:p>
        </p:txBody>
      </p:sp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740968C4-92A6-EDDF-2857-5401042D37A2}"/>
              </a:ext>
            </a:extLst>
          </p:cNvPr>
          <p:cNvSpPr/>
          <p:nvPr/>
        </p:nvSpPr>
        <p:spPr>
          <a:xfrm>
            <a:off x="490138" y="2547004"/>
            <a:ext cx="1507535" cy="661517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D65B3CA-EDAC-F517-AA0C-2831E7AC2E97}"/>
              </a:ext>
            </a:extLst>
          </p:cNvPr>
          <p:cNvCxnSpPr>
            <a:cxnSpLocks/>
          </p:cNvCxnSpPr>
          <p:nvPr/>
        </p:nvCxnSpPr>
        <p:spPr>
          <a:xfrm>
            <a:off x="1977429" y="2877762"/>
            <a:ext cx="36793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E250D01-0E74-12D4-AC71-258BE6837FC0}"/>
              </a:ext>
            </a:extLst>
          </p:cNvPr>
          <p:cNvSpPr/>
          <p:nvPr/>
        </p:nvSpPr>
        <p:spPr>
          <a:xfrm>
            <a:off x="7513264" y="1580783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  <a:latin typeface="+mj-ea"/>
                <a:ea typeface="+mj-ea"/>
              </a:rPr>
              <a:t>ID </a:t>
            </a:r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2784828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6393031E-1BDA-39C1-560F-455F8A003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38" y="1773217"/>
            <a:ext cx="5838944" cy="393904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740968C4-92A6-EDDF-2857-5401042D37A2}"/>
              </a:ext>
            </a:extLst>
          </p:cNvPr>
          <p:cNvSpPr/>
          <p:nvPr/>
        </p:nvSpPr>
        <p:spPr>
          <a:xfrm>
            <a:off x="585424" y="2172493"/>
            <a:ext cx="588952" cy="506220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E250D01-0E74-12D4-AC71-258BE6837FC0}"/>
              </a:ext>
            </a:extLst>
          </p:cNvPr>
          <p:cNvSpPr/>
          <p:nvPr/>
        </p:nvSpPr>
        <p:spPr>
          <a:xfrm>
            <a:off x="2302773" y="1495019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  <a:latin typeface="+mj-ea"/>
                <a:ea typeface="+mj-ea"/>
              </a:rPr>
              <a:t>ID </a:t>
            </a:r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관리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436E6F3-0060-7075-3587-F5FB7F6F5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0089" y="650713"/>
            <a:ext cx="5148988" cy="567836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A015AA8-997B-522A-6635-372ABF9020B0}"/>
              </a:ext>
            </a:extLst>
          </p:cNvPr>
          <p:cNvSpPr/>
          <p:nvPr/>
        </p:nvSpPr>
        <p:spPr>
          <a:xfrm>
            <a:off x="8616904" y="404492"/>
            <a:ext cx="1575358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  <a:latin typeface="+mj-ea"/>
                <a:ea typeface="+mj-ea"/>
              </a:rPr>
              <a:t>ID </a:t>
            </a:r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추가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D65B3CA-EDAC-F517-AA0C-2831E7AC2E97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1174376" y="2425603"/>
            <a:ext cx="554018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07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6393031E-1BDA-39C1-560F-455F8A003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38" y="1773217"/>
            <a:ext cx="5838944" cy="393904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740968C4-92A6-EDDF-2857-5401042D37A2}"/>
              </a:ext>
            </a:extLst>
          </p:cNvPr>
          <p:cNvSpPr/>
          <p:nvPr/>
        </p:nvSpPr>
        <p:spPr>
          <a:xfrm>
            <a:off x="1087447" y="2172493"/>
            <a:ext cx="588952" cy="506220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E250D01-0E74-12D4-AC71-258BE6837FC0}"/>
              </a:ext>
            </a:extLst>
          </p:cNvPr>
          <p:cNvSpPr/>
          <p:nvPr/>
        </p:nvSpPr>
        <p:spPr>
          <a:xfrm>
            <a:off x="2302773" y="1495019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  <a:latin typeface="+mj-ea"/>
                <a:ea typeface="+mj-ea"/>
              </a:rPr>
              <a:t>ID </a:t>
            </a:r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관리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E9B9AD1-37A7-88B3-B994-62731F47A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558" y="1773217"/>
            <a:ext cx="4977304" cy="393904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D65B3CA-EDAC-F517-AA0C-2831E7AC2E97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1676399" y="2425603"/>
            <a:ext cx="531607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A015AA8-997B-522A-6635-372ABF9020B0}"/>
              </a:ext>
            </a:extLst>
          </p:cNvPr>
          <p:cNvSpPr/>
          <p:nvPr/>
        </p:nvSpPr>
        <p:spPr>
          <a:xfrm>
            <a:off x="8425531" y="1495018"/>
            <a:ext cx="1575358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  <a:latin typeface="+mj-ea"/>
                <a:ea typeface="+mj-ea"/>
              </a:rPr>
              <a:t>ID </a:t>
            </a:r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85267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EE94E11-B7D6-476A-BFA7-B6884BABD274}"/>
              </a:ext>
            </a:extLst>
          </p:cNvPr>
          <p:cNvSpPr/>
          <p:nvPr/>
        </p:nvSpPr>
        <p:spPr>
          <a:xfrm>
            <a:off x="666751" y="647700"/>
            <a:ext cx="10858498" cy="5562594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A54872-E64E-44F7-A62C-9F3C5F10D1F8}"/>
              </a:ext>
            </a:extLst>
          </p:cNvPr>
          <p:cNvSpPr txBox="1"/>
          <p:nvPr/>
        </p:nvSpPr>
        <p:spPr>
          <a:xfrm>
            <a:off x="1421453" y="3044276"/>
            <a:ext cx="387444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44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목 </a:t>
            </a:r>
            <a:r>
              <a:rPr lang="en-US" altLang="ko-KR" sz="44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 </a:t>
            </a:r>
            <a:r>
              <a:rPr lang="ko-KR" altLang="en-US" sz="44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차</a:t>
            </a:r>
            <a:endParaRPr lang="en-US" sz="44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00DC43-B941-49F8-BF77-E71A437EABC9}"/>
              </a:ext>
            </a:extLst>
          </p:cNvPr>
          <p:cNvSpPr txBox="1"/>
          <p:nvPr/>
        </p:nvSpPr>
        <p:spPr>
          <a:xfrm>
            <a:off x="7199173" y="1178520"/>
            <a:ext cx="3571374" cy="41580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3000" dirty="0">
                <a:solidFill>
                  <a:srgbClr val="0070C0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 프로젝트 소개</a:t>
            </a:r>
            <a:endParaRPr lang="en-US" altLang="ko-KR" sz="3000" dirty="0">
              <a:solidFill>
                <a:srgbClr val="0070C0"/>
              </a:solidFill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3000" dirty="0">
                <a:solidFill>
                  <a:srgbClr val="0070C0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 개발 환경</a:t>
            </a:r>
            <a:r>
              <a:rPr lang="en-US" altLang="ko-KR" sz="3000" dirty="0">
                <a:solidFill>
                  <a:srgbClr val="0070C0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	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3000" dirty="0">
                <a:solidFill>
                  <a:srgbClr val="0070C0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 프로젝트 일정</a:t>
            </a:r>
            <a:endParaRPr lang="en-US" altLang="ko-KR" sz="3000" dirty="0">
              <a:solidFill>
                <a:srgbClr val="0070C0"/>
              </a:solidFill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3000" dirty="0">
                <a:solidFill>
                  <a:srgbClr val="0070C0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 </a:t>
            </a:r>
            <a:r>
              <a:rPr lang="en-US" altLang="ko-KR" sz="3000" dirty="0">
                <a:solidFill>
                  <a:srgbClr val="0070C0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E-R </a:t>
            </a:r>
            <a:r>
              <a:rPr lang="ko-KR" altLang="en-US" sz="3000" dirty="0">
                <a:solidFill>
                  <a:srgbClr val="0070C0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다이어그램</a:t>
            </a:r>
            <a:endParaRPr lang="en-US" altLang="ko-KR" sz="3000" dirty="0">
              <a:solidFill>
                <a:srgbClr val="0070C0"/>
              </a:solidFill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3000" dirty="0">
                <a:solidFill>
                  <a:srgbClr val="0070C0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 </a:t>
            </a:r>
            <a:r>
              <a:rPr lang="ko-KR" altLang="en-US" sz="3000" dirty="0">
                <a:solidFill>
                  <a:srgbClr val="0070C0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메뉴 구조도</a:t>
            </a:r>
            <a:endParaRPr lang="en-US" altLang="ko-KR" sz="3000" dirty="0">
              <a:solidFill>
                <a:srgbClr val="0070C0"/>
              </a:solidFill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3000" dirty="0">
                <a:solidFill>
                  <a:srgbClr val="0070C0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 </a:t>
            </a:r>
            <a:r>
              <a:rPr lang="ko-KR" altLang="en-US" sz="3000" dirty="0">
                <a:solidFill>
                  <a:srgbClr val="0070C0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주요 기능</a:t>
            </a:r>
            <a:endParaRPr lang="en-US" altLang="ko-KR" sz="3000" dirty="0">
              <a:solidFill>
                <a:srgbClr val="0070C0"/>
              </a:solidFill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8B0ECD-59B0-4DDB-81FB-E4446403B76C}"/>
              </a:ext>
            </a:extLst>
          </p:cNvPr>
          <p:cNvCxnSpPr/>
          <p:nvPr/>
        </p:nvCxnSpPr>
        <p:spPr>
          <a:xfrm>
            <a:off x="6096000" y="1485900"/>
            <a:ext cx="0" cy="35433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893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55363785-CA57-68C7-AE5C-C20055C7A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100" y="1773217"/>
            <a:ext cx="2273803" cy="140220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393031E-1BDA-39C1-560F-455F8A003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138" y="1899823"/>
            <a:ext cx="5838944" cy="356551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3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740968C4-92A6-EDDF-2857-5401042D37A2}"/>
              </a:ext>
            </a:extLst>
          </p:cNvPr>
          <p:cNvSpPr/>
          <p:nvPr/>
        </p:nvSpPr>
        <p:spPr>
          <a:xfrm>
            <a:off x="1562576" y="2172493"/>
            <a:ext cx="588952" cy="506220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E250D01-0E74-12D4-AC71-258BE6837FC0}"/>
              </a:ext>
            </a:extLst>
          </p:cNvPr>
          <p:cNvSpPr/>
          <p:nvPr/>
        </p:nvSpPr>
        <p:spPr>
          <a:xfrm>
            <a:off x="2302773" y="1495019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  <a:latin typeface="+mj-ea"/>
                <a:ea typeface="+mj-ea"/>
              </a:rPr>
              <a:t>ID </a:t>
            </a:r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관리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D65B3CA-EDAC-F517-AA0C-2831E7AC2E97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2151528" y="2425603"/>
            <a:ext cx="579120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A015AA8-997B-522A-6635-372ABF9020B0}"/>
              </a:ext>
            </a:extLst>
          </p:cNvPr>
          <p:cNvSpPr/>
          <p:nvPr/>
        </p:nvSpPr>
        <p:spPr>
          <a:xfrm>
            <a:off x="8460322" y="1495018"/>
            <a:ext cx="1575358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  <a:latin typeface="+mj-ea"/>
                <a:ea typeface="+mj-ea"/>
              </a:rPr>
              <a:t>ID </a:t>
            </a:r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삭제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BC10CE0-987A-5AB0-4CFC-F97B121FB4B6}"/>
              </a:ext>
            </a:extLst>
          </p:cNvPr>
          <p:cNvCxnSpPr>
            <a:cxnSpLocks/>
          </p:cNvCxnSpPr>
          <p:nvPr/>
        </p:nvCxnSpPr>
        <p:spPr>
          <a:xfrm>
            <a:off x="9366582" y="3041127"/>
            <a:ext cx="0" cy="4999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76FEE2B9-5B35-9E14-0B97-800864FF18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941" y="3682582"/>
            <a:ext cx="2260120" cy="140220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6672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6393031E-1BDA-39C1-560F-455F8A003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38" y="1773217"/>
            <a:ext cx="5838944" cy="393904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740968C4-92A6-EDDF-2857-5401042D37A2}"/>
              </a:ext>
            </a:extLst>
          </p:cNvPr>
          <p:cNvSpPr/>
          <p:nvPr/>
        </p:nvSpPr>
        <p:spPr>
          <a:xfrm>
            <a:off x="2008297" y="2172493"/>
            <a:ext cx="588952" cy="506220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E250D01-0E74-12D4-AC71-258BE6837FC0}"/>
              </a:ext>
            </a:extLst>
          </p:cNvPr>
          <p:cNvSpPr/>
          <p:nvPr/>
        </p:nvSpPr>
        <p:spPr>
          <a:xfrm>
            <a:off x="2302773" y="1495019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  <a:latin typeface="+mj-ea"/>
                <a:ea typeface="+mj-ea"/>
              </a:rPr>
              <a:t>ID </a:t>
            </a:r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관리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E9B9AD1-37A7-88B3-B994-62731F47A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24558" y="1794325"/>
            <a:ext cx="4977304" cy="391793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D65B3CA-EDAC-F517-AA0C-2831E7AC2E97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2597249" y="2425603"/>
            <a:ext cx="419799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A015AA8-997B-522A-6635-372ABF9020B0}"/>
              </a:ext>
            </a:extLst>
          </p:cNvPr>
          <p:cNvSpPr/>
          <p:nvPr/>
        </p:nvSpPr>
        <p:spPr>
          <a:xfrm>
            <a:off x="8425531" y="1495018"/>
            <a:ext cx="1575358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  <a:latin typeface="+mj-ea"/>
                <a:ea typeface="+mj-ea"/>
              </a:rPr>
              <a:t>ID </a:t>
            </a:r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542974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6393031E-1BDA-39C1-560F-455F8A003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76688" y="1910864"/>
            <a:ext cx="7551204" cy="391793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3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740968C4-92A6-EDDF-2857-5401042D37A2}"/>
              </a:ext>
            </a:extLst>
          </p:cNvPr>
          <p:cNvSpPr/>
          <p:nvPr/>
        </p:nvSpPr>
        <p:spPr>
          <a:xfrm>
            <a:off x="4760461" y="2310141"/>
            <a:ext cx="1819633" cy="506220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E250D01-0E74-12D4-AC71-258BE6837FC0}"/>
              </a:ext>
            </a:extLst>
          </p:cNvPr>
          <p:cNvSpPr/>
          <p:nvPr/>
        </p:nvSpPr>
        <p:spPr>
          <a:xfrm>
            <a:off x="4989163" y="1664642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  <a:latin typeface="+mj-ea"/>
                <a:ea typeface="+mj-ea"/>
              </a:rPr>
              <a:t>ID </a:t>
            </a:r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검색</a:t>
            </a:r>
          </a:p>
        </p:txBody>
      </p:sp>
      <p:sp>
        <p:nvSpPr>
          <p:cNvPr id="12" name="원형: 비어 있음 11">
            <a:extLst>
              <a:ext uri="{FF2B5EF4-FFF2-40B4-BE49-F238E27FC236}">
                <a16:creationId xmlns:a16="http://schemas.microsoft.com/office/drawing/2014/main" id="{4C990C81-DDDB-4741-8053-09A700F45723}"/>
              </a:ext>
            </a:extLst>
          </p:cNvPr>
          <p:cNvSpPr/>
          <p:nvPr/>
        </p:nvSpPr>
        <p:spPr>
          <a:xfrm>
            <a:off x="2833049" y="2972086"/>
            <a:ext cx="708009" cy="506220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437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F452B0C-D999-4EEB-8540-BB2B23AD7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38" y="1773217"/>
            <a:ext cx="5838944" cy="393904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018DF089-92A5-6A60-FEB3-40B85058D92B}"/>
              </a:ext>
            </a:extLst>
          </p:cNvPr>
          <p:cNvSpPr/>
          <p:nvPr/>
        </p:nvSpPr>
        <p:spPr>
          <a:xfrm>
            <a:off x="5298343" y="2127670"/>
            <a:ext cx="914198" cy="506220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099D331-EFFC-EFB1-1BA8-BC10758BEDF9}"/>
              </a:ext>
            </a:extLst>
          </p:cNvPr>
          <p:cNvSpPr/>
          <p:nvPr/>
        </p:nvSpPr>
        <p:spPr>
          <a:xfrm>
            <a:off x="2302773" y="1495019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  <a:latin typeface="+mj-ea"/>
                <a:ea typeface="+mj-ea"/>
              </a:rPr>
              <a:t>ID </a:t>
            </a:r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관리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C6C44C5-48A4-E412-E613-0E47ACC106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773217"/>
            <a:ext cx="4996262" cy="393904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C70EA5F-BD2E-D482-E65D-ED828A9E6BDF}"/>
              </a:ext>
            </a:extLst>
          </p:cNvPr>
          <p:cNvCxnSpPr>
            <a:cxnSpLocks/>
          </p:cNvCxnSpPr>
          <p:nvPr/>
        </p:nvCxnSpPr>
        <p:spPr>
          <a:xfrm>
            <a:off x="6212541" y="2380780"/>
            <a:ext cx="58270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300A8AD-9377-B9FA-B0D7-6A35233ECF70}"/>
              </a:ext>
            </a:extLst>
          </p:cNvPr>
          <p:cNvSpPr/>
          <p:nvPr/>
        </p:nvSpPr>
        <p:spPr>
          <a:xfrm>
            <a:off x="8096894" y="1495018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엑셀 파일로 저장</a:t>
            </a:r>
          </a:p>
        </p:txBody>
      </p:sp>
    </p:spTree>
    <p:extLst>
      <p:ext uri="{BB962C8B-B14F-4D97-AF65-F5344CB8AC3E}">
        <p14:creationId xmlns:p14="http://schemas.microsoft.com/office/powerpoint/2010/main" val="467614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3926DC9-3E25-66E2-4D0C-37FFA976B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384" y="1631579"/>
            <a:ext cx="9027231" cy="47348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300A8AD-9377-B9FA-B0D7-6A35233ECF70}"/>
              </a:ext>
            </a:extLst>
          </p:cNvPr>
          <p:cNvSpPr/>
          <p:nvPr/>
        </p:nvSpPr>
        <p:spPr>
          <a:xfrm>
            <a:off x="4989162" y="1385357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  <a:latin typeface="+mj-ea"/>
                <a:ea typeface="+mj-ea"/>
              </a:rPr>
              <a:t>ID</a:t>
            </a:r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 관리 엑셀 파일</a:t>
            </a:r>
          </a:p>
        </p:txBody>
      </p:sp>
    </p:spTree>
    <p:extLst>
      <p:ext uri="{BB962C8B-B14F-4D97-AF65-F5344CB8AC3E}">
        <p14:creationId xmlns:p14="http://schemas.microsoft.com/office/powerpoint/2010/main" val="2627814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E6F850A4-1C4C-1A1E-346E-CFDD30ED6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14" y="1692534"/>
            <a:ext cx="4823878" cy="259651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sp>
        <p:nvSpPr>
          <p:cNvPr id="20" name="원형: 비어 있음 19">
            <a:extLst>
              <a:ext uri="{FF2B5EF4-FFF2-40B4-BE49-F238E27FC236}">
                <a16:creationId xmlns:a16="http://schemas.microsoft.com/office/drawing/2014/main" id="{FDCCE378-D715-1494-6E05-27265698C2DC}"/>
              </a:ext>
            </a:extLst>
          </p:cNvPr>
          <p:cNvSpPr/>
          <p:nvPr/>
        </p:nvSpPr>
        <p:spPr>
          <a:xfrm>
            <a:off x="1570917" y="2431169"/>
            <a:ext cx="1507535" cy="661517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C071710-5FC2-359A-508A-26519EBCEBA0}"/>
              </a:ext>
            </a:extLst>
          </p:cNvPr>
          <p:cNvSpPr/>
          <p:nvPr/>
        </p:nvSpPr>
        <p:spPr>
          <a:xfrm>
            <a:off x="1570917" y="1403877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메인 페이지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86556B8-C3A1-66C4-CE49-BF6C24E27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314" y="1692534"/>
            <a:ext cx="6370872" cy="480101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3E0E054-1B8A-F05A-BE68-43524771B0C8}"/>
              </a:ext>
            </a:extLst>
          </p:cNvPr>
          <p:cNvCxnSpPr>
            <a:cxnSpLocks/>
          </p:cNvCxnSpPr>
          <p:nvPr/>
        </p:nvCxnSpPr>
        <p:spPr>
          <a:xfrm>
            <a:off x="3058208" y="2761927"/>
            <a:ext cx="2571627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435A631-C29B-8D31-DD33-00433054F743}"/>
              </a:ext>
            </a:extLst>
          </p:cNvPr>
          <p:cNvSpPr/>
          <p:nvPr/>
        </p:nvSpPr>
        <p:spPr>
          <a:xfrm>
            <a:off x="7633913" y="1381590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승인</a:t>
            </a:r>
            <a:r>
              <a:rPr lang="en-US" altLang="ko-KR" dirty="0">
                <a:solidFill>
                  <a:srgbClr val="FFC000"/>
                </a:solidFill>
                <a:latin typeface="+mj-ea"/>
                <a:ea typeface="+mj-ea"/>
              </a:rPr>
              <a:t>/</a:t>
            </a:r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반납</a:t>
            </a:r>
          </a:p>
        </p:txBody>
      </p:sp>
    </p:spTree>
    <p:extLst>
      <p:ext uri="{BB962C8B-B14F-4D97-AF65-F5344CB8AC3E}">
        <p14:creationId xmlns:p14="http://schemas.microsoft.com/office/powerpoint/2010/main" val="1595290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86556B8-C3A1-66C4-CE49-BF6C24E27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14" y="1650098"/>
            <a:ext cx="6370872" cy="480101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C071710-5FC2-359A-508A-26519EBCEBA0}"/>
              </a:ext>
            </a:extLst>
          </p:cNvPr>
          <p:cNvSpPr/>
          <p:nvPr/>
        </p:nvSpPr>
        <p:spPr>
          <a:xfrm>
            <a:off x="2344413" y="1381590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승인</a:t>
            </a:r>
            <a:r>
              <a:rPr lang="en-US" altLang="ko-KR" dirty="0">
                <a:solidFill>
                  <a:srgbClr val="FFC000"/>
                </a:solidFill>
                <a:latin typeface="+mj-ea"/>
                <a:ea typeface="+mj-ea"/>
              </a:rPr>
              <a:t>/</a:t>
            </a:r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반납</a:t>
            </a:r>
          </a:p>
        </p:txBody>
      </p:sp>
      <p:sp>
        <p:nvSpPr>
          <p:cNvPr id="20" name="원형: 비어 있음 19">
            <a:extLst>
              <a:ext uri="{FF2B5EF4-FFF2-40B4-BE49-F238E27FC236}">
                <a16:creationId xmlns:a16="http://schemas.microsoft.com/office/drawing/2014/main" id="{FDCCE378-D715-1494-6E05-27265698C2DC}"/>
              </a:ext>
            </a:extLst>
          </p:cNvPr>
          <p:cNvSpPr/>
          <p:nvPr/>
        </p:nvSpPr>
        <p:spPr>
          <a:xfrm>
            <a:off x="3300989" y="2142541"/>
            <a:ext cx="1145506" cy="564800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36CE074-6D10-69B3-FA65-CB7410E8D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225" y="1650098"/>
            <a:ext cx="4870962" cy="480101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435A631-C29B-8D31-DD33-00433054F743}"/>
              </a:ext>
            </a:extLst>
          </p:cNvPr>
          <p:cNvSpPr/>
          <p:nvPr/>
        </p:nvSpPr>
        <p:spPr>
          <a:xfrm>
            <a:off x="8383869" y="1381590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지난 승인 목록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3E0E054-1B8A-F05A-BE68-43524771B0C8}"/>
              </a:ext>
            </a:extLst>
          </p:cNvPr>
          <p:cNvCxnSpPr>
            <a:cxnSpLocks/>
          </p:cNvCxnSpPr>
          <p:nvPr/>
        </p:nvCxnSpPr>
        <p:spPr>
          <a:xfrm>
            <a:off x="4446495" y="2424941"/>
            <a:ext cx="274319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168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C6C44C5-48A4-E412-E613-0E47ACC10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773217"/>
            <a:ext cx="4996262" cy="393904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300A8AD-9377-B9FA-B0D7-6A35233ECF70}"/>
              </a:ext>
            </a:extLst>
          </p:cNvPr>
          <p:cNvSpPr/>
          <p:nvPr/>
        </p:nvSpPr>
        <p:spPr>
          <a:xfrm>
            <a:off x="8096894" y="1495018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엑셀 파일로 저장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97469C4-DA76-1DF3-B194-C9DC90460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34" y="1773217"/>
            <a:ext cx="6370872" cy="480101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71673E4-4BCF-141A-1131-D1E96BAF2F66}"/>
              </a:ext>
            </a:extLst>
          </p:cNvPr>
          <p:cNvSpPr/>
          <p:nvPr/>
        </p:nvSpPr>
        <p:spPr>
          <a:xfrm>
            <a:off x="2268533" y="1495018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승인</a:t>
            </a:r>
            <a:r>
              <a:rPr lang="en-US" altLang="ko-KR" dirty="0">
                <a:solidFill>
                  <a:srgbClr val="FFC000"/>
                </a:solidFill>
                <a:latin typeface="+mj-ea"/>
                <a:ea typeface="+mj-ea"/>
              </a:rPr>
              <a:t>/</a:t>
            </a:r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반납</a:t>
            </a: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018DF089-92A5-6A60-FEB3-40B85058D92B}"/>
              </a:ext>
            </a:extLst>
          </p:cNvPr>
          <p:cNvSpPr/>
          <p:nvPr/>
        </p:nvSpPr>
        <p:spPr>
          <a:xfrm>
            <a:off x="5038165" y="2271105"/>
            <a:ext cx="1174376" cy="516918"/>
          </a:xfrm>
          <a:prstGeom prst="donut">
            <a:avLst>
              <a:gd name="adj" fmla="val 0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C70EA5F-BD2E-D482-E65D-ED828A9E6BDF}"/>
              </a:ext>
            </a:extLst>
          </p:cNvPr>
          <p:cNvCxnSpPr>
            <a:cxnSpLocks/>
          </p:cNvCxnSpPr>
          <p:nvPr/>
        </p:nvCxnSpPr>
        <p:spPr>
          <a:xfrm>
            <a:off x="6212541" y="2525732"/>
            <a:ext cx="58270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813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3926DC9-3E25-66E2-4D0C-37FFA976B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2384" y="1643448"/>
            <a:ext cx="9027231" cy="471108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300A8AD-9377-B9FA-B0D7-6A35233ECF70}"/>
              </a:ext>
            </a:extLst>
          </p:cNvPr>
          <p:cNvSpPr/>
          <p:nvPr/>
        </p:nvSpPr>
        <p:spPr>
          <a:xfrm>
            <a:off x="4989162" y="1385357"/>
            <a:ext cx="2433614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C000"/>
                </a:solidFill>
                <a:latin typeface="+mj-ea"/>
                <a:ea typeface="+mj-ea"/>
              </a:rPr>
              <a:t>승인</a:t>
            </a:r>
            <a:r>
              <a:rPr lang="en-US" altLang="ko-KR" dirty="0">
                <a:solidFill>
                  <a:srgbClr val="FFC000"/>
                </a:solidFill>
                <a:latin typeface="+mj-ea"/>
                <a:ea typeface="+mj-ea"/>
              </a:rPr>
              <a:t>/</a:t>
            </a:r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반납 엑셀 파일</a:t>
            </a:r>
          </a:p>
        </p:txBody>
      </p:sp>
    </p:spTree>
    <p:extLst>
      <p:ext uri="{BB962C8B-B14F-4D97-AF65-F5344CB8AC3E}">
        <p14:creationId xmlns:p14="http://schemas.microsoft.com/office/powerpoint/2010/main" val="32335558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DAB7B9F-1B43-905B-EC9C-B8D5A0606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346" y="1692534"/>
            <a:ext cx="5608806" cy="409991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6F850A4-1C4C-1A1E-346E-CFDD30ED6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14" y="1692534"/>
            <a:ext cx="4823878" cy="259651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sp>
        <p:nvSpPr>
          <p:cNvPr id="20" name="원형: 비어 있음 19">
            <a:extLst>
              <a:ext uri="{FF2B5EF4-FFF2-40B4-BE49-F238E27FC236}">
                <a16:creationId xmlns:a16="http://schemas.microsoft.com/office/drawing/2014/main" id="{FDCCE378-D715-1494-6E05-27265698C2DC}"/>
              </a:ext>
            </a:extLst>
          </p:cNvPr>
          <p:cNvSpPr/>
          <p:nvPr/>
        </p:nvSpPr>
        <p:spPr>
          <a:xfrm>
            <a:off x="2494282" y="2403262"/>
            <a:ext cx="1507535" cy="661517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C071710-5FC2-359A-508A-26519EBCEBA0}"/>
              </a:ext>
            </a:extLst>
          </p:cNvPr>
          <p:cNvSpPr/>
          <p:nvPr/>
        </p:nvSpPr>
        <p:spPr>
          <a:xfrm>
            <a:off x="1570917" y="1403877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메인 페이지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3E0E054-1B8A-F05A-BE68-43524771B0C8}"/>
              </a:ext>
            </a:extLst>
          </p:cNvPr>
          <p:cNvCxnSpPr>
            <a:cxnSpLocks/>
          </p:cNvCxnSpPr>
          <p:nvPr/>
        </p:nvCxnSpPr>
        <p:spPr>
          <a:xfrm flipV="1">
            <a:off x="4023864" y="2734020"/>
            <a:ext cx="2072136" cy="976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435A631-C29B-8D31-DD33-00433054F743}"/>
              </a:ext>
            </a:extLst>
          </p:cNvPr>
          <p:cNvSpPr/>
          <p:nvPr/>
        </p:nvSpPr>
        <p:spPr>
          <a:xfrm>
            <a:off x="7633913" y="1381590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대여 목록</a:t>
            </a:r>
          </a:p>
        </p:txBody>
      </p:sp>
    </p:spTree>
    <p:extLst>
      <p:ext uri="{BB962C8B-B14F-4D97-AF65-F5344CB8AC3E}">
        <p14:creationId xmlns:p14="http://schemas.microsoft.com/office/powerpoint/2010/main" val="865422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83F268-7A20-40BB-8487-8C71097A1D1B}"/>
              </a:ext>
            </a:extLst>
          </p:cNvPr>
          <p:cNvSpPr txBox="1"/>
          <p:nvPr/>
        </p:nvSpPr>
        <p:spPr>
          <a:xfrm>
            <a:off x="-1828777" y="358325"/>
            <a:ext cx="7124706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          프로젝트 소개</a:t>
            </a:r>
            <a:endParaRPr lang="en-US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cxnSp>
        <p:nvCxnSpPr>
          <p:cNvPr id="24" name="Straight Connector 8">
            <a:extLst>
              <a:ext uri="{FF2B5EF4-FFF2-40B4-BE49-F238E27FC236}">
                <a16:creationId xmlns:a16="http://schemas.microsoft.com/office/drawing/2014/main" id="{32B560FA-1836-4C97-A106-4E1344A45341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2146028-A0CF-4D40-B3CE-CEE7869F53D9}"/>
              </a:ext>
            </a:extLst>
          </p:cNvPr>
          <p:cNvSpPr txBox="1"/>
          <p:nvPr/>
        </p:nvSpPr>
        <p:spPr>
          <a:xfrm>
            <a:off x="9879006" y="6505575"/>
            <a:ext cx="1826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07862D-28FC-416F-B72F-8195725629D1}"/>
              </a:ext>
            </a:extLst>
          </p:cNvPr>
          <p:cNvSpPr txBox="1"/>
          <p:nvPr/>
        </p:nvSpPr>
        <p:spPr>
          <a:xfrm>
            <a:off x="749440" y="17004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24DA37-715B-4665-B8CB-0213FE354879}"/>
              </a:ext>
            </a:extLst>
          </p:cNvPr>
          <p:cNvSpPr txBox="1"/>
          <p:nvPr/>
        </p:nvSpPr>
        <p:spPr>
          <a:xfrm>
            <a:off x="1255669" y="4868459"/>
            <a:ext cx="893065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학과사무실에서 노트북 대여가 잦음</a:t>
            </a: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대여하는 학생들과 학과사무실에서 근무하는 조교에게 편리함을 제공하고자</a:t>
            </a: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방학동안 공부한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C#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통해 개발하게 됨 </a:t>
            </a: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460C5E-24B9-45D4-B221-246D1E8C26DA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41A9FE5-D38B-4256-88B7-284F48A01C2D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7BE8D9-9715-4A04-A408-0CB3C1CD87FD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8ED12D-5186-7C96-FEDA-6508DE4A5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76" y="1131696"/>
            <a:ext cx="3484917" cy="36612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363B4A8-CFC3-E583-02B3-CE6A0C0E4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067" y="1131696"/>
            <a:ext cx="3484917" cy="366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61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C6C44C5-48A4-E412-E613-0E47ACC10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773217"/>
            <a:ext cx="4996262" cy="393904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300A8AD-9377-B9FA-B0D7-6A35233ECF70}"/>
              </a:ext>
            </a:extLst>
          </p:cNvPr>
          <p:cNvSpPr/>
          <p:nvPr/>
        </p:nvSpPr>
        <p:spPr>
          <a:xfrm>
            <a:off x="8096894" y="1495018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엑셀 파일로 저장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8027524-5AA9-A980-0B9B-A915A18FD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40" y="1773217"/>
            <a:ext cx="5608806" cy="409991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DF19E7E-018E-1942-C67F-CDDCA75769E8}"/>
              </a:ext>
            </a:extLst>
          </p:cNvPr>
          <p:cNvSpPr/>
          <p:nvPr/>
        </p:nvSpPr>
        <p:spPr>
          <a:xfrm>
            <a:off x="2447007" y="1462273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대여 목록</a:t>
            </a:r>
          </a:p>
        </p:txBody>
      </p:sp>
      <p:sp>
        <p:nvSpPr>
          <p:cNvPr id="13" name="원형: 비어 있음 12">
            <a:extLst>
              <a:ext uri="{FF2B5EF4-FFF2-40B4-BE49-F238E27FC236}">
                <a16:creationId xmlns:a16="http://schemas.microsoft.com/office/drawing/2014/main" id="{64AB27CC-1102-F549-27C5-42ABAB275167}"/>
              </a:ext>
            </a:extLst>
          </p:cNvPr>
          <p:cNvSpPr/>
          <p:nvPr/>
        </p:nvSpPr>
        <p:spPr>
          <a:xfrm>
            <a:off x="4806166" y="2211987"/>
            <a:ext cx="1507535" cy="661517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08DE2F7-45E4-0705-CA48-6AD89600036F}"/>
              </a:ext>
            </a:extLst>
          </p:cNvPr>
          <p:cNvCxnSpPr>
            <a:cxnSpLocks/>
          </p:cNvCxnSpPr>
          <p:nvPr/>
        </p:nvCxnSpPr>
        <p:spPr>
          <a:xfrm>
            <a:off x="6313701" y="2542745"/>
            <a:ext cx="73639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627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3926DC9-3E25-66E2-4D0C-37FFA976B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2384" y="1643448"/>
            <a:ext cx="9027230" cy="471108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300A8AD-9377-B9FA-B0D7-6A35233ECF70}"/>
              </a:ext>
            </a:extLst>
          </p:cNvPr>
          <p:cNvSpPr/>
          <p:nvPr/>
        </p:nvSpPr>
        <p:spPr>
          <a:xfrm>
            <a:off x="4989162" y="1385357"/>
            <a:ext cx="2433614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대여 목록 엑셀 파일</a:t>
            </a:r>
          </a:p>
        </p:txBody>
      </p:sp>
    </p:spTree>
    <p:extLst>
      <p:ext uri="{BB962C8B-B14F-4D97-AF65-F5344CB8AC3E}">
        <p14:creationId xmlns:p14="http://schemas.microsoft.com/office/powerpoint/2010/main" val="9132742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DAB7B9F-1B43-905B-EC9C-B8D5A0606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2083" y="1692534"/>
            <a:ext cx="5608806" cy="348848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6F850A4-1C4C-1A1E-346E-CFDD30ED6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14" y="1692534"/>
            <a:ext cx="4823878" cy="259651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sp>
        <p:nvSpPr>
          <p:cNvPr id="20" name="원형: 비어 있음 19">
            <a:extLst>
              <a:ext uri="{FF2B5EF4-FFF2-40B4-BE49-F238E27FC236}">
                <a16:creationId xmlns:a16="http://schemas.microsoft.com/office/drawing/2014/main" id="{FDCCE378-D715-1494-6E05-27265698C2DC}"/>
              </a:ext>
            </a:extLst>
          </p:cNvPr>
          <p:cNvSpPr/>
          <p:nvPr/>
        </p:nvSpPr>
        <p:spPr>
          <a:xfrm>
            <a:off x="3698698" y="2413023"/>
            <a:ext cx="1142243" cy="661517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C071710-5FC2-359A-508A-26519EBCEBA0}"/>
              </a:ext>
            </a:extLst>
          </p:cNvPr>
          <p:cNvSpPr/>
          <p:nvPr/>
        </p:nvSpPr>
        <p:spPr>
          <a:xfrm>
            <a:off x="1570917" y="1403877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메인 페이지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3E0E054-1B8A-F05A-BE68-43524771B0C8}"/>
              </a:ext>
            </a:extLst>
          </p:cNvPr>
          <p:cNvCxnSpPr>
            <a:cxnSpLocks/>
          </p:cNvCxnSpPr>
          <p:nvPr/>
        </p:nvCxnSpPr>
        <p:spPr>
          <a:xfrm>
            <a:off x="4838680" y="2743781"/>
            <a:ext cx="97941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435A631-C29B-8D31-DD33-00433054F743}"/>
              </a:ext>
            </a:extLst>
          </p:cNvPr>
          <p:cNvSpPr/>
          <p:nvPr/>
        </p:nvSpPr>
        <p:spPr>
          <a:xfrm>
            <a:off x="7633913" y="1381590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연체 목록</a:t>
            </a:r>
          </a:p>
        </p:txBody>
      </p:sp>
    </p:spTree>
    <p:extLst>
      <p:ext uri="{BB962C8B-B14F-4D97-AF65-F5344CB8AC3E}">
        <p14:creationId xmlns:p14="http://schemas.microsoft.com/office/powerpoint/2010/main" val="19079536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C6C44C5-48A4-E412-E613-0E47ACC10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773217"/>
            <a:ext cx="4996262" cy="393904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300A8AD-9377-B9FA-B0D7-6A35233ECF70}"/>
              </a:ext>
            </a:extLst>
          </p:cNvPr>
          <p:cNvSpPr/>
          <p:nvPr/>
        </p:nvSpPr>
        <p:spPr>
          <a:xfrm>
            <a:off x="8096894" y="1495018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엑셀 파일로 저장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CC72D21-2051-8EB0-3550-C3EDD1D5D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8937" y="1770730"/>
            <a:ext cx="5608806" cy="390630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197EA9B-25F9-1942-C578-5C0FE381EE77}"/>
              </a:ext>
            </a:extLst>
          </p:cNvPr>
          <p:cNvSpPr/>
          <p:nvPr/>
        </p:nvSpPr>
        <p:spPr>
          <a:xfrm>
            <a:off x="2406725" y="1495018"/>
            <a:ext cx="2213673" cy="5514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연체 목록</a:t>
            </a:r>
          </a:p>
        </p:txBody>
      </p:sp>
      <p:sp>
        <p:nvSpPr>
          <p:cNvPr id="13" name="원형: 비어 있음 12">
            <a:extLst>
              <a:ext uri="{FF2B5EF4-FFF2-40B4-BE49-F238E27FC236}">
                <a16:creationId xmlns:a16="http://schemas.microsoft.com/office/drawing/2014/main" id="{64AB27CC-1102-F549-27C5-42ABAB275167}"/>
              </a:ext>
            </a:extLst>
          </p:cNvPr>
          <p:cNvSpPr/>
          <p:nvPr/>
        </p:nvSpPr>
        <p:spPr>
          <a:xfrm>
            <a:off x="4976544" y="2046442"/>
            <a:ext cx="1507535" cy="661517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08DE2F7-45E4-0705-CA48-6AD89600036F}"/>
              </a:ext>
            </a:extLst>
          </p:cNvPr>
          <p:cNvCxnSpPr>
            <a:cxnSpLocks/>
          </p:cNvCxnSpPr>
          <p:nvPr/>
        </p:nvCxnSpPr>
        <p:spPr>
          <a:xfrm>
            <a:off x="6484079" y="2377200"/>
            <a:ext cx="73639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9083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3926DC9-3E25-66E2-4D0C-37FFA976B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6884" y="1643448"/>
            <a:ext cx="9018230" cy="471108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300A8AD-9377-B9FA-B0D7-6A35233ECF70}"/>
              </a:ext>
            </a:extLst>
          </p:cNvPr>
          <p:cNvSpPr/>
          <p:nvPr/>
        </p:nvSpPr>
        <p:spPr>
          <a:xfrm>
            <a:off x="4989162" y="1385357"/>
            <a:ext cx="2433614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연체 목록 엑셀 파일</a:t>
            </a:r>
          </a:p>
        </p:txBody>
      </p:sp>
    </p:spTree>
    <p:extLst>
      <p:ext uri="{BB962C8B-B14F-4D97-AF65-F5344CB8AC3E}">
        <p14:creationId xmlns:p14="http://schemas.microsoft.com/office/powerpoint/2010/main" val="37160626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주요 기능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793C9DF3-2B25-3458-BA27-0B4D8B5B0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655" y="2241224"/>
            <a:ext cx="5047565" cy="33795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870FFC97-74CB-BAB6-AA0E-4908AC5F63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13" y="2241229"/>
            <a:ext cx="4770533" cy="3379593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E28B76B-3F1C-1390-16E9-E98722136076}"/>
              </a:ext>
            </a:extLst>
          </p:cNvPr>
          <p:cNvSpPr/>
          <p:nvPr/>
        </p:nvSpPr>
        <p:spPr>
          <a:xfrm>
            <a:off x="2154272" y="1748781"/>
            <a:ext cx="2433614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  <a:latin typeface="+mj-ea"/>
                <a:ea typeface="+mj-ea"/>
              </a:rPr>
              <a:t>DB </a:t>
            </a:r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접속 문법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3ADD15D-6791-E2F4-97EF-B3909E401E4E}"/>
              </a:ext>
            </a:extLst>
          </p:cNvPr>
          <p:cNvSpPr/>
          <p:nvPr/>
        </p:nvSpPr>
        <p:spPr>
          <a:xfrm>
            <a:off x="7742630" y="1748781"/>
            <a:ext cx="2433614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FFC000"/>
                </a:solidFill>
                <a:latin typeface="+mj-ea"/>
                <a:ea typeface="+mj-ea"/>
              </a:rPr>
              <a:t>Config.cs</a:t>
            </a:r>
            <a:endParaRPr lang="ko-KR" altLang="en-US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700381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주요 기능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2F34492-35EB-F97B-3619-7CA7E3103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40" y="1282068"/>
            <a:ext cx="5714248" cy="525268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08339997-93B3-2B5E-5B12-F9BBA233AFBB}"/>
              </a:ext>
            </a:extLst>
          </p:cNvPr>
          <p:cNvSpPr/>
          <p:nvPr/>
        </p:nvSpPr>
        <p:spPr>
          <a:xfrm>
            <a:off x="3340111" y="1644529"/>
            <a:ext cx="855372" cy="579847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06ED48A-3B65-3B03-EF49-3C9D71A13390}"/>
              </a:ext>
            </a:extLst>
          </p:cNvPr>
          <p:cNvCxnSpPr>
            <a:cxnSpLocks/>
          </p:cNvCxnSpPr>
          <p:nvPr/>
        </p:nvCxnSpPr>
        <p:spPr>
          <a:xfrm>
            <a:off x="4195483" y="1934452"/>
            <a:ext cx="259976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텍스트이(가) 표시된 사진">
            <a:extLst>
              <a:ext uri="{FF2B5EF4-FFF2-40B4-BE49-F238E27FC236}">
                <a16:creationId xmlns:a16="http://schemas.microsoft.com/office/drawing/2014/main" id="{9FCA6119-5001-EC20-762B-F27D6860A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282067"/>
            <a:ext cx="4921624" cy="5252687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C613A65-DEC5-606B-8F05-1CB68689471C}"/>
              </a:ext>
            </a:extLst>
          </p:cNvPr>
          <p:cNvSpPr/>
          <p:nvPr/>
        </p:nvSpPr>
        <p:spPr>
          <a:xfrm>
            <a:off x="7222851" y="789624"/>
            <a:ext cx="2433614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아이디 중복 체크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067EA89-B877-C652-1B2E-A91FEFF08384}"/>
              </a:ext>
            </a:extLst>
          </p:cNvPr>
          <p:cNvSpPr/>
          <p:nvPr/>
        </p:nvSpPr>
        <p:spPr>
          <a:xfrm>
            <a:off x="9656465" y="789624"/>
            <a:ext cx="1504594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FFC000"/>
                </a:solidFill>
                <a:latin typeface="+mj-ea"/>
                <a:ea typeface="+mj-ea"/>
              </a:rPr>
              <a:t>DBMySql.cs</a:t>
            </a:r>
            <a:endParaRPr lang="ko-KR" altLang="en-US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238401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주요 기능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2F34492-35EB-F97B-3619-7CA7E3103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40" y="1282068"/>
            <a:ext cx="5714248" cy="525268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08339997-93B3-2B5E-5B12-F9BBA233AFBB}"/>
              </a:ext>
            </a:extLst>
          </p:cNvPr>
          <p:cNvSpPr/>
          <p:nvPr/>
        </p:nvSpPr>
        <p:spPr>
          <a:xfrm>
            <a:off x="3250464" y="2594312"/>
            <a:ext cx="855372" cy="579847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06ED48A-3B65-3B03-EF49-3C9D71A13390}"/>
              </a:ext>
            </a:extLst>
          </p:cNvPr>
          <p:cNvCxnSpPr>
            <a:cxnSpLocks/>
          </p:cNvCxnSpPr>
          <p:nvPr/>
        </p:nvCxnSpPr>
        <p:spPr>
          <a:xfrm>
            <a:off x="4105836" y="2884235"/>
            <a:ext cx="259976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9FCA6119-5001-EC20-762B-F27D6860A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66965" y="1282067"/>
            <a:ext cx="4849906" cy="5252681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C613A65-DEC5-606B-8F05-1CB68689471C}"/>
              </a:ext>
            </a:extLst>
          </p:cNvPr>
          <p:cNvSpPr/>
          <p:nvPr/>
        </p:nvSpPr>
        <p:spPr>
          <a:xfrm>
            <a:off x="7222851" y="789623"/>
            <a:ext cx="2433614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학번 중복 체크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199F7EB-4AC8-FA51-4B59-4750F4C3721E}"/>
              </a:ext>
            </a:extLst>
          </p:cNvPr>
          <p:cNvSpPr/>
          <p:nvPr/>
        </p:nvSpPr>
        <p:spPr>
          <a:xfrm>
            <a:off x="9656465" y="789624"/>
            <a:ext cx="1504594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FFC000"/>
                </a:solidFill>
                <a:latin typeface="+mj-ea"/>
                <a:ea typeface="+mj-ea"/>
              </a:rPr>
              <a:t>DBMySql.cs</a:t>
            </a:r>
            <a:endParaRPr lang="ko-KR" altLang="en-US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5276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주요 기능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2F34492-35EB-F97B-3619-7CA7E3103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40" y="1282068"/>
            <a:ext cx="5714248" cy="525268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08339997-93B3-2B5E-5B12-F9BBA233AFBB}"/>
              </a:ext>
            </a:extLst>
          </p:cNvPr>
          <p:cNvSpPr/>
          <p:nvPr/>
        </p:nvSpPr>
        <p:spPr>
          <a:xfrm>
            <a:off x="970413" y="1718736"/>
            <a:ext cx="570511" cy="431436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FCA6119-5001-EC20-762B-F27D6860A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58776" y="1271179"/>
            <a:ext cx="4849906" cy="5263577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C613A65-DEC5-606B-8F05-1CB68689471C}"/>
              </a:ext>
            </a:extLst>
          </p:cNvPr>
          <p:cNvSpPr/>
          <p:nvPr/>
        </p:nvSpPr>
        <p:spPr>
          <a:xfrm>
            <a:off x="7222851" y="787048"/>
            <a:ext cx="2433614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FFC000"/>
                </a:solidFill>
                <a:latin typeface="+mj-ea"/>
                <a:ea typeface="+mj-ea"/>
              </a:rPr>
              <a:t>정규식</a:t>
            </a:r>
            <a:endParaRPr lang="ko-KR" altLang="en-US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11" name="원형: 비어 있음 10">
            <a:extLst>
              <a:ext uri="{FF2B5EF4-FFF2-40B4-BE49-F238E27FC236}">
                <a16:creationId xmlns:a16="http://schemas.microsoft.com/office/drawing/2014/main" id="{52634C80-EB90-4A26-F2F2-225AFA1E981D}"/>
              </a:ext>
            </a:extLst>
          </p:cNvPr>
          <p:cNvSpPr/>
          <p:nvPr/>
        </p:nvSpPr>
        <p:spPr>
          <a:xfrm>
            <a:off x="970412" y="2682062"/>
            <a:ext cx="570511" cy="431436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원형: 비어 있음 11">
            <a:extLst>
              <a:ext uri="{FF2B5EF4-FFF2-40B4-BE49-F238E27FC236}">
                <a16:creationId xmlns:a16="http://schemas.microsoft.com/office/drawing/2014/main" id="{644DEE63-50CA-41D3-6BE6-3562DD542432}"/>
              </a:ext>
            </a:extLst>
          </p:cNvPr>
          <p:cNvSpPr/>
          <p:nvPr/>
        </p:nvSpPr>
        <p:spPr>
          <a:xfrm>
            <a:off x="924584" y="3056540"/>
            <a:ext cx="927960" cy="744920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D14B1E7-32AA-3ACF-6127-4D6E2AD51009}"/>
              </a:ext>
            </a:extLst>
          </p:cNvPr>
          <p:cNvSpPr/>
          <p:nvPr/>
        </p:nvSpPr>
        <p:spPr>
          <a:xfrm>
            <a:off x="9656464" y="789624"/>
            <a:ext cx="1773535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FFC000"/>
                </a:solidFill>
                <a:latin typeface="+mj-ea"/>
                <a:ea typeface="+mj-ea"/>
              </a:rPr>
              <a:t>RegexClass.cs</a:t>
            </a:r>
            <a:endParaRPr lang="ko-KR" altLang="en-US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089194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주요 기능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A07742BF-60BB-3A57-A11C-A5EC35481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579" y="1550420"/>
            <a:ext cx="5326842" cy="5063032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4969678-DC47-C20C-620D-892B0C978DEC}"/>
              </a:ext>
            </a:extLst>
          </p:cNvPr>
          <p:cNvSpPr/>
          <p:nvPr/>
        </p:nvSpPr>
        <p:spPr>
          <a:xfrm>
            <a:off x="4378520" y="1056878"/>
            <a:ext cx="3434960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FFC000"/>
                </a:solidFill>
                <a:latin typeface="+mj-ea"/>
                <a:ea typeface="+mj-ea"/>
              </a:rPr>
              <a:t>Laptop_Lending_config.cs</a:t>
            </a:r>
            <a:endParaRPr lang="ko-KR" altLang="en-US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47278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 descr="ㅇ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59789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0138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-1792366" y="410034"/>
            <a:ext cx="7124706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     개발 환경</a:t>
            </a:r>
            <a:endParaRPr lang="en-US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0C58F1-56F9-4C13-9EDE-71920842D033}"/>
              </a:ext>
            </a:extLst>
          </p:cNvPr>
          <p:cNvSpPr txBox="1"/>
          <p:nvPr/>
        </p:nvSpPr>
        <p:spPr>
          <a:xfrm>
            <a:off x="979789" y="1515980"/>
            <a:ext cx="11310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● </a:t>
            </a:r>
            <a:r>
              <a:rPr lang="en-US" altLang="ko-KR" sz="2000" dirty="0" err="1">
                <a:latin typeface="+mj-ea"/>
                <a:ea typeface="+mj-ea"/>
              </a:rPr>
              <a:t>MicroSoft</a:t>
            </a:r>
            <a:r>
              <a:rPr lang="en-US" altLang="ko-KR" sz="2000" dirty="0">
                <a:latin typeface="+mj-ea"/>
                <a:ea typeface="+mj-ea"/>
              </a:rPr>
              <a:t> Visual Studio 2019</a:t>
            </a:r>
            <a:r>
              <a:rPr lang="ko-KR" altLang="en-US" sz="2000" dirty="0">
                <a:latin typeface="+mj-ea"/>
                <a:ea typeface="+mj-ea"/>
              </a:rPr>
              <a:t>를 사용하여 개발</a:t>
            </a:r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  <a:p>
            <a:r>
              <a:rPr lang="ko-KR" altLang="en-US" sz="2000" dirty="0">
                <a:latin typeface="+mj-ea"/>
                <a:ea typeface="+mj-ea"/>
              </a:rPr>
              <a:t>● </a:t>
            </a:r>
            <a:r>
              <a:rPr lang="en-US" altLang="ko-KR" sz="2000" dirty="0">
                <a:latin typeface="+mj-ea"/>
                <a:ea typeface="+mj-ea"/>
              </a:rPr>
              <a:t>C#</a:t>
            </a:r>
            <a:r>
              <a:rPr lang="ko-KR" altLang="en-US" sz="2000" dirty="0">
                <a:latin typeface="+mj-ea"/>
                <a:ea typeface="+mj-ea"/>
              </a:rPr>
              <a:t>을 사용하여 코드 작성</a:t>
            </a:r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  <a:p>
            <a:r>
              <a:rPr lang="ko-KR" altLang="en-US" sz="2000" dirty="0">
                <a:latin typeface="+mj-ea"/>
                <a:ea typeface="+mj-ea"/>
              </a:rPr>
              <a:t>●  </a:t>
            </a:r>
            <a:r>
              <a:rPr lang="en-US" altLang="ko-KR" sz="2000" dirty="0">
                <a:latin typeface="+mj-ea"/>
                <a:ea typeface="+mj-ea"/>
              </a:rPr>
              <a:t>MySQL</a:t>
            </a:r>
            <a:r>
              <a:rPr lang="ko-KR" altLang="en-US" sz="2000" dirty="0">
                <a:latin typeface="+mj-ea"/>
                <a:ea typeface="+mj-ea"/>
              </a:rPr>
              <a:t>을 사용하여 </a:t>
            </a:r>
            <a:r>
              <a:rPr lang="en-US" altLang="ko-KR" sz="2000" dirty="0">
                <a:latin typeface="+mj-ea"/>
                <a:ea typeface="+mj-ea"/>
              </a:rPr>
              <a:t>DB</a:t>
            </a:r>
            <a:r>
              <a:rPr lang="ko-KR" altLang="en-US" sz="2000" dirty="0">
                <a:latin typeface="+mj-ea"/>
                <a:ea typeface="+mj-ea"/>
              </a:rPr>
              <a:t>구축</a:t>
            </a:r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  <a:p>
            <a:r>
              <a:rPr lang="ko-KR" altLang="en-US" sz="2000" dirty="0">
                <a:latin typeface="+mj-ea"/>
                <a:ea typeface="+mj-ea"/>
              </a:rPr>
              <a:t>● </a:t>
            </a:r>
            <a:r>
              <a:rPr lang="en-US" altLang="ko-KR" sz="2000" dirty="0">
                <a:latin typeface="+mj-ea"/>
                <a:ea typeface="+mj-ea"/>
              </a:rPr>
              <a:t>.NET Framework 4.7.2 </a:t>
            </a:r>
            <a:r>
              <a:rPr lang="ko-KR" altLang="en-US" sz="2000" dirty="0">
                <a:latin typeface="+mj-ea"/>
                <a:ea typeface="+mj-ea"/>
              </a:rPr>
              <a:t>사용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9B4BD0A-99EE-4824-8C4D-531A92AAA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669" y="3874633"/>
            <a:ext cx="2319093" cy="231909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A77437C-B0C0-4922-9DC8-501B92B7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980" y="4043088"/>
            <a:ext cx="2619375" cy="17430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36DC6D1-3A05-2B4D-CC04-C38F349215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453" y="3747409"/>
            <a:ext cx="2319093" cy="231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633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주요 기능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B9B31CB-669B-8B6F-01D1-248B1E8C5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14" y="1273412"/>
            <a:ext cx="4245787" cy="518009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6" name="그림 15" descr="텍스트, 스크린샷, 화면, 은색이(가) 표시된 사진&#10;&#10;자동 생성된 설명">
            <a:extLst>
              <a:ext uri="{FF2B5EF4-FFF2-40B4-BE49-F238E27FC236}">
                <a16:creationId xmlns:a16="http://schemas.microsoft.com/office/drawing/2014/main" id="{D334AA38-004D-3CDA-8E3B-E46E4B1A7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288" y="1273411"/>
            <a:ext cx="5875529" cy="5180089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AD992A1-AE0F-20F0-295A-C79AD222D7E3}"/>
              </a:ext>
            </a:extLst>
          </p:cNvPr>
          <p:cNvSpPr/>
          <p:nvPr/>
        </p:nvSpPr>
        <p:spPr>
          <a:xfrm>
            <a:off x="7097346" y="807976"/>
            <a:ext cx="2433614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노트북 대여 메서드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3A8D4E3-3AE9-2AD6-480B-0B95496D5868}"/>
              </a:ext>
            </a:extLst>
          </p:cNvPr>
          <p:cNvSpPr/>
          <p:nvPr/>
        </p:nvSpPr>
        <p:spPr>
          <a:xfrm>
            <a:off x="9530960" y="794472"/>
            <a:ext cx="1504594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FFC000"/>
                </a:solidFill>
                <a:latin typeface="+mj-ea"/>
                <a:ea typeface="+mj-ea"/>
              </a:rPr>
              <a:t>DBMysql.cs</a:t>
            </a:r>
            <a:endParaRPr lang="ko-KR" altLang="en-US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180525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주요 기능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A10466A9-4D9C-3448-90BC-268D73EB9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14" y="1688993"/>
            <a:ext cx="5856017" cy="5063029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3F80926-0398-CD8B-159D-C36CDC59FEC5}"/>
              </a:ext>
            </a:extLst>
          </p:cNvPr>
          <p:cNvSpPr/>
          <p:nvPr/>
        </p:nvSpPr>
        <p:spPr>
          <a:xfrm>
            <a:off x="554749" y="1196551"/>
            <a:ext cx="3434960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노트북 대여 중복 체크 메서드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5672031-8C0E-63CF-331C-4A214491FF3B}"/>
              </a:ext>
            </a:extLst>
          </p:cNvPr>
          <p:cNvSpPr/>
          <p:nvPr/>
        </p:nvSpPr>
        <p:spPr>
          <a:xfrm>
            <a:off x="3989709" y="1196551"/>
            <a:ext cx="1504594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FFC000"/>
                </a:solidFill>
                <a:latin typeface="+mj-ea"/>
                <a:ea typeface="+mj-ea"/>
              </a:rPr>
              <a:t>DBMysql.cs</a:t>
            </a:r>
            <a:endParaRPr lang="ko-KR" altLang="en-US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946B4C29-6CF2-6B93-8C97-4DE52FBC4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743" y="1688992"/>
            <a:ext cx="5555461" cy="506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991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주요 기능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288D4FCA-1D0D-9CD4-E53B-E3E5B5343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740" y="1692534"/>
            <a:ext cx="3519688" cy="433101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45A0287-FEF2-20CD-72E4-699135297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882" y="1692534"/>
            <a:ext cx="3603300" cy="43310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E7F0DC8-05E4-DF7E-7213-7D0C91641B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14" y="1692534"/>
            <a:ext cx="4173472" cy="259651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9072D1E-9861-800D-997B-524FA0A5F2E2}"/>
              </a:ext>
            </a:extLst>
          </p:cNvPr>
          <p:cNvSpPr/>
          <p:nvPr/>
        </p:nvSpPr>
        <p:spPr>
          <a:xfrm>
            <a:off x="5185800" y="1200091"/>
            <a:ext cx="2225567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FFC000"/>
                </a:solidFill>
                <a:latin typeface="+mj-ea"/>
                <a:ea typeface="+mj-ea"/>
              </a:rPr>
              <a:t>Admin_Config.cs</a:t>
            </a:r>
            <a:endParaRPr lang="ko-KR" altLang="en-US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79EE017-0177-BA0D-B816-737F7CB4BF4A}"/>
              </a:ext>
            </a:extLst>
          </p:cNvPr>
          <p:cNvSpPr/>
          <p:nvPr/>
        </p:nvSpPr>
        <p:spPr>
          <a:xfrm>
            <a:off x="8846748" y="1200091"/>
            <a:ext cx="2225567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FFC000"/>
                </a:solidFill>
                <a:latin typeface="+mj-ea"/>
                <a:ea typeface="+mj-ea"/>
              </a:rPr>
              <a:t>Admin_DBMySql.cs</a:t>
            </a:r>
            <a:endParaRPr lang="ko-KR" altLang="en-US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889659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주요 기능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56D9001-47D0-CC33-DEB4-2A05D6D67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138" y="1899823"/>
            <a:ext cx="5453462" cy="356551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5827FE94-B691-AF4D-DACA-17820C3C8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99823"/>
            <a:ext cx="2967318" cy="3900339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AB6C4682-FE90-129E-D154-D6AEF36115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824" y="1899823"/>
            <a:ext cx="2841811" cy="3900338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7F8C8F5-CDB1-D83B-41F0-5976E744A69C}"/>
              </a:ext>
            </a:extLst>
          </p:cNvPr>
          <p:cNvSpPr/>
          <p:nvPr/>
        </p:nvSpPr>
        <p:spPr>
          <a:xfrm>
            <a:off x="7345838" y="1326698"/>
            <a:ext cx="3434960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  <a:latin typeface="+mj-ea"/>
                <a:ea typeface="+mj-ea"/>
              </a:rPr>
              <a:t>ID </a:t>
            </a:r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리스트를 가져오는 메서드</a:t>
            </a:r>
          </a:p>
        </p:txBody>
      </p:sp>
    </p:spTree>
    <p:extLst>
      <p:ext uri="{BB962C8B-B14F-4D97-AF65-F5344CB8AC3E}">
        <p14:creationId xmlns:p14="http://schemas.microsoft.com/office/powerpoint/2010/main" val="9108542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주요 기능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56D9001-47D0-CC33-DEB4-2A05D6D67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138" y="1899823"/>
            <a:ext cx="5453462" cy="356551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7F8C8F5-CDB1-D83B-41F0-5976E744A69C}"/>
              </a:ext>
            </a:extLst>
          </p:cNvPr>
          <p:cNvSpPr/>
          <p:nvPr/>
        </p:nvSpPr>
        <p:spPr>
          <a:xfrm>
            <a:off x="7345838" y="1326698"/>
            <a:ext cx="3434960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행 선택 시 데이터 넘김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F8B7578-FDBB-7AC4-CDDB-C1D4BEB5D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68665"/>
            <a:ext cx="5728447" cy="359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343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주요 기능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7F8C8F5-CDB1-D83B-41F0-5976E744A69C}"/>
              </a:ext>
            </a:extLst>
          </p:cNvPr>
          <p:cNvSpPr/>
          <p:nvPr/>
        </p:nvSpPr>
        <p:spPr>
          <a:xfrm>
            <a:off x="6897347" y="1470132"/>
            <a:ext cx="3434960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엑셀 파일 저장 메서드</a:t>
            </a: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CAEC2AC2-CCCE-05E7-6352-5DCDB1242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836" y="1962575"/>
            <a:ext cx="5969982" cy="4275190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26614709-256D-0BCE-6C73-D1E66E7B3F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14" y="1962575"/>
            <a:ext cx="4442845" cy="4275179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7F90CDB-A1E0-D278-5082-FB7ACD9222A5}"/>
              </a:ext>
            </a:extLst>
          </p:cNvPr>
          <p:cNvSpPr/>
          <p:nvPr/>
        </p:nvSpPr>
        <p:spPr>
          <a:xfrm>
            <a:off x="1489756" y="1487366"/>
            <a:ext cx="3434960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엑셀 파일 저장 버튼</a:t>
            </a:r>
          </a:p>
        </p:txBody>
      </p:sp>
    </p:spTree>
    <p:extLst>
      <p:ext uri="{BB962C8B-B14F-4D97-AF65-F5344CB8AC3E}">
        <p14:creationId xmlns:p14="http://schemas.microsoft.com/office/powerpoint/2010/main" val="26623399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F4071B-7B0D-4B6A-9E03-1A6B579CAEA4}"/>
              </a:ext>
            </a:extLst>
          </p:cNvPr>
          <p:cNvSpPr txBox="1"/>
          <p:nvPr/>
        </p:nvSpPr>
        <p:spPr>
          <a:xfrm>
            <a:off x="2533647" y="2759125"/>
            <a:ext cx="712470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감사합니다</a:t>
            </a:r>
            <a:r>
              <a:rPr lang="en-US" altLang="ko-KR" sz="40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.</a:t>
            </a:r>
            <a:endParaRPr lang="en-US" sz="40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974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83F268-7A20-40BB-8487-8C71097A1D1B}"/>
              </a:ext>
            </a:extLst>
          </p:cNvPr>
          <p:cNvSpPr txBox="1"/>
          <p:nvPr/>
        </p:nvSpPr>
        <p:spPr>
          <a:xfrm>
            <a:off x="-1483337" y="404492"/>
            <a:ext cx="7124706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600" b="1">
                <a:solidFill>
                  <a:schemeClr val="accent1"/>
                </a:solidFill>
                <a:latin typeface="Noto Sans CJK KR Medium" panose="020B0600000000000000" pitchFamily="34" charset="-127"/>
              </a:rPr>
              <a:t>     프로젝트 </a:t>
            </a:r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일정</a:t>
            </a:r>
            <a:endParaRPr lang="en-US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cxnSp>
        <p:nvCxnSpPr>
          <p:cNvPr id="24" name="Straight Connector 8">
            <a:extLst>
              <a:ext uri="{FF2B5EF4-FFF2-40B4-BE49-F238E27FC236}">
                <a16:creationId xmlns:a16="http://schemas.microsoft.com/office/drawing/2014/main" id="{32B560FA-1836-4C97-A106-4E1344A45341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D460C5E-24B9-45D4-B221-246D1E8C26DA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41A9FE5-D38B-4256-88B7-284F48A01C2D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7BE8D9-9715-4A04-A408-0CB3C1CD87FD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5D6E448-44A6-41AC-8F77-DE4A999DF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036994"/>
              </p:ext>
            </p:extLst>
          </p:nvPr>
        </p:nvGraphicFramePr>
        <p:xfrm>
          <a:off x="1107734" y="1591356"/>
          <a:ext cx="10100195" cy="4313045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1652883">
                  <a:extLst>
                    <a:ext uri="{9D8B030D-6E8A-4147-A177-3AD203B41FA5}">
                      <a16:colId xmlns:a16="http://schemas.microsoft.com/office/drawing/2014/main" val="2554341240"/>
                    </a:ext>
                  </a:extLst>
                </a:gridCol>
                <a:gridCol w="1323703">
                  <a:extLst>
                    <a:ext uri="{9D8B030D-6E8A-4147-A177-3AD203B41FA5}">
                      <a16:colId xmlns:a16="http://schemas.microsoft.com/office/drawing/2014/main" val="363863739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19427269"/>
                    </a:ext>
                  </a:extLst>
                </a:gridCol>
                <a:gridCol w="1331914">
                  <a:extLst>
                    <a:ext uri="{9D8B030D-6E8A-4147-A177-3AD203B41FA5}">
                      <a16:colId xmlns:a16="http://schemas.microsoft.com/office/drawing/2014/main" val="1821391484"/>
                    </a:ext>
                  </a:extLst>
                </a:gridCol>
                <a:gridCol w="1442885">
                  <a:extLst>
                    <a:ext uri="{9D8B030D-6E8A-4147-A177-3AD203B41FA5}">
                      <a16:colId xmlns:a16="http://schemas.microsoft.com/office/drawing/2014/main" val="3641546849"/>
                    </a:ext>
                  </a:extLst>
                </a:gridCol>
                <a:gridCol w="1442885">
                  <a:extLst>
                    <a:ext uri="{9D8B030D-6E8A-4147-A177-3AD203B41FA5}">
                      <a16:colId xmlns:a16="http://schemas.microsoft.com/office/drawing/2014/main" val="2666569165"/>
                    </a:ext>
                  </a:extLst>
                </a:gridCol>
                <a:gridCol w="1442885">
                  <a:extLst>
                    <a:ext uri="{9D8B030D-6E8A-4147-A177-3AD203B41FA5}">
                      <a16:colId xmlns:a16="http://schemas.microsoft.com/office/drawing/2014/main" val="3139663394"/>
                    </a:ext>
                  </a:extLst>
                </a:gridCol>
              </a:tblGrid>
              <a:tr h="6473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계획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ea typeface="HY울릉도B" panose="02030600000101010101" pitchFamily="18" charset="-127"/>
                        </a:rPr>
                        <a:t>9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ea typeface="HY울릉도B" panose="02030600000101010101" pitchFamily="18" charset="-127"/>
                        </a:rPr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ea typeface="HY울릉도B" panose="02030600000101010101" pitchFamily="18" charset="-127"/>
                        </a:rPr>
                        <a:t>10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ea typeface="HY울릉도B" panose="02030600000101010101" pitchFamily="18" charset="-127"/>
                        </a:rPr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952666"/>
                  </a:ext>
                </a:extLst>
              </a:tr>
              <a:tr h="916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HY울릉도B" panose="02030600000101010101" pitchFamily="18" charset="-127"/>
                          <a:ea typeface="HY울릉도B" panose="02030600000101010101" pitchFamily="18" charset="-127"/>
                        </a:rPr>
                        <a:t>프로젝트 기획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1260483"/>
                  </a:ext>
                </a:extLst>
              </a:tr>
              <a:tr h="916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기본 틀 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및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DB 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연동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3680946"/>
                  </a:ext>
                </a:extLst>
              </a:tr>
              <a:tr h="916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기능 구현 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및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테스트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150419"/>
                  </a:ext>
                </a:extLst>
              </a:tr>
              <a:tr h="916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오류 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및 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최종 수정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2937402"/>
                  </a:ext>
                </a:extLst>
              </a:tr>
            </a:tbl>
          </a:graphicData>
        </a:graphic>
      </p:graphicFrame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77474FE-FFBF-4B04-ACDF-170D8432EF01}"/>
              </a:ext>
            </a:extLst>
          </p:cNvPr>
          <p:cNvSpPr/>
          <p:nvPr/>
        </p:nvSpPr>
        <p:spPr>
          <a:xfrm>
            <a:off x="2743199" y="2368731"/>
            <a:ext cx="1341120" cy="67926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9/12 ~ 9/15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D0BCABA-2687-432A-B2CE-6FC7AC6AA6F3}"/>
              </a:ext>
            </a:extLst>
          </p:cNvPr>
          <p:cNvSpPr/>
          <p:nvPr/>
        </p:nvSpPr>
        <p:spPr>
          <a:xfrm>
            <a:off x="4084319" y="3270068"/>
            <a:ext cx="2773681" cy="67926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0" u="none" strike="noStrike" dirty="0">
                <a:solidFill>
                  <a:schemeClr val="tx1"/>
                </a:solidFill>
                <a:effectLst/>
                <a:latin typeface="+mn-ea"/>
              </a:rPr>
              <a:t>9/15 ~ 9/30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1D0E452-3FFF-4ADC-AA46-4B7D82FFF32C}"/>
              </a:ext>
            </a:extLst>
          </p:cNvPr>
          <p:cNvSpPr/>
          <p:nvPr/>
        </p:nvSpPr>
        <p:spPr>
          <a:xfrm>
            <a:off x="6858000" y="4171405"/>
            <a:ext cx="2904309" cy="67926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10/1 ~ 10/10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12B32F2-3FA2-4227-B67C-211F73DADEF5}"/>
              </a:ext>
            </a:extLst>
          </p:cNvPr>
          <p:cNvSpPr/>
          <p:nvPr/>
        </p:nvSpPr>
        <p:spPr>
          <a:xfrm>
            <a:off x="9762309" y="5090157"/>
            <a:ext cx="1454333" cy="67926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10/10 ~ 10/13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801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83F268-7A20-40BB-8487-8C71097A1D1B}"/>
              </a:ext>
            </a:extLst>
          </p:cNvPr>
          <p:cNvSpPr txBox="1"/>
          <p:nvPr/>
        </p:nvSpPr>
        <p:spPr>
          <a:xfrm>
            <a:off x="-1028706" y="369409"/>
            <a:ext cx="7124706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600" b="1">
                <a:solidFill>
                  <a:schemeClr val="accent1"/>
                </a:solidFill>
                <a:latin typeface="Noto Sans CJK KR Medium" panose="020B0600000000000000" pitchFamily="34" charset="-127"/>
              </a:rPr>
              <a:t>E-R </a:t>
            </a:r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다이어그램</a:t>
            </a:r>
            <a:endParaRPr lang="en-US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cxnSp>
        <p:nvCxnSpPr>
          <p:cNvPr id="24" name="Straight Connector 8">
            <a:extLst>
              <a:ext uri="{FF2B5EF4-FFF2-40B4-BE49-F238E27FC236}">
                <a16:creationId xmlns:a16="http://schemas.microsoft.com/office/drawing/2014/main" id="{32B560FA-1836-4C97-A106-4E1344A45341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D460C5E-24B9-45D4-B221-246D1E8C26DA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41A9FE5-D38B-4256-88B7-284F48A01C2D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7BE8D9-9715-4A04-A408-0CB3C1CD87FD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C306FD-7588-C97E-635A-3EFDDC498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954" y="1111335"/>
            <a:ext cx="6837966" cy="550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71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304B273-10F5-80D4-D44A-FF21554D8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38" y="1468497"/>
            <a:ext cx="5253454" cy="358051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4683CEE-F3C2-4C22-9080-C4732AAC6DFC}"/>
              </a:ext>
            </a:extLst>
          </p:cNvPr>
          <p:cNvSpPr/>
          <p:nvPr/>
        </p:nvSpPr>
        <p:spPr>
          <a:xfrm>
            <a:off x="2227287" y="1124491"/>
            <a:ext cx="1779156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로그인 화면</a:t>
            </a:r>
          </a:p>
        </p:txBody>
      </p:sp>
      <p:sp>
        <p:nvSpPr>
          <p:cNvPr id="20" name="원형: 비어 있음 19">
            <a:extLst>
              <a:ext uri="{FF2B5EF4-FFF2-40B4-BE49-F238E27FC236}">
                <a16:creationId xmlns:a16="http://schemas.microsoft.com/office/drawing/2014/main" id="{ADC2765B-8A21-2AB2-931B-C2E680E71D84}"/>
              </a:ext>
            </a:extLst>
          </p:cNvPr>
          <p:cNvSpPr/>
          <p:nvPr/>
        </p:nvSpPr>
        <p:spPr>
          <a:xfrm>
            <a:off x="1875090" y="4084319"/>
            <a:ext cx="1241775" cy="661517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F0FBCF8-F3A3-A828-F47A-AB73AD45A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1093" y="650713"/>
            <a:ext cx="5815093" cy="596273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547DED4B-6198-4649-3109-9D8186A99600}"/>
              </a:ext>
            </a:extLst>
          </p:cNvPr>
          <p:cNvCxnSpPr>
            <a:cxnSpLocks/>
          </p:cNvCxnSpPr>
          <p:nvPr/>
        </p:nvCxnSpPr>
        <p:spPr>
          <a:xfrm>
            <a:off x="2523074" y="4743392"/>
            <a:ext cx="3003966" cy="990117"/>
          </a:xfrm>
          <a:prstGeom prst="bentConnector3">
            <a:avLst>
              <a:gd name="adj1" fmla="val -73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74FB5DA-B02E-777C-C02A-509FC617A48D}"/>
              </a:ext>
            </a:extLst>
          </p:cNvPr>
          <p:cNvSpPr/>
          <p:nvPr/>
        </p:nvSpPr>
        <p:spPr>
          <a:xfrm>
            <a:off x="8113968" y="358325"/>
            <a:ext cx="1779156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4185152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078C8F7-FD1F-5695-6058-B59A138D5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38" y="1468497"/>
            <a:ext cx="5253454" cy="358051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B72D986-E171-A0BD-99AD-744B8AD7FB9D}"/>
              </a:ext>
            </a:extLst>
          </p:cNvPr>
          <p:cNvSpPr/>
          <p:nvPr/>
        </p:nvSpPr>
        <p:spPr>
          <a:xfrm>
            <a:off x="2227287" y="1124491"/>
            <a:ext cx="1779156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로그인 화면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93D3C8B-994F-63FD-0C7B-DAE54D943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560" y="650713"/>
            <a:ext cx="3587885" cy="2796782"/>
          </a:xfrm>
          <a:prstGeom prst="rect">
            <a:avLst/>
          </a:prstGeom>
          <a:ln w="38100">
            <a:solidFill>
              <a:srgbClr val="000000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1497782-CA33-C2F8-A9A0-03793B1FE6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560" y="3853659"/>
            <a:ext cx="3587885" cy="2690093"/>
          </a:xfrm>
          <a:prstGeom prst="rect">
            <a:avLst/>
          </a:prstGeom>
          <a:ln w="38100">
            <a:solidFill>
              <a:srgbClr val="000000"/>
            </a:solidFill>
          </a:ln>
        </p:spPr>
      </p:pic>
      <p:sp>
        <p:nvSpPr>
          <p:cNvPr id="14" name="원형: 비어 있음 13">
            <a:extLst>
              <a:ext uri="{FF2B5EF4-FFF2-40B4-BE49-F238E27FC236}">
                <a16:creationId xmlns:a16="http://schemas.microsoft.com/office/drawing/2014/main" id="{4AA81526-EA31-701B-D20C-7B7637050F00}"/>
              </a:ext>
            </a:extLst>
          </p:cNvPr>
          <p:cNvSpPr/>
          <p:nvPr/>
        </p:nvSpPr>
        <p:spPr>
          <a:xfrm>
            <a:off x="2946400" y="4084319"/>
            <a:ext cx="914400" cy="661517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D98071F7-2D9D-00BD-A1B0-0312F53C1AD2}"/>
              </a:ext>
            </a:extLst>
          </p:cNvPr>
          <p:cNvCxnSpPr>
            <a:cxnSpLocks/>
            <a:stCxn id="14" idx="0"/>
          </p:cNvCxnSpPr>
          <p:nvPr/>
        </p:nvCxnSpPr>
        <p:spPr>
          <a:xfrm rot="5400000" flipH="1" flipV="1">
            <a:off x="4333241" y="1336040"/>
            <a:ext cx="1818638" cy="3677920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DFC47DE-886A-3159-3CEC-3738A758754D}"/>
              </a:ext>
            </a:extLst>
          </p:cNvPr>
          <p:cNvCxnSpPr>
            <a:cxnSpLocks/>
          </p:cNvCxnSpPr>
          <p:nvPr/>
        </p:nvCxnSpPr>
        <p:spPr>
          <a:xfrm>
            <a:off x="9159943" y="3258752"/>
            <a:ext cx="0" cy="78922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AB79D0B-A1EE-FCAC-D4EA-7FFC6A163D2A}"/>
              </a:ext>
            </a:extLst>
          </p:cNvPr>
          <p:cNvSpPr/>
          <p:nvPr/>
        </p:nvSpPr>
        <p:spPr>
          <a:xfrm>
            <a:off x="8270365" y="358325"/>
            <a:ext cx="1779156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아이디 찾기</a:t>
            </a:r>
          </a:p>
        </p:txBody>
      </p:sp>
    </p:spTree>
    <p:extLst>
      <p:ext uri="{BB962C8B-B14F-4D97-AF65-F5344CB8AC3E}">
        <p14:creationId xmlns:p14="http://schemas.microsoft.com/office/powerpoint/2010/main" val="3386963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078C8F7-FD1F-5695-6058-B59A138D5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51" y="1468497"/>
            <a:ext cx="5253454" cy="358051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B72D986-E171-A0BD-99AD-744B8AD7FB9D}"/>
              </a:ext>
            </a:extLst>
          </p:cNvPr>
          <p:cNvSpPr/>
          <p:nvPr/>
        </p:nvSpPr>
        <p:spPr>
          <a:xfrm>
            <a:off x="2025700" y="1154662"/>
            <a:ext cx="1779156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로그인 화면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93D3C8B-994F-63FD-0C7B-DAE54D943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94711" y="650713"/>
            <a:ext cx="3567734" cy="2796782"/>
          </a:xfrm>
          <a:prstGeom prst="rect">
            <a:avLst/>
          </a:prstGeom>
          <a:ln w="38100">
            <a:solidFill>
              <a:srgbClr val="000000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1497782-CA33-C2F8-A9A0-03793B1FE6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74687" y="3853659"/>
            <a:ext cx="3090943" cy="2533046"/>
          </a:xfrm>
          <a:prstGeom prst="rect">
            <a:avLst/>
          </a:prstGeom>
          <a:ln w="38100">
            <a:solidFill>
              <a:srgbClr val="000000"/>
            </a:solidFill>
          </a:ln>
        </p:spPr>
      </p:pic>
      <p:sp>
        <p:nvSpPr>
          <p:cNvPr id="14" name="원형: 비어 있음 13">
            <a:extLst>
              <a:ext uri="{FF2B5EF4-FFF2-40B4-BE49-F238E27FC236}">
                <a16:creationId xmlns:a16="http://schemas.microsoft.com/office/drawing/2014/main" id="{4AA81526-EA31-701B-D20C-7B7637050F00}"/>
              </a:ext>
            </a:extLst>
          </p:cNvPr>
          <p:cNvSpPr/>
          <p:nvPr/>
        </p:nvSpPr>
        <p:spPr>
          <a:xfrm>
            <a:off x="3445225" y="4019057"/>
            <a:ext cx="1295246" cy="661517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D98071F7-2D9D-00BD-A1B0-0312F53C1AD2}"/>
              </a:ext>
            </a:extLst>
          </p:cNvPr>
          <p:cNvCxnSpPr>
            <a:cxnSpLocks/>
            <a:stCxn id="14" idx="0"/>
          </p:cNvCxnSpPr>
          <p:nvPr/>
        </p:nvCxnSpPr>
        <p:spPr>
          <a:xfrm rot="5400000" flipH="1" flipV="1">
            <a:off x="4927277" y="1365990"/>
            <a:ext cx="1818638" cy="3487496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DFC47DE-886A-3159-3CEC-3738A758754D}"/>
              </a:ext>
            </a:extLst>
          </p:cNvPr>
          <p:cNvCxnSpPr>
            <a:cxnSpLocks/>
          </p:cNvCxnSpPr>
          <p:nvPr/>
        </p:nvCxnSpPr>
        <p:spPr>
          <a:xfrm>
            <a:off x="7905335" y="3332480"/>
            <a:ext cx="0" cy="59540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AB79D0B-A1EE-FCAC-D4EA-7FFC6A163D2A}"/>
              </a:ext>
            </a:extLst>
          </p:cNvPr>
          <p:cNvSpPr/>
          <p:nvPr/>
        </p:nvSpPr>
        <p:spPr>
          <a:xfrm>
            <a:off x="8270365" y="358325"/>
            <a:ext cx="1779156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비밀번호 찾기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300188A-65ED-EE08-6B8D-3989EA0AF7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312" y="3849360"/>
            <a:ext cx="3090943" cy="253734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2FF396B-4F65-1FBD-E58F-41AD7EA37201}"/>
              </a:ext>
            </a:extLst>
          </p:cNvPr>
          <p:cNvCxnSpPr>
            <a:cxnSpLocks/>
          </p:cNvCxnSpPr>
          <p:nvPr/>
        </p:nvCxnSpPr>
        <p:spPr>
          <a:xfrm>
            <a:off x="8673386" y="5049007"/>
            <a:ext cx="44985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339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ooga 2">
      <a:dk1>
        <a:srgbClr val="2C2C2C"/>
      </a:dk1>
      <a:lt1>
        <a:sysClr val="window" lastClr="FFFFFF"/>
      </a:lt1>
      <a:dk2>
        <a:srgbClr val="3A3A3A"/>
      </a:dk2>
      <a:lt2>
        <a:srgbClr val="E7E6E6"/>
      </a:lt2>
      <a:accent1>
        <a:srgbClr val="AFD9FF"/>
      </a:accent1>
      <a:accent2>
        <a:srgbClr val="2C2C2C"/>
      </a:accent2>
      <a:accent3>
        <a:srgbClr val="3A3A3A"/>
      </a:accent3>
      <a:accent4>
        <a:srgbClr val="454545"/>
      </a:accent4>
      <a:accent5>
        <a:srgbClr val="565656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2292</TotalTime>
  <Words>481</Words>
  <Application>Microsoft Office PowerPoint</Application>
  <PresentationFormat>와이드스크린</PresentationFormat>
  <Paragraphs>239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2" baseType="lpstr">
      <vt:lpstr>HY울릉도B</vt:lpstr>
      <vt:lpstr>Noto Sans CJK KR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딜라잇ppt</dc:creator>
  <cp:lastModifiedBy>김 준영</cp:lastModifiedBy>
  <cp:revision>351</cp:revision>
  <dcterms:created xsi:type="dcterms:W3CDTF">2018-07-16T07:46:13Z</dcterms:created>
  <dcterms:modified xsi:type="dcterms:W3CDTF">2022-10-14T03:22:42Z</dcterms:modified>
</cp:coreProperties>
</file>