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88" d="100"/>
          <a:sy n="88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63187-E89F-564D-AF67-1D77B42523B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60DB0-48F3-4A48-ACA9-B2418F99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9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CB091-4C4D-F541-A491-C792CBB16DA0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92FA9-3B82-3B47-9680-9EB9DE0C5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CB7B-C7AA-9A43-8129-24597058879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31829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Computational Fluid Dynamic </a:t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NFTs </a:t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V2.0.0</a:t>
            </a: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Minting Dapp</a:t>
            </a:r>
            <a:endParaRPr lang="en-US" sz="4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" y="-1310090"/>
            <a:ext cx="10515600" cy="13255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Banner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7258"/>
            <a:ext cx="3040742" cy="3040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42" y="3817254"/>
            <a:ext cx="3040743" cy="3040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84" y="3817257"/>
            <a:ext cx="3040743" cy="3040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224" y="3817255"/>
            <a:ext cx="3040745" cy="30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312193"/>
            <a:ext cx="10515600" cy="85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Computational Fluid Dynamic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NFTs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78" y="3164114"/>
            <a:ext cx="3220244" cy="32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10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Consolas</vt:lpstr>
      <vt:lpstr>Arial</vt:lpstr>
      <vt:lpstr>Office Theme</vt:lpstr>
      <vt:lpstr>Computational Fluid Dynamic  NFTs  V2.0.0  Minting Dapp</vt:lpstr>
      <vt:lpstr>Background</vt:lpstr>
      <vt:lpstr>Banner</vt:lpstr>
      <vt:lpstr>logo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Fluid Dynamics v0 Minting Dapp</dc:title>
  <dc:creator>Farber, Ryan</dc:creator>
  <cp:lastModifiedBy>Farber, Ryan</cp:lastModifiedBy>
  <cp:revision>14</cp:revision>
  <dcterms:created xsi:type="dcterms:W3CDTF">2022-01-23T15:55:03Z</dcterms:created>
  <dcterms:modified xsi:type="dcterms:W3CDTF">2022-02-21T15:00:45Z</dcterms:modified>
</cp:coreProperties>
</file>