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63187-E89F-564D-AF67-1D77B42523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60DB0-48F3-4A48-ACA9-B2418F99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9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CB091-4C4D-F541-A491-C792CBB16DA0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92FA9-3B82-3B47-9680-9EB9DE0C5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microsoft.com/office/2007/relationships/media" Target="../media/media3.mp4"/><Relationship Id="rId6" Type="http://schemas.openxmlformats.org/officeDocument/2006/relationships/video" Target="../media/media3.mp4"/><Relationship Id="rId7" Type="http://schemas.microsoft.com/office/2007/relationships/media" Target="../media/media4.mp4"/><Relationship Id="rId8" Type="http://schemas.openxmlformats.org/officeDocument/2006/relationships/video" Target="../media/media4.mp4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31829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Computational Fluid Dynamic </a:t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NFTs </a:t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V1.0.0</a:t>
            </a: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Minting Dapp</a:t>
            </a:r>
            <a:endParaRPr lang="en-US" sz="4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" y="-1310090"/>
            <a:ext cx="10515600" cy="13255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Banner</a:t>
            </a:r>
            <a:endParaRPr lang="en-US"/>
          </a:p>
        </p:txBody>
      </p:sp>
      <p:pic>
        <p:nvPicPr>
          <p:cNvPr id="4" name="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0"/>
          <a:srcRect l="24427" r="20357"/>
          <a:stretch/>
        </p:blipFill>
        <p:spPr>
          <a:xfrm>
            <a:off x="368300" y="3114675"/>
            <a:ext cx="2755900" cy="3743325"/>
          </a:xfrm>
          <a:prstGeom prst="rect">
            <a:avLst/>
          </a:prstGeom>
        </p:spPr>
      </p:pic>
      <p:pic>
        <p:nvPicPr>
          <p:cNvPr id="5" name="1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11"/>
          <a:srcRect l="22900" r="20357"/>
          <a:stretch/>
        </p:blipFill>
        <p:spPr>
          <a:xfrm>
            <a:off x="3124200" y="3114674"/>
            <a:ext cx="2832100" cy="3743325"/>
          </a:xfrm>
          <a:prstGeom prst="rect">
            <a:avLst/>
          </a:prstGeom>
        </p:spPr>
      </p:pic>
      <p:pic>
        <p:nvPicPr>
          <p:cNvPr id="6" name="7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2"/>
          <a:srcRect l="24102" r="20586"/>
          <a:stretch/>
        </p:blipFill>
        <p:spPr>
          <a:xfrm>
            <a:off x="5951496" y="3114674"/>
            <a:ext cx="2760704" cy="3743326"/>
          </a:xfrm>
          <a:prstGeom prst="rect">
            <a:avLst/>
          </a:prstGeom>
        </p:spPr>
      </p:pic>
      <p:pic>
        <p:nvPicPr>
          <p:cNvPr id="7" name="5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 rotWithShape="1">
          <a:blip r:embed="rId13"/>
          <a:srcRect l="24571" r="20273"/>
          <a:stretch/>
        </p:blipFill>
        <p:spPr>
          <a:xfrm>
            <a:off x="8712200" y="3114673"/>
            <a:ext cx="2752904" cy="37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4" name="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2900" r="20357"/>
          <a:stretch/>
        </p:blipFill>
        <p:spPr>
          <a:xfrm>
            <a:off x="4679950" y="3114675"/>
            <a:ext cx="2832100" cy="37433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3121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Computational Fluid Dynamic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10</Words>
  <Application>Microsoft Macintosh PowerPoint</Application>
  <PresentationFormat>Widescreen</PresentationFormat>
  <Paragraphs>5</Paragraphs>
  <Slides>4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Consolas</vt:lpstr>
      <vt:lpstr>Arial</vt:lpstr>
      <vt:lpstr>Office Theme</vt:lpstr>
      <vt:lpstr>Computational Fluid Dynamic  NFTs  V1.0.0  Minting Dapp</vt:lpstr>
      <vt:lpstr>Background</vt:lpstr>
      <vt:lpstr>Banner</vt:lpstr>
      <vt:lpstr>logo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Fluid Dynamics v0 Minting Dapp</dc:title>
  <dc:creator>Farber, Ryan</dc:creator>
  <cp:lastModifiedBy>Farber, Ryan</cp:lastModifiedBy>
  <cp:revision>11</cp:revision>
  <dcterms:created xsi:type="dcterms:W3CDTF">2022-01-23T15:55:03Z</dcterms:created>
  <dcterms:modified xsi:type="dcterms:W3CDTF">2022-02-04T00:17:00Z</dcterms:modified>
</cp:coreProperties>
</file>