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8"/>
  </p:normalViewPr>
  <p:slideViewPr>
    <p:cSldViewPr snapToGrid="0" snapToObjects="1">
      <p:cViewPr varScale="1">
        <p:scale>
          <a:sx n="101" d="100"/>
          <a:sy n="101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63187-E89F-564D-AF67-1D77B42523B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60DB0-48F3-4A48-ACA9-B2418F99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39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CB091-4C4D-F541-A491-C792CBB16DA0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92FA9-3B82-3B47-9680-9EB9DE0C5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1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1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5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1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2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3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CB7B-C7AA-9A43-8129-245970588794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3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318293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>Computational Fluid Dynamic </a:t>
            </a:r>
            <a:br>
              <a:rPr lang="en-US" sz="4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>NFTs </a:t>
            </a:r>
            <a:br>
              <a:rPr lang="en-US" sz="4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>V3.0.0</a:t>
            </a: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4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4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>Minting Dapp</a:t>
            </a:r>
            <a:endParaRPr lang="en-US" sz="4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5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Consolas</vt:lpstr>
      <vt:lpstr>Arial</vt:lpstr>
      <vt:lpstr>Office Theme</vt:lpstr>
      <vt:lpstr>Computational Fluid Dynamic  NFTs  V3.0.0  Minting Dapp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Fluid Dynamics v0 Minting Dapp</dc:title>
  <dc:creator>Farber, Ryan</dc:creator>
  <cp:lastModifiedBy>Farber, Ryan</cp:lastModifiedBy>
  <cp:revision>17</cp:revision>
  <dcterms:created xsi:type="dcterms:W3CDTF">2022-01-23T15:55:03Z</dcterms:created>
  <dcterms:modified xsi:type="dcterms:W3CDTF">2022-03-17T18:40:13Z</dcterms:modified>
</cp:coreProperties>
</file>