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3fb87c2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3fb87c2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1287f65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1287f65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3fb87c2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3fb87c2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1287f65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1287f65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</a:t>
            </a:r>
            <a:r>
              <a:rPr lang="en"/>
              <a:t>Summarizer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Ali, Korban Anders, Zackery Fisher, Josh Hanson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Have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.mp4 files up to 1 minute (30fps 720p) with audio (AAC @ 192 kbps)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 basic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Transcribe voice and audio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 to a text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Friendly &amp; ADA complaint UI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Have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ownload summary to text file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full </a:t>
            </a:r>
            <a:r>
              <a:rPr lang="en"/>
              <a:t>downloadable</a:t>
            </a:r>
            <a:r>
              <a:rPr lang="en"/>
              <a:t> </a:t>
            </a:r>
            <a:r>
              <a:rPr lang="en"/>
              <a:t>transcript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About 80%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Summaries are generated </a:t>
            </a:r>
            <a:r>
              <a:rPr lang="en"/>
              <a:t>asynchronously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Nice to Have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large lengths of video and audio (Movies, episodes)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.mov, .mkv, .webm, .m4v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on how far the AI is in processing the video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 complex movements, dialog, and scenes in an intelligent manner.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Nice to Have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stamps with in the summarization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Speaker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Handwriting Recognition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Summaries (Infographics &amp; Charts)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Dark Mode &amp; Readability Settings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