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5275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LcPeriod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LcPeriod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romanLcPeriod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Что такое Backend?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Технологии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50" y="1318525"/>
            <a:ext cx="315415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725" y="1127200"/>
            <a:ext cx="2948074" cy="15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25" y="1417650"/>
            <a:ext cx="1876875" cy="20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5100" y="5020100"/>
            <a:ext cx="2060037" cy="18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6475" y="2674925"/>
            <a:ext cx="261257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9489" y="2566250"/>
            <a:ext cx="2856750" cy="136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6349" y="4149226"/>
            <a:ext cx="4406376" cy="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425" y="3817925"/>
            <a:ext cx="4004000" cy="1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Онлайн-сервис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7350"/>
            <a:ext cx="7935575" cy="37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Используют другие разработчики (люди)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Постоянно развивается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Требует поддержки обратной совместимости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Много шаблонного кода для backend-разработчика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Видимый результат работы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Клиентов - много</a:t>
            </a:r>
            <a:endParaRPr sz="2800"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API - мега важная часть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Онлайн-сервис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92150"/>
            <a:ext cx="7935575" cy="37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Онлайн-сервис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12" y="1790298"/>
            <a:ext cx="7935575" cy="491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Фреймворк берет на себя сетевое взаимодействие, дает точки входа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Готовит данные для клиента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Обрабатывает запросы от клиента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Взаимодействует с БД, управляет данными</a:t>
            </a:r>
            <a:endParaRPr sz="28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Реализует бизнес-логику</a:t>
            </a:r>
            <a:endParaRPr sz="2800"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Монолитный сервер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Реальный о</a:t>
            </a:r>
            <a:r>
              <a:rPr lang="ru-RU"/>
              <a:t>нлайн-сервис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3854"/>
            <a:ext cx="6898051" cy="51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Реальный бекенд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00" y="1640031"/>
            <a:ext cx="7720301" cy="4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Микросервисы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5" y="1287925"/>
            <a:ext cx="6845575" cy="53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