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A59082-C74C-4CEE-9286-0BA009CA50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797B6EA-A963-4B95-A7BB-C19F2E98C4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E1A044D-3B59-408F-8F77-B5A7F62767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066961A-C469-48C3-B792-B6D0873C77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BB4FAE7-B94D-4042-A8E6-4A1AEB1F8A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EEC530AA-B596-4687-A514-EE77CDA0D0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E82BD537-E6AB-4116-BB8F-8CE4B50489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D8157A8A-B5F3-4CA9-803A-B9A5D973EF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C94962-7543-4C29-B537-6174C9A322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B81D012-934B-4C23-A306-2A9356CD1C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3734F9-DDDB-4657-BA80-AEE33B9174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3AEB0CD-47C2-4900-8057-53C09F877C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10A2B1B-048D-4DBE-B8E0-06CDC6D8DA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DDD1979-8367-48AA-BC56-FBB3E8C817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8495ECC-25C1-4E32-8D05-E155AB6A41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F7EC49D-7C97-425A-987B-B6947D781E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pl-PL" sz="54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868955A-71C6-444F-884B-01445CC03CA6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1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67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68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69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440" cy="182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40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40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28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ftr" idx="29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sldNum" idx="30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A8A3AD3-4CC3-4F69-8ED9-5810243A18A5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8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8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8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Drugi poziom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Trzeci poziom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Czwarty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Piąty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Drugi poziom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Trzeci poziom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Czwarty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Piąty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dt" idx="3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3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3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281641C-64F8-41F8-8A1F-B52C5F1C8757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0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0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0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7572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7572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Drugi poziom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Trzeci poziom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Czwarty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Piąty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088240" y="2161080"/>
            <a:ext cx="41853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5088240" y="2737080"/>
            <a:ext cx="4185360" cy="330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Drugi poziom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Trzeci poziom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Czwarty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Piąty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dt" idx="3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ftr" idx="3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8"/>
          <p:cNvSpPr>
            <a:spLocks noGrp="1"/>
          </p:cNvSpPr>
          <p:nvPr>
            <p:ph type="sldNum" idx="3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D9E560-0748-403A-9939-6C86550AB6B8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22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2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2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dt" idx="3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ftr" idx="3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sldNum" idx="3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BEAB08E-415B-4CC1-9FA5-5C8E81FEB388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38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39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40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8" name="PlaceHolder 1"/>
          <p:cNvSpPr>
            <a:spLocks noGrp="1"/>
          </p:cNvSpPr>
          <p:nvPr>
            <p:ph type="dt" idx="4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ftr" idx="4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4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8FD4D4A-1E67-408C-A8FD-D3FF6D902F30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52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5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5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77160" y="1498680"/>
            <a:ext cx="3854160" cy="127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20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20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760640" y="514800"/>
            <a:ext cx="4513320" cy="552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Drugi poziom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Trzeci poziom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Czwarty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Piąty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77160" y="2777040"/>
            <a:ext cx="3854160" cy="258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 idx="43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 idx="44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 idx="45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A6D3434-7532-4514-A04B-E25EB75901AD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6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7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27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77160" y="4800600"/>
            <a:ext cx="85964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24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2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8596440" cy="384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600" spc="-1" strike="noStrike">
                <a:solidFill>
                  <a:schemeClr val="dk1"/>
                </a:solidFill>
                <a:latin typeface="Trebuchet MS"/>
              </a:rPr>
              <a:t>Kliknij ikonę, aby dodać obraz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77160" y="5367240"/>
            <a:ext cx="8596440" cy="67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dt" idx="46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ftr" idx="47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sldNum" idx="48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0CADDD-10E4-4425-9E0A-D1AB9360B68A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3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3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34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2756152-B066-45ED-8E0E-B86F03548C7F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46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47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4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66200" y="3632040"/>
            <a:ext cx="722412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6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77160" y="4470480"/>
            <a:ext cx="8596440" cy="157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09C164C-6E43-43B6-B58D-59BD2149C301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TextBox 19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21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65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66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67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7160" y="1932120"/>
            <a:ext cx="8596440" cy="25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1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 idx="1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1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336828B-9D7A-4F64-AD47-271F1296DF7A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8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8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8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31320" y="609480"/>
            <a:ext cx="809388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13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14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15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65B7F92-B2B0-4EF2-A902-3D5060AECB80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TextBox 23"/>
          <p:cNvSpPr/>
          <p:nvPr/>
        </p:nvSpPr>
        <p:spPr>
          <a:xfrm>
            <a:off x="541800" y="790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24"/>
          <p:cNvSpPr/>
          <p:nvPr/>
        </p:nvSpPr>
        <p:spPr>
          <a:xfrm>
            <a:off x="8893080" y="2886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00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01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02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8587800" cy="302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44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4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7160" y="4013280"/>
            <a:ext cx="8596440" cy="51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400" spc="-1" strike="noStrike">
                <a:solidFill>
                  <a:schemeClr val="accent1"/>
                </a:solidFill>
                <a:latin typeface="Trebuchet MS"/>
              </a:rPr>
              <a:t>Kliknij, aby edytować style wzorca tekstu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77160" y="4527360"/>
            <a:ext cx="8596440" cy="151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16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17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18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633033B-3C60-4B33-A0B5-F8798625F5D4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17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18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19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Drugi poziom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Trzeci poziom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Czwarty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Piąty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9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20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21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2923695-C7C4-4C76-90F4-EB47438E9EB0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33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4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35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967520" y="609480"/>
            <a:ext cx="130428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7059960" cy="52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Drugi poziom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Trzeci poziom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Czwarty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Piąty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22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ftr" idx="23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sldNum" idx="24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8A7D760-B0E2-422F-8FB0-14004830D4A9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49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50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51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Kliknij, aby edytować styl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Kliknij, aby edytować style wzorca tekstu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Drugi poziom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Trzeci poziom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Czwarty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Piąty poziom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25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pl-PL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 idx="26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 idx="27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pl-PL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6E26524-C336-4DAF-A816-FF6E16E91552}" type="slidenum">
              <a:rPr b="0" lang="pl-PL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pl-PL" sz="5400" spc="-1" strike="noStrike">
                <a:solidFill>
                  <a:schemeClr val="accent1"/>
                </a:solidFill>
                <a:latin typeface="Trebuchet MS"/>
              </a:rPr>
              <a:t>CLOSER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18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Dawid Stasiński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Założenia projektu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Stworzenie aplikacji webowej, dzięki której użytkownicy będą mogli swobodnie wymieniać się swoimi zainteresowaniami z innymi użytkownikami serwisu poprzez dodawanie postów, ankiet, testów i krótkich filmików, które następnie będą wyświetlane znajomym użytkownika. Użytkownicy będą zdobywać punkty i odznaki za korzystanie z różnych funkcji aplikacji oraz interakcje ze znajomymi.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Plan projektu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77160" y="1604520"/>
            <a:ext cx="8596440" cy="443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0000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 Kamień Milowy:</a:t>
            </a:r>
            <a:endParaRPr b="0" lang="en-US" sz="3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Tworzenie konta użytkownika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System logowania do strony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Profil użytkownika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II Kamień Milowy:</a:t>
            </a:r>
            <a:endParaRPr b="0" lang="en-US" sz="3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System dodawania i zarządzania znajomymi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System wyszukiwania znajomych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Dodawanie postów (zdjęcia, filmy, tekst)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Ankiety i Testy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III Kamień Milowy:</a:t>
            </a:r>
            <a:endParaRPr b="0" lang="en-US" sz="3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Shortsy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Mapa pokazująca lokalizację znajomych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Strona główna/feed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System rang i odznak za dodawanie postów i inne interakcje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Technologie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Python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Framework Django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HTML, CSS, JavaScript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SQLite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Git</a:t>
            </a:r>
            <a:endParaRPr b="0" lang="en-US" sz="2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pl-PL" sz="3600" spc="-1" strike="noStrike">
                <a:solidFill>
                  <a:schemeClr val="accent1"/>
                </a:solidFill>
                <a:latin typeface="Trebuchet MS"/>
              </a:rPr>
              <a:t>Zrealizowane funkcjonalności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77160" y="1604520"/>
            <a:ext cx="8596440" cy="443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0000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 Kamień Milowy:</a:t>
            </a:r>
            <a:endParaRPr b="0" lang="en-US" sz="3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Tworzenie konta użytkownika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System logowania do strony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Profil użytkownika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II Kamień Milowy:</a:t>
            </a:r>
            <a:endParaRPr b="0" lang="en-US" sz="3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System dodawania i zarządzania znajomymi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System wyszukiwania znajomych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Dodawanie postów (zdjęcia, filmy, tekst)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Ankiety i Testy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III Kamień Milowy:</a:t>
            </a:r>
            <a:endParaRPr b="0" lang="en-US" sz="3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Shortsy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Mapa pokazująca lokalizację znajomych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Strona główna/feed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pl-PL" sz="3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System rang i odznak za dodawanie postów i inne interakcje</a:t>
            </a:r>
            <a:endParaRPr b="0" lang="en-US" sz="3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pl-PL" sz="5400" spc="-1" strike="noStrike">
                <a:solidFill>
                  <a:schemeClr val="accent1"/>
                </a:solidFill>
                <a:latin typeface="Trebuchet MS"/>
              </a:rPr>
              <a:t>Dziękuję za uwagę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96" name="pole tekstowe 3"/>
          <p:cNvSpPr/>
          <p:nvPr/>
        </p:nvSpPr>
        <p:spPr>
          <a:xfrm>
            <a:off x="3416040" y="4416840"/>
            <a:ext cx="701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l-PL" sz="1800" spc="-1" strike="noStrike">
                <a:solidFill>
                  <a:schemeClr val="dk1"/>
                </a:solidFill>
                <a:latin typeface="Trebuchet MS"/>
              </a:rPr>
              <a:t>https://github.com/Korbielowski/Closer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aseta">
  <a:themeElements>
    <a:clrScheme name="Fas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Application>LibreOffice/24.2.2.2$Linux_X86_64 LibreOffice_project/420$Build-2</Application>
  <AppVersion>15.0000</AppVersion>
  <Words>143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2024-02-26T12:45:22Z</dcterms:created>
  <dc:creator>Dawid Stasiński</dc:creator>
  <dc:description/>
  <dc:language>en-US</dc:language>
  <cp:lastModifiedBy/>
  <dcterms:modified xsi:type="dcterms:W3CDTF">2024-05-28T00:29:49Z</dcterms:modified>
  <cp:revision>76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Panoramiczny</vt:lpwstr>
  </property>
  <property fmtid="{D5CDD505-2E9C-101B-9397-08002B2CF9AE}" pid="3" name="Slides">
    <vt:i4>5</vt:i4>
  </property>
</Properties>
</file>