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1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4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12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99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77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2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69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0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4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38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0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5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0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1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2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04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EFAA-EFD3-4D60-985B-021C678A2A15}" type="datetimeFigureOut">
              <a:rPr lang="pl-PL" smtClean="0"/>
              <a:t>27.02.2024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41747E-599A-4004-9FD2-72AC62B9FC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2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CC7EE0-FCDB-2C6B-A2DB-F8192BCDE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CLOSER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4F3737-F8BF-8622-12C2-9DA966C6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Dawid Stasiński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405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C51C7-1B14-2A1A-6870-F01785E2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2202D-E8FB-129F-D544-8DD87EE5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600" dirty="0"/>
              <a:t>Stworzenie aplikacji webowej, dzięki której użytkownicy będą mogli swobodnie wymieniać się swoimi zainteresowaniami z innymi użytkownikami serwisu poprzez dodawanie postów, ankiet, testów i krótkich filmików, które następnie będą wyświetlane znajomym użytkownika. Użytkownicy będą zdobywać punkty i odznaki za korzystanie z różnych funkcji aplikacji oraz interakcje ze znajomymi.</a:t>
            </a:r>
          </a:p>
        </p:txBody>
      </p:sp>
    </p:spTree>
    <p:extLst>
      <p:ext uri="{BB962C8B-B14F-4D97-AF65-F5344CB8AC3E}">
        <p14:creationId xmlns:p14="http://schemas.microsoft.com/office/powerpoint/2010/main" val="240905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B7D054-E454-21AE-F06A-C7D56A44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11A402-9A4D-B3F2-B8B5-03411A86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513"/>
            <a:ext cx="8596668" cy="4436849"/>
          </a:xfrm>
        </p:spPr>
        <p:txBody>
          <a:bodyPr>
            <a:normAutofit fontScale="47500" lnSpcReduction="20000"/>
          </a:bodyPr>
          <a:lstStyle/>
          <a:p>
            <a:r>
              <a:rPr lang="pl-PL" sz="3400" dirty="0"/>
              <a:t>I Kamień Milowy:</a:t>
            </a:r>
          </a:p>
          <a:p>
            <a:pPr lvl="1"/>
            <a:r>
              <a:rPr lang="pl-PL" sz="3000" dirty="0"/>
              <a:t>Tworzenie konta użytkownika</a:t>
            </a:r>
          </a:p>
          <a:p>
            <a:pPr lvl="1"/>
            <a:r>
              <a:rPr lang="pl-PL" sz="3000" dirty="0"/>
              <a:t>System logowania do strony</a:t>
            </a:r>
          </a:p>
          <a:p>
            <a:pPr lvl="1"/>
            <a:r>
              <a:rPr lang="pl-PL" sz="3000" dirty="0"/>
              <a:t>Profil użytkownika</a:t>
            </a:r>
          </a:p>
          <a:p>
            <a:r>
              <a:rPr lang="pl-PL" sz="3400" dirty="0"/>
              <a:t>II Kamień Milowy:</a:t>
            </a:r>
          </a:p>
          <a:p>
            <a:pPr lvl="1"/>
            <a:r>
              <a:rPr lang="pl-PL" sz="3000" dirty="0"/>
              <a:t>System dodawania i zarządzania znajomymi</a:t>
            </a:r>
          </a:p>
          <a:p>
            <a:pPr lvl="1"/>
            <a:r>
              <a:rPr lang="pl-PL" sz="3000" dirty="0"/>
              <a:t>System wyszukiwania znajomych</a:t>
            </a:r>
          </a:p>
          <a:p>
            <a:pPr lvl="1"/>
            <a:r>
              <a:rPr lang="pl-PL" sz="3000" dirty="0"/>
              <a:t>Dodawanie postów (zdjęcia, filmy, tekst)</a:t>
            </a:r>
          </a:p>
          <a:p>
            <a:pPr lvl="1"/>
            <a:r>
              <a:rPr lang="pl-PL" sz="3000" dirty="0"/>
              <a:t>Ankiety i Testy</a:t>
            </a:r>
          </a:p>
          <a:p>
            <a:r>
              <a:rPr lang="pl-PL" sz="3400" dirty="0"/>
              <a:t>III Kamień Milowy:</a:t>
            </a:r>
          </a:p>
          <a:p>
            <a:pPr lvl="1"/>
            <a:r>
              <a:rPr lang="pl-PL" sz="3000" dirty="0" err="1"/>
              <a:t>Shortsy</a:t>
            </a:r>
            <a:endParaRPr lang="pl-PL" sz="3000" dirty="0"/>
          </a:p>
          <a:p>
            <a:pPr lvl="1"/>
            <a:r>
              <a:rPr lang="pl-PL" sz="3000" dirty="0"/>
              <a:t>Mapa pokazująca lokalizację znajomych</a:t>
            </a:r>
          </a:p>
          <a:p>
            <a:pPr lvl="1"/>
            <a:r>
              <a:rPr lang="pl-PL" sz="3000" dirty="0"/>
              <a:t>Strona główna/</a:t>
            </a:r>
            <a:r>
              <a:rPr lang="pl-PL" sz="3000" dirty="0" err="1"/>
              <a:t>feed</a:t>
            </a:r>
            <a:endParaRPr lang="pl-PL" sz="3000" dirty="0"/>
          </a:p>
          <a:p>
            <a:pPr lvl="1"/>
            <a:r>
              <a:rPr lang="pl-PL" sz="3000" dirty="0"/>
              <a:t>System rang i odznak za dodawanie postów i inne interakcje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4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9D94D-2758-F8FA-82CB-7C862D34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32D31E-2D80-5C6A-40D6-29E3891F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600" dirty="0" err="1"/>
              <a:t>Python</a:t>
            </a:r>
            <a:endParaRPr lang="pl-PL" sz="2600" dirty="0"/>
          </a:p>
          <a:p>
            <a:r>
              <a:rPr lang="pl-PL" sz="2600" dirty="0"/>
              <a:t>Framework </a:t>
            </a:r>
            <a:r>
              <a:rPr lang="pl-PL" sz="2600" dirty="0" err="1"/>
              <a:t>Django</a:t>
            </a:r>
            <a:endParaRPr lang="pl-PL" sz="2600" dirty="0"/>
          </a:p>
          <a:p>
            <a:r>
              <a:rPr lang="pl-PL" sz="2600" dirty="0"/>
              <a:t>HTML, CSS</a:t>
            </a:r>
            <a:r>
              <a:rPr lang="pl-PL" sz="2600"/>
              <a:t>, JavaScript</a:t>
            </a:r>
            <a:endParaRPr lang="pl-PL" sz="2600" dirty="0"/>
          </a:p>
          <a:p>
            <a:r>
              <a:rPr lang="pl-PL" sz="2600" dirty="0" err="1"/>
              <a:t>SQLite</a:t>
            </a:r>
            <a:endParaRPr lang="pl-PL" sz="2600" dirty="0"/>
          </a:p>
          <a:p>
            <a:r>
              <a:rPr lang="pl-PL" sz="26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4632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8DB7D-B2F5-A5CD-B30C-B507782AF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F9A5293-1131-7DE1-74F2-0BD976F3FEB8}"/>
              </a:ext>
            </a:extLst>
          </p:cNvPr>
          <p:cNvSpPr txBox="1"/>
          <p:nvPr/>
        </p:nvSpPr>
        <p:spPr>
          <a:xfrm>
            <a:off x="3416061" y="4416724"/>
            <a:ext cx="701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https://github.com/Korbielowski/Closer</a:t>
            </a:r>
          </a:p>
        </p:txBody>
      </p:sp>
    </p:spTree>
    <p:extLst>
      <p:ext uri="{BB962C8B-B14F-4D97-AF65-F5344CB8AC3E}">
        <p14:creationId xmlns:p14="http://schemas.microsoft.com/office/powerpoint/2010/main" val="380216656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143</Words>
  <Application>Microsoft Office PowerPoint</Application>
  <PresentationFormat>Panoramiczny</PresentationFormat>
  <Paragraphs>27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Faseta</vt:lpstr>
      <vt:lpstr>CLOSER</vt:lpstr>
      <vt:lpstr>Założenia projektu</vt:lpstr>
      <vt:lpstr>Plan projektu</vt:lpstr>
      <vt:lpstr>Technologie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Dawid Stasiński</dc:creator>
  <cp:lastModifiedBy>Dawid Stasiński</cp:lastModifiedBy>
  <cp:revision>74</cp:revision>
  <dcterms:created xsi:type="dcterms:W3CDTF">2024-02-26T12:45:22Z</dcterms:created>
  <dcterms:modified xsi:type="dcterms:W3CDTF">2024-02-27T08:52:56Z</dcterms:modified>
</cp:coreProperties>
</file>