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Procentowy udział języków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Arkusz1!$A$2:$A$5</c:f>
              <c:strCache>
                <c:ptCount val="2"/>
                <c:pt idx="0">
                  <c:v>Python</c:v>
                </c:pt>
                <c:pt idx="1">
                  <c:v>Kivy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0.70799999999999996</c:v>
                </c:pt>
                <c:pt idx="1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D-42FE-A5EE-447C7804931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0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3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9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7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71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99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32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626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57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3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41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23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250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0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3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14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70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8580DA-625E-44FE-A57B-E8AD26200716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333A-DAC6-4733-9668-57F8BD881E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0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621E89-4E5B-935E-75E3-DF58EBE5B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Budget for </a:t>
            </a:r>
            <a:r>
              <a:rPr lang="pl-PL" dirty="0" err="1"/>
              <a:t>Dummies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847ECD-CFDD-4F40-20CD-39EB44973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07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199AB-59EC-1654-A7AB-0030250D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udało się zrealizować?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F5A6DF-0291-2B14-CC85-2F5E77B4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Dodawanie, edytowanie oraz usuwanie przychodów i wydatków</a:t>
            </a:r>
          </a:p>
          <a:p>
            <a:r>
              <a:rPr lang="pl-PL" dirty="0"/>
              <a:t>Prezentowanie danych na ekranie głównym</a:t>
            </a:r>
          </a:p>
          <a:p>
            <a:r>
              <a:rPr lang="pl-PL" dirty="0"/>
              <a:t>Wykresy </a:t>
            </a:r>
          </a:p>
        </p:txBody>
      </p:sp>
    </p:spTree>
    <p:extLst>
      <p:ext uri="{BB962C8B-B14F-4D97-AF65-F5344CB8AC3E}">
        <p14:creationId xmlns:p14="http://schemas.microsoft.com/office/powerpoint/2010/main" val="9337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BA88FA-7CE6-B7C7-21B3-610BDF60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Menu główne</a:t>
            </a: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5D3B853-77B9-2BF8-0CAF-39C0A231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61875" y="647698"/>
            <a:ext cx="3434620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685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5EE2F0-4617-CC97-47D5-416A734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Ekrany dodawania przychodów i wydatków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CA339E8-C3D7-476D-AC8A-9B101D1A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9475584-280E-0FB1-602F-670E75388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969366"/>
            <a:ext cx="3037360" cy="4918802"/>
          </a:xfrm>
          <a:prstGeom prst="rect">
            <a:avLst/>
          </a:prstGeom>
          <a:effectLst/>
        </p:spPr>
      </p:pic>
      <p:sp>
        <p:nvSpPr>
          <p:cNvPr id="70" name="Freeform 31">
            <a:extLst>
              <a:ext uri="{FF2B5EF4-FFF2-40B4-BE49-F238E27FC236}">
                <a16:creationId xmlns:a16="http://schemas.microsoft.com/office/drawing/2014/main" id="{066DF7B3-9ED5-41D5-A5B2-B2C5775B1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7105D5F-41D6-BA8C-6B49-6F4CBC971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874848" y="969366"/>
            <a:ext cx="3037360" cy="49188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118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82BED5-3F37-78DF-E860-EC358207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Wykresy 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49AFA62-EABA-A24A-0BC3-92DE82DDD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61875" y="647698"/>
            <a:ext cx="3434620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795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2B830-CBEE-643B-FD48-B05B8C97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Czego nie udało się zaimplementować?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98F172-D071-6A7D-9350-6288FE7A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Ustawienia </a:t>
            </a:r>
          </a:p>
          <a:p>
            <a:r>
              <a:rPr lang="pl-PL" dirty="0"/>
              <a:t>Dodawanie wydatków poprzez zdjęcia</a:t>
            </a:r>
          </a:p>
        </p:txBody>
      </p:sp>
    </p:spTree>
    <p:extLst>
      <p:ext uri="{BB962C8B-B14F-4D97-AF65-F5344CB8AC3E}">
        <p14:creationId xmlns:p14="http://schemas.microsoft.com/office/powerpoint/2010/main" val="373585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073B80-B518-6350-6982-6F52387C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4F73EC7-27BB-1D71-45B0-CF1E22DD0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940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2281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45</Words>
  <Application>Microsoft Office PowerPoint</Application>
  <PresentationFormat>Panoramiczny</PresentationFormat>
  <Paragraphs>13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Budget for Dummies</vt:lpstr>
      <vt:lpstr>Co udało się zrealizować?</vt:lpstr>
      <vt:lpstr>Menu główne</vt:lpstr>
      <vt:lpstr>Ekrany dodawania przychodów i wydatków</vt:lpstr>
      <vt:lpstr>Wykresy </vt:lpstr>
      <vt:lpstr>Czego nie udało się zaimplementować?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for Dummies</dc:title>
  <dc:creator>Dawid Stasiński</dc:creator>
  <cp:lastModifiedBy>Dawid Stasiński</cp:lastModifiedBy>
  <cp:revision>17</cp:revision>
  <dcterms:created xsi:type="dcterms:W3CDTF">2023-04-14T00:47:42Z</dcterms:created>
  <dcterms:modified xsi:type="dcterms:W3CDTF">2023-06-16T06:51:21Z</dcterms:modified>
</cp:coreProperties>
</file>