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2E044-0E12-4E65-85A0-7CE843BA51D0}" v="4" dt="2023-03-17T09:20:29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68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676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083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87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6339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4125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2033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144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942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798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945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696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03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67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836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658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014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87ED5A-749B-4BE2-869F-31DA9A127673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93A36-F816-4224-A38D-376C5749B0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992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93997A-56B1-B6D9-14B1-9059157E7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Budget for </a:t>
            </a:r>
            <a:r>
              <a:rPr lang="pl-PL" dirty="0" err="1"/>
              <a:t>Dummies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6C3FB9A-DA81-5783-D87E-33E016D67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85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364612-DCD0-BE08-16B5-71B5CC09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EBEBEB"/>
                </a:solidFill>
              </a:rPr>
              <a:t>Założenia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DD7C50E-DCCD-7080-4768-2AAB39B67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1065315"/>
            <a:ext cx="3980139" cy="4727367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4006DF-719F-438F-5EE7-7A280006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Aplikacja mobilna ma za zadanie ułatwić użytkownikowi zarządzanie budżetem poprzez udostępnianie statystyk o jego przychodach i wydatkach w prosty i przejrzysty sposób.</a:t>
            </a:r>
          </a:p>
        </p:txBody>
      </p:sp>
    </p:spTree>
    <p:extLst>
      <p:ext uri="{BB962C8B-B14F-4D97-AF65-F5344CB8AC3E}">
        <p14:creationId xmlns:p14="http://schemas.microsoft.com/office/powerpoint/2010/main" val="421061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E9BDB7-BCE7-620E-FF16-E92BC467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769815-9122-F3FC-0DEE-01084E23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(biblioteki wbudowane)</a:t>
            </a:r>
          </a:p>
          <a:p>
            <a:r>
              <a:rPr lang="pl-PL" dirty="0" err="1"/>
              <a:t>Matplotlib</a:t>
            </a:r>
            <a:endParaRPr lang="pl-PL" dirty="0"/>
          </a:p>
          <a:p>
            <a:r>
              <a:rPr lang="pl-PL" dirty="0"/>
              <a:t>CV</a:t>
            </a:r>
          </a:p>
          <a:p>
            <a:r>
              <a:rPr lang="pl-PL" dirty="0"/>
              <a:t>PIL</a:t>
            </a:r>
          </a:p>
          <a:p>
            <a:r>
              <a:rPr lang="pl-PL" dirty="0" err="1"/>
              <a:t>Kivy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308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50624A-5CA6-C0B4-B868-EE13F617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Marzec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9F6D41-9185-CF78-A490-5E64F6EF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Zaprojektowanie logo</a:t>
            </a:r>
          </a:p>
          <a:p>
            <a:r>
              <a:rPr lang="pl-PL" dirty="0"/>
              <a:t>Zaprojektowanie UI oraz kolorystyki aplikacji</a:t>
            </a:r>
          </a:p>
          <a:p>
            <a:r>
              <a:rPr lang="pl-PL" dirty="0"/>
              <a:t>Prototyp z prostymi funkcjami (działające przyciski itp.)</a:t>
            </a:r>
          </a:p>
          <a:p>
            <a:r>
              <a:rPr lang="pl-PL" dirty="0"/>
              <a:t>Zaprojektowanie kategorii wydatków</a:t>
            </a:r>
          </a:p>
        </p:txBody>
      </p:sp>
    </p:spTree>
    <p:extLst>
      <p:ext uri="{BB962C8B-B14F-4D97-AF65-F5344CB8AC3E}">
        <p14:creationId xmlns:p14="http://schemas.microsoft.com/office/powerpoint/2010/main" val="326859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8D8C5-43B5-9BAF-8EBD-252C5985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Kwiecień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C61CB4-7719-8867-A10A-3362572D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Dodawanie wydatków i źródeł przychodu</a:t>
            </a:r>
          </a:p>
          <a:p>
            <a:r>
              <a:rPr lang="pl-PL" dirty="0"/>
              <a:t>Możliwość dodawania własnych kategorii wydatków</a:t>
            </a:r>
          </a:p>
          <a:p>
            <a:r>
              <a:rPr lang="pl-PL" dirty="0"/>
              <a:t>Edytowanie istniejących kategorii </a:t>
            </a:r>
          </a:p>
          <a:p>
            <a:r>
              <a:rPr lang="pl-PL" dirty="0"/>
              <a:t>Sortowanie i Filtrowanie kategorii</a:t>
            </a:r>
          </a:p>
        </p:txBody>
      </p:sp>
    </p:spTree>
    <p:extLst>
      <p:ext uri="{BB962C8B-B14F-4D97-AF65-F5344CB8AC3E}">
        <p14:creationId xmlns:p14="http://schemas.microsoft.com/office/powerpoint/2010/main" val="249733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7B299E-B900-5CC5-C200-43A69F0D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1235F2-F907-549C-5F3B-845B2E971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Dodawanie wydatków poprzez zdjęcia paragonów</a:t>
            </a:r>
          </a:p>
          <a:p>
            <a:r>
              <a:rPr lang="pl-PL" dirty="0"/>
              <a:t>Obliczanie budżetu</a:t>
            </a:r>
          </a:p>
          <a:p>
            <a:r>
              <a:rPr lang="pl-PL" dirty="0"/>
              <a:t>Wykresy wydatków i przychodów </a:t>
            </a:r>
          </a:p>
          <a:p>
            <a:r>
              <a:rPr lang="pl-PL" dirty="0"/>
              <a:t>Proste opcje (zmiana koloru aplikacji, proste ustawienia wykresów)</a:t>
            </a:r>
          </a:p>
          <a:p>
            <a:r>
              <a:rPr lang="pl-PL" dirty="0"/>
              <a:t>Powiadomienia</a:t>
            </a:r>
          </a:p>
          <a:p>
            <a:r>
              <a:rPr lang="pl-PL"/>
              <a:t>Poprawa błędów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219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C0814A-8CED-1283-9425-E1566B45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352" y="3234905"/>
            <a:ext cx="10663310" cy="2327702"/>
          </a:xfrm>
        </p:spPr>
        <p:txBody>
          <a:bodyPr/>
          <a:lstStyle/>
          <a:p>
            <a:r>
              <a:rPr lang="pl-PL" sz="5000" dirty="0"/>
              <a:t>Dziękuję za uwagę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1BF8289-FEDF-5E71-B9ED-F93180B6CAEB}"/>
              </a:ext>
            </a:extLst>
          </p:cNvPr>
          <p:cNvSpPr txBox="1"/>
          <p:nvPr/>
        </p:nvSpPr>
        <p:spPr>
          <a:xfrm>
            <a:off x="77638" y="6468207"/>
            <a:ext cx="261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Dawid Stasiński</a:t>
            </a:r>
          </a:p>
        </p:txBody>
      </p:sp>
    </p:spTree>
    <p:extLst>
      <p:ext uri="{BB962C8B-B14F-4D97-AF65-F5344CB8AC3E}">
        <p14:creationId xmlns:p14="http://schemas.microsoft.com/office/powerpoint/2010/main" val="1328456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106</Words>
  <Application>Microsoft Office PowerPoint</Application>
  <PresentationFormat>Panoramiczny</PresentationFormat>
  <Paragraphs>28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Jon</vt:lpstr>
      <vt:lpstr>Budget for Dummies</vt:lpstr>
      <vt:lpstr>Założenia</vt:lpstr>
      <vt:lpstr>Narzędzia</vt:lpstr>
      <vt:lpstr>Marzec</vt:lpstr>
      <vt:lpstr>Kwiecień</vt:lpstr>
      <vt:lpstr>Maj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for Dummies</dc:title>
  <dc:creator>Dawid Stasiński</dc:creator>
  <cp:lastModifiedBy>Dawid Stasiński</cp:lastModifiedBy>
  <cp:revision>2</cp:revision>
  <dcterms:created xsi:type="dcterms:W3CDTF">2023-03-17T08:59:59Z</dcterms:created>
  <dcterms:modified xsi:type="dcterms:W3CDTF">2023-03-31T11:21:16Z</dcterms:modified>
</cp:coreProperties>
</file>