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egltrum Korbinian Ludwig Benedikt" initials="ZKLB" lastIdx="1" clrIdx="0">
    <p:extLst>
      <p:ext uri="{19B8F6BF-5375-455C-9EA6-DF929625EA0E}">
        <p15:presenceInfo xmlns:p15="http://schemas.microsoft.com/office/powerpoint/2012/main" userId="S-1-5-21-2127313828-1429101333-413607797-1121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49" d="100"/>
          <a:sy n="49" d="100"/>
        </p:scale>
        <p:origin x="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3611D7C-39AA-485C-92F2-40966FC45158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D772DF5-7B6E-4CAF-9782-15A9754CD5D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6964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1D7C-39AA-485C-92F2-40966FC45158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72DF5-7B6E-4CAF-9782-15A9754CD5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89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1D7C-39AA-485C-92F2-40966FC45158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72DF5-7B6E-4CAF-9782-15A9754CD5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57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1D7C-39AA-485C-92F2-40966FC45158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72DF5-7B6E-4CAF-9782-15A9754CD5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225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1D7C-39AA-485C-92F2-40966FC45158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72DF5-7B6E-4CAF-9782-15A9754CD5DD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595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1D7C-39AA-485C-92F2-40966FC45158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72DF5-7B6E-4CAF-9782-15A9754CD5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79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1D7C-39AA-485C-92F2-40966FC45158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72DF5-7B6E-4CAF-9782-15A9754CD5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69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1D7C-39AA-485C-92F2-40966FC45158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72DF5-7B6E-4CAF-9782-15A9754CD5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41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1D7C-39AA-485C-92F2-40966FC45158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72DF5-7B6E-4CAF-9782-15A9754CD5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03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1D7C-39AA-485C-92F2-40966FC45158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72DF5-7B6E-4CAF-9782-15A9754CD5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62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1D7C-39AA-485C-92F2-40966FC45158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72DF5-7B6E-4CAF-9782-15A9754CD5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09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3611D7C-39AA-485C-92F2-40966FC45158}" type="datetimeFigureOut">
              <a:rPr lang="de-DE" smtClean="0"/>
              <a:t>16.10.2023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D772DF5-7B6E-4CAF-9782-15A9754CD5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13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ibaccess.fh-landshut.de:2673/chapter/10.1007/978-3-658-33813-8_1" TargetMode="External"/><Relationship Id="rId2" Type="http://schemas.openxmlformats.org/officeDocument/2006/relationships/hyperlink" Target="https://bibaccess.fh-landshut.de:2673/chapter/10.1007/978-3-658-33813-8_1/tables/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1581A-1550-4E67-9503-CAD5EA8AE6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Was ist und was macht ein Data Scientist?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1CFC5D-62AE-403B-9CB7-1AFB1D4AE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Korbinian Ziegltrum</a:t>
            </a:r>
          </a:p>
        </p:txBody>
      </p:sp>
    </p:spTree>
    <p:extLst>
      <p:ext uri="{BB962C8B-B14F-4D97-AF65-F5344CB8AC3E}">
        <p14:creationId xmlns:p14="http://schemas.microsoft.com/office/powerpoint/2010/main" val="190671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1F13DD-DDD5-4EC2-BA8D-7F581AAB1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204" y="459006"/>
            <a:ext cx="10578308" cy="862983"/>
          </a:xfrm>
        </p:spPr>
        <p:txBody>
          <a:bodyPr/>
          <a:lstStyle/>
          <a:p>
            <a:r>
              <a:rPr lang="de-DE" dirty="0"/>
              <a:t>Welche Qualifikationen sind benötigt?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9EBB7F1-385C-467D-A909-297DAC7CF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04" y="2982754"/>
            <a:ext cx="10578308" cy="1793640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E21840A-A86E-49F8-8182-BD6EB88A9227}"/>
              </a:ext>
            </a:extLst>
          </p:cNvPr>
          <p:cNvSpPr txBox="1"/>
          <p:nvPr/>
        </p:nvSpPr>
        <p:spPr>
          <a:xfrm>
            <a:off x="484094" y="2000922"/>
            <a:ext cx="1047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Tätigkeiten eines Data </a:t>
            </a:r>
            <a:r>
              <a:rPr lang="de-DE" dirty="0" err="1"/>
              <a:t>Scientists</a:t>
            </a:r>
            <a:r>
              <a:rPr lang="de-DE" dirty="0"/>
              <a:t> können sehr vielfältig sein!</a:t>
            </a:r>
          </a:p>
        </p:txBody>
      </p:sp>
    </p:spTree>
    <p:extLst>
      <p:ext uri="{BB962C8B-B14F-4D97-AF65-F5344CB8AC3E}">
        <p14:creationId xmlns:p14="http://schemas.microsoft.com/office/powerpoint/2010/main" val="4229311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0C60A-D3B7-40AE-B2AB-4BE41280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567" y="704625"/>
            <a:ext cx="9692640" cy="829524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Learning/Big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AE6492-079A-4D7F-9B3E-1D0B80793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254485"/>
            <a:ext cx="4558015" cy="4324574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beinhaltet auch Qualifikationen für:</a:t>
            </a:r>
          </a:p>
          <a:p>
            <a:r>
              <a:rPr lang="de-DE" dirty="0"/>
              <a:t>Algorithmen</a:t>
            </a:r>
          </a:p>
          <a:p>
            <a:r>
              <a:rPr lang="de-DE" dirty="0" err="1"/>
              <a:t>Bayes’sche</a:t>
            </a:r>
            <a:r>
              <a:rPr lang="de-DE" dirty="0"/>
              <a:t> Statistik</a:t>
            </a:r>
          </a:p>
          <a:p>
            <a:r>
              <a:rPr lang="de-DE" dirty="0"/>
              <a:t>Monte-Carlo-Methoden</a:t>
            </a:r>
          </a:p>
          <a:p>
            <a:r>
              <a:rPr lang="de-DE" dirty="0"/>
              <a:t>grafische Modelle</a:t>
            </a:r>
          </a:p>
          <a:p>
            <a:r>
              <a:rPr lang="de-DE" dirty="0"/>
              <a:t>sowie Simulation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F616E5DB-3C6B-4690-989C-9270157B8E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5" r="65014" b="1199"/>
          <a:stretch/>
        </p:blipFill>
        <p:spPr>
          <a:xfrm>
            <a:off x="6788074" y="1931756"/>
            <a:ext cx="3496236" cy="359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4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3ECC0-B8C5-4898-90B1-C1A88112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677863"/>
            <a:ext cx="9692640" cy="776922"/>
          </a:xfrm>
        </p:spPr>
        <p:txBody>
          <a:bodyPr/>
          <a:lstStyle/>
          <a:p>
            <a:r>
              <a:rPr lang="de-DE" dirty="0"/>
              <a:t>Spezialisierungen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41C961-AEB1-4F99-B92F-EC343D1A0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u="sng" dirty="0"/>
              <a:t>Data-Business-Person:</a:t>
            </a:r>
          </a:p>
          <a:p>
            <a:pPr marL="0" indent="0">
              <a:buNone/>
            </a:pPr>
            <a:r>
              <a:rPr lang="de-DE" dirty="0"/>
              <a:t>Eine Person mit Fokus auf Qualifikationen für Business</a:t>
            </a:r>
          </a:p>
          <a:p>
            <a:r>
              <a:rPr lang="de-DE" b="1" u="sng" dirty="0"/>
              <a:t>Data Creative:</a:t>
            </a:r>
          </a:p>
          <a:p>
            <a:pPr marL="0" indent="0">
              <a:buNone/>
            </a:pPr>
            <a:r>
              <a:rPr lang="de-DE" dirty="0"/>
              <a:t>Eine Person, bei der die Qualifikationen ungefähr gleichmäßig auf die fünf Themenbereiche verteilt ist</a:t>
            </a:r>
          </a:p>
          <a:p>
            <a:r>
              <a:rPr lang="de-DE" b="1" u="sng" dirty="0"/>
              <a:t>Data Developer:</a:t>
            </a:r>
          </a:p>
          <a:p>
            <a:pPr marL="0" indent="0">
              <a:buNone/>
            </a:pPr>
            <a:r>
              <a:rPr lang="de-DE" dirty="0"/>
              <a:t>Eine Person mit Fokus auf Qualifikationen für Programmierung</a:t>
            </a:r>
          </a:p>
          <a:p>
            <a:r>
              <a:rPr lang="de-DE" b="1" u="sng" dirty="0"/>
              <a:t>Data Researcher:</a:t>
            </a:r>
          </a:p>
          <a:p>
            <a:pPr marL="0" indent="0">
              <a:buNone/>
            </a:pPr>
            <a:r>
              <a:rPr lang="de-DE" dirty="0"/>
              <a:t>Eine Person mit vertieften Qualifikationen für Statistik</a:t>
            </a:r>
          </a:p>
        </p:txBody>
      </p:sp>
    </p:spTree>
    <p:extLst>
      <p:ext uri="{BB962C8B-B14F-4D97-AF65-F5344CB8AC3E}">
        <p14:creationId xmlns:p14="http://schemas.microsoft.com/office/powerpoint/2010/main" val="3480723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908477-E654-4461-8192-D90A5B0F1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677863"/>
            <a:ext cx="9692640" cy="766164"/>
          </a:xfrm>
        </p:spPr>
        <p:txBody>
          <a:bodyPr>
            <a:normAutofit/>
          </a:bodyPr>
          <a:lstStyle/>
          <a:p>
            <a:r>
              <a:rPr lang="de-DE" sz="4000" dirty="0"/>
              <a:t>Was sollten gute Data </a:t>
            </a:r>
            <a:r>
              <a:rPr lang="de-DE" sz="4000" dirty="0" err="1"/>
              <a:t>Scientists</a:t>
            </a:r>
            <a:r>
              <a:rPr lang="de-DE" sz="4000" dirty="0"/>
              <a:t> können?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59B1E8-AB5A-4C9F-A7F9-1D8CD29D1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über technische Expertise verfügen, die beispielsweise über den Abschluss eines naturwissenschaftlichen Studiums nachgewiesen werden kann</a:t>
            </a:r>
          </a:p>
          <a:p>
            <a:pPr>
              <a:lnSpc>
                <a:spcPct val="150000"/>
              </a:lnSpc>
            </a:pPr>
            <a:r>
              <a:rPr lang="de-DE" dirty="0"/>
              <a:t>neugierig sein mit einem Verlangen, zu entdecken und in die Tiefe zu gehen, um ein Problem in Hypothesen aufzuschlüsseln, die getestet werden können</a:t>
            </a:r>
          </a:p>
          <a:p>
            <a:pPr>
              <a:lnSpc>
                <a:spcPct val="150000"/>
              </a:lnSpc>
            </a:pPr>
            <a:r>
              <a:rPr lang="de-DE" dirty="0"/>
              <a:t>Storytelling betreiben, indem sie Daten dazu verwenden, um eine Geschichte zu erzählen und diese effektiv zu kommunizieren</a:t>
            </a:r>
          </a:p>
          <a:p>
            <a:pPr>
              <a:lnSpc>
                <a:spcPct val="150000"/>
              </a:lnSpc>
            </a:pPr>
            <a:r>
              <a:rPr lang="de-DE" dirty="0"/>
              <a:t>Storytelling betreiben, indem sie Daten dazu verwenden, um eine Geschichte zu erzählen und diese effektiv zu kommunizieren</a:t>
            </a:r>
          </a:p>
        </p:txBody>
      </p:sp>
    </p:spTree>
    <p:extLst>
      <p:ext uri="{BB962C8B-B14F-4D97-AF65-F5344CB8AC3E}">
        <p14:creationId xmlns:p14="http://schemas.microsoft.com/office/powerpoint/2010/main" val="3497301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B7570F-5B88-43EA-8F5E-3A623AC87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07FDA1-0600-4AA0-B40B-47156273F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https://bibaccess.fh-landshut.de:2673/chapter/10.1007/978-3-658-33813-8_1/tables/1</a:t>
            </a:r>
            <a:endParaRPr lang="de-DE" dirty="0"/>
          </a:p>
          <a:p>
            <a:r>
              <a:rPr lang="de-DE" dirty="0">
                <a:hlinkClick r:id="rId3"/>
              </a:rPr>
              <a:t>https://bibaccess.fh-landshut.de:2673/chapter/10.1007/978-3-658-33813-8_1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6557042"/>
      </p:ext>
    </p:extLst>
  </p:cSld>
  <p:clrMapOvr>
    <a:masterClrMapping/>
  </p:clrMapOvr>
</p:sld>
</file>

<file path=ppt/theme/theme1.xml><?xml version="1.0" encoding="utf-8"?>
<a:theme xmlns:a="http://schemas.openxmlformats.org/drawingml/2006/main" name="Ansicht">
  <a:themeElements>
    <a:clrScheme name="An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n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n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212</Words>
  <Application>Microsoft Office PowerPoint</Application>
  <PresentationFormat>Breitbild</PresentationFormat>
  <Paragraphs>28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Ansicht</vt:lpstr>
      <vt:lpstr>Was ist und was macht ein Data Scientist?</vt:lpstr>
      <vt:lpstr>Welche Qualifikationen sind benötigt?</vt:lpstr>
      <vt:lpstr>Machine Learning/Big Data</vt:lpstr>
      <vt:lpstr>Spezialisierungen</vt:lpstr>
      <vt:lpstr>Was sollten gute Data Scientists können?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 ist und was macht ein Data Scientist?</dc:title>
  <dc:creator>Ziegltrum Korbinian Ludwig Benedikt</dc:creator>
  <cp:lastModifiedBy>Ziegltrum Korbinian Ludwig Benedikt</cp:lastModifiedBy>
  <cp:revision>8</cp:revision>
  <dcterms:created xsi:type="dcterms:W3CDTF">2023-10-10T12:28:58Z</dcterms:created>
  <dcterms:modified xsi:type="dcterms:W3CDTF">2023-10-16T18:39:08Z</dcterms:modified>
</cp:coreProperties>
</file>