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7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909B4-3381-4D30-8B9B-1F37363A717D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42887-CCEE-4EA5-8DA3-40756CA2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4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A5363-6C8D-4B9A-945B-9F6672CFBE2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37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F44-B13C-48FF-8F8B-B5CC7538DADD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F3EE-A625-43FE-9578-641D2F115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6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A471-ADF6-42FB-89AF-B51561398CF2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F3EE-A625-43FE-9578-641D2F115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79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775-2A6B-4D15-84EE-D17230521EBA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F3EE-A625-43FE-9578-641D2F115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1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19DD-B0F7-498E-8FAB-FDFB86E44D80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F3EE-A625-43FE-9578-641D2F115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67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1705-923E-445B-8E6B-4E54286B6849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F3EE-A625-43FE-9578-641D2F115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89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9DD6-FAAD-494C-9FB2-1479CA63BCA3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F3EE-A625-43FE-9578-641D2F115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9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6601-2827-417D-89ED-1DF347159E9B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F3EE-A625-43FE-9578-641D2F115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87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563B-5544-4DD4-9FB7-7B33BAF5EDFF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F3EE-A625-43FE-9578-641D2F115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47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CB87-50F5-4624-B47A-741F646585D8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F3EE-A625-43FE-9578-641D2F115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00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CFA6-E8BB-4A82-8E7C-18BA3E17694F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F3EE-A625-43FE-9578-641D2F115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53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88C6-10AA-45A1-82DD-F125A0FB6941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F3EE-A625-43FE-9578-641D2F115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81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41845-99EA-4DE8-AF3C-EDB2C9B425F9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6F3EE-A625-43FE-9578-641D2F115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8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32723"/>
            <a:ext cx="12192000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932724"/>
            <a:ext cx="5135893" cy="960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EF504F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F6F3EE-A625-43FE-9578-641D2F115B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446" y="124375"/>
            <a:ext cx="5554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400" normalizeH="0" baseline="0" noProof="0" dirty="0">
                <a:ln w="9525"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0070C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8. Homework</a:t>
            </a:r>
            <a:r>
              <a:rPr kumimoji="0" lang="ko-KR" altLang="en-US" sz="1300" b="0" i="0" u="none" strike="noStrike" kern="1200" cap="none" spc="400" normalizeH="0" baseline="0" noProof="0" dirty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　　　　         　　　　　  </a:t>
            </a:r>
            <a:endParaRPr kumimoji="0" lang="ko-KR" altLang="en-US" sz="1500" b="1" i="0" u="none" strike="noStrike" kern="1200" cap="none" spc="400" normalizeH="0" baseline="0" noProof="0" dirty="0">
              <a:ln w="9525"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rgbClr val="EF504F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6446" y="1098418"/>
            <a:ext cx="7024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Due date : 2018/12/3  23:59PM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825953" y="124377"/>
            <a:ext cx="3091137" cy="636264"/>
            <a:chOff x="2577215" y="3507852"/>
            <a:chExt cx="3895257" cy="863503"/>
          </a:xfrm>
        </p:grpSpPr>
        <p:sp>
          <p:nvSpPr>
            <p:cNvPr id="19" name="TextBox 18"/>
            <p:cNvSpPr txBox="1"/>
            <p:nvPr/>
          </p:nvSpPr>
          <p:spPr>
            <a:xfrm>
              <a:off x="3700047" y="3507852"/>
              <a:ext cx="1583865" cy="4176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-700" normalizeH="0" baseline="0" noProof="0" dirty="0">
                  <a:ln w="9525"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</a:prstClr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rPr>
                <a:t>Class 8</a:t>
              </a:r>
              <a:endParaRPr kumimoji="0" lang="ko-KR" altLang="en-US" sz="1400" b="0" i="0" u="none" strike="noStrike" kern="1200" cap="none" spc="-700" normalizeH="0" baseline="0" noProof="0" dirty="0">
                <a:ln w="9525"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77215" y="4037197"/>
              <a:ext cx="3829526" cy="3341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 w="9525"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rPr>
                <a:t>Programming - C</a:t>
              </a:r>
              <a:endParaRPr kumimoji="0" lang="ko-KR" altLang="en-US" sz="1000" b="0" i="0" u="none" strike="noStrike" kern="1200" cap="none" spc="0" normalizeH="0" baseline="0" noProof="0" dirty="0">
                <a:ln w="9525"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2707265" y="3969656"/>
              <a:ext cx="376520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637546" y="2064720"/>
            <a:ext cx="686634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9928" y="1525203"/>
                <a:ext cx="11855000" cy="2657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marR="0" lvl="1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  <a:p>
                <a:pPr marL="742950" marR="0" lvl="1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The volume V and paper surface area A of a conical cup are given by </a:t>
                </a:r>
              </a:p>
              <a:p>
                <a:pPr marL="457200" marR="0" lvl="1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			</a:t>
                </a:r>
                <a14:m>
                  <m:oMath xmlns:m="http://schemas.openxmlformats.org/officeDocument/2006/math"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 </m:t>
                    </m:r>
                    <m:f>
                      <m:fPr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den>
                    </m:f>
                    <m:r>
                      <a:rPr kumimoji="0" lang="ko-KR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𝜋</m:t>
                    </m:r>
                    <m:sSup>
                      <m:sSupPr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p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</m:t>
                    </m:r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ko-KR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𝜋</m:t>
                    </m:r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</m:t>
                    </m:r>
                    <m:rad>
                      <m:radPr>
                        <m:degHide m:val="on"/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  <m:sup>
                            <m: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h</m:t>
                            </m:r>
                          </m:e>
                          <m:sup>
                            <m: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</m:t>
                    </m:r>
                  </m:oMath>
                </a14:m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  <a:p>
                <a:pPr marL="457200" marR="0" lvl="1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     where </a:t>
                </a:r>
                <a14:m>
                  <m:oMath xmlns:m="http://schemas.openxmlformats.org/officeDocument/2006/math"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 is the radius of the base of the cone and </a:t>
                </a:r>
                <a14:m>
                  <m:oMath xmlns:m="http://schemas.openxmlformats.org/officeDocument/2006/math"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 is the height of the cone.</a:t>
                </a:r>
              </a:p>
              <a:p>
                <a:pPr marL="457200" marR="0" lvl="1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  <a:p>
                <a:pPr marL="800100" marR="0" lvl="1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eriod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By eliminating </a:t>
                </a:r>
                <a14:m>
                  <m:oMath xmlns:m="http://schemas.openxmlformats.org/officeDocument/2006/math">
                    <m:r>
                      <a:rPr kumimoji="0" lang="en-US" altLang="ko-K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, obtain the expression for A as a function of </a:t>
                </a:r>
                <a14:m>
                  <m:oMath xmlns:m="http://schemas.openxmlformats.org/officeDocument/2006/math"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 and V.</a:t>
                </a:r>
              </a:p>
              <a:p>
                <a:pPr marL="800100" marR="0" lvl="1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eriod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Create a user defined function that accepts R as the only argument and computes A for a given value of V. Declare V to be global within the function.</a:t>
                </a:r>
              </a:p>
              <a:p>
                <a:pPr marL="800100" marR="0" lvl="1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eriod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For V = 10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𝑖𝑛</m:t>
                        </m:r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.</m:t>
                        </m:r>
                      </m:e>
                      <m:sup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p>
                    </m:sSup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use the function with the </a:t>
                </a:r>
                <a:r>
                  <a:rPr kumimoji="0" lang="en-US" altLang="ko-KR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fminbnd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 function to compute the value of r that minimizes the area A. What is the corresponding value of the height </a:t>
                </a:r>
                <a14:m>
                  <m:oMath xmlns:m="http://schemas.openxmlformats.org/officeDocument/2006/math">
                    <m:r>
                      <a:rPr kumimoji="0" lang="en-US" altLang="ko-K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kumimoji="0" lang="en-US" altLang="ko-KR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? </m:t>
                    </m:r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Plot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A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 versus r.  0.5</a:t>
                </a:r>
                <a14:m>
                  <m:oMath xmlns:m="http://schemas.openxmlformats.org/officeDocument/2006/math"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r</a:t>
                </a:r>
                <a14:m>
                  <m:oMath xmlns:m="http://schemas.openxmlformats.org/officeDocument/2006/math">
                    <m:r>
                      <a: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5</a:t>
                </a: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" y="1525203"/>
                <a:ext cx="11855000" cy="2657266"/>
              </a:xfrm>
              <a:prstGeom prst="rect">
                <a:avLst/>
              </a:prstGeom>
              <a:blipFill>
                <a:blip r:embed="rId3"/>
                <a:stretch>
                  <a:fillRect b="-1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95300" y="4309606"/>
            <a:ext cx="721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fminbnd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function is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matlab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built-in function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32712" y="5348906"/>
            <a:ext cx="82904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E85348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Please upload the m file and the result ( capture the command window) on the Black board.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E85348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Make your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E85348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mfile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E85348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name with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E85348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“student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85348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number_name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E85348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E85348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2089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67</Words>
  <Application>Microsoft Office PowerPoint</Application>
  <PresentationFormat>와이드스크린</PresentationFormat>
  <Paragraphs>17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Cambria Math</vt:lpstr>
      <vt:lpstr>Wingdings</vt:lpstr>
      <vt:lpstr>1_Office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수호 박</dc:creator>
  <cp:lastModifiedBy>수호 박</cp:lastModifiedBy>
  <cp:revision>2</cp:revision>
  <dcterms:created xsi:type="dcterms:W3CDTF">2018-11-27T07:57:46Z</dcterms:created>
  <dcterms:modified xsi:type="dcterms:W3CDTF">2018-11-27T08:05:56Z</dcterms:modified>
</cp:coreProperties>
</file>