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C4DC0-9211-384F-8658-9EA1F15A8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FE44E6-55D2-4A4B-9BEB-2E80D2F81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2C367-8303-EA4C-9EF1-1EEBBF72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C4BD-F08E-9E49-A981-C5E049962FE7}" type="datetimeFigureOut">
              <a:rPr kumimoji="1" lang="ko-KR" altLang="en-US" smtClean="0"/>
              <a:t>2018. 4. 3.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C7BF4-9F1F-EC42-9566-8205B79B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0EB68-8566-AC4B-97C2-AB556757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B16D-5169-D543-ABDC-659DB73353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918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AF325-F185-3646-8612-19636F3C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66A9C1-8597-4A44-AC0E-E5A85149F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DA0F2-B27C-954D-804C-3646FA6E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C4BD-F08E-9E49-A981-C5E049962FE7}" type="datetimeFigureOut">
              <a:rPr kumimoji="1" lang="ko-KR" altLang="en-US" smtClean="0"/>
              <a:t>2018. 4. 3.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1FBCD-9B95-A448-9334-EE5DF9B5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13D62-A979-FC44-A3A6-51A49A4C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B16D-5169-D543-ABDC-659DB73353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176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5BB888-95C9-2141-8085-3E379ED61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B615A1-1163-334B-BEC7-ADF794BB0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769D1-6FBE-D840-BE12-D1F23062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C4BD-F08E-9E49-A981-C5E049962FE7}" type="datetimeFigureOut">
              <a:rPr kumimoji="1" lang="ko-KR" altLang="en-US" smtClean="0"/>
              <a:t>2018. 4. 3.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D2088-0E07-C941-A71A-AC1C43CF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79AC3-B813-694F-926C-AB6AB586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B16D-5169-D543-ABDC-659DB73353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9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D93DA-8F23-ED40-9877-25E64618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5215C-E183-B74B-BA56-56EF37FCE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F6C7B-3650-2447-A483-8639970D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C4BD-F08E-9E49-A981-C5E049962FE7}" type="datetimeFigureOut">
              <a:rPr kumimoji="1" lang="ko-KR" altLang="en-US" smtClean="0"/>
              <a:t>2018. 4. 3.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97ABC-E130-B24A-A0C6-429B04DF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DD501-2CDC-5D48-B4A7-95C91312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B16D-5169-D543-ABDC-659DB73353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209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D4398-7FCB-3149-89E6-9C5976B1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8ABEA-5F7F-9947-8BD8-605A17467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A253E-C23E-D544-B825-6F3EBD56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C4BD-F08E-9E49-A981-C5E049962FE7}" type="datetimeFigureOut">
              <a:rPr kumimoji="1" lang="ko-KR" altLang="en-US" smtClean="0"/>
              <a:t>2018. 4. 3.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6255D-A30E-CA42-B3D9-F4658EC4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1F6FC-CBA7-E643-92BC-DF29C7AD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B16D-5169-D543-ABDC-659DB73353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090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6A12-9579-F148-9A9F-CEA6B890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6E572-6454-0048-BE9D-F35C8FD02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DF5079-C9D2-5A40-8EC3-A56B8EC3E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779AEE-6CDB-AE4E-BEAF-FA1A0F56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C4BD-F08E-9E49-A981-C5E049962FE7}" type="datetimeFigureOut">
              <a:rPr kumimoji="1" lang="ko-KR" altLang="en-US" smtClean="0"/>
              <a:t>2018. 4. 3.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D9BAE-522F-2340-BF69-97CE02E2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01699A-A886-0D4B-8D06-05160227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B16D-5169-D543-ABDC-659DB73353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916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2D8CD-A830-BF4F-9E62-F9EFDEE39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5C9C1-258B-E44E-99B3-CAC2CCBDC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3CC754-C5A7-A547-8FCF-E16CAC0A7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6D4E4B-91BC-444A-ACFD-F35E4C1F9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DE3037-7157-EF41-8E2A-6C8DD9113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F4FC41-9A81-8848-9DBD-2904838E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C4BD-F08E-9E49-A981-C5E049962FE7}" type="datetimeFigureOut">
              <a:rPr kumimoji="1" lang="ko-KR" altLang="en-US" smtClean="0"/>
              <a:t>2018. 4. 3.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8BBDCA-D2FF-5A48-8DAC-10F125A8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C3251D-0BFB-6942-8C54-40EEF7B8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B16D-5169-D543-ABDC-659DB73353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45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2B5D9-FC7D-624F-BDC8-D97BAB67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2235E6-1513-734F-ABF0-5037F5A5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C4BD-F08E-9E49-A981-C5E049962FE7}" type="datetimeFigureOut">
              <a:rPr kumimoji="1" lang="ko-KR" altLang="en-US" smtClean="0"/>
              <a:t>2018. 4. 3.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EEEE03-8BA9-5443-9D85-61BC4DF6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F9FEC4-5DE2-D141-8F5B-34028152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B16D-5169-D543-ABDC-659DB73353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914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01D983-7B69-D045-AF2E-54262629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C4BD-F08E-9E49-A981-C5E049962FE7}" type="datetimeFigureOut">
              <a:rPr kumimoji="1" lang="ko-KR" altLang="en-US" smtClean="0"/>
              <a:t>2018. 4. 3.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9F1F78-F2BA-E345-AD92-6CEEA684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58D3C4-24B6-9B49-AFB2-34A4EB5A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B16D-5169-D543-ABDC-659DB73353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8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41324-9BF3-DC44-B448-C94D57EF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08B15-3DD3-3F45-93FA-A50FFC01F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9E9660-EB61-E743-A47C-51DF85CEB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A90D0B-3138-744F-B415-8F3ABD2C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C4BD-F08E-9E49-A981-C5E049962FE7}" type="datetimeFigureOut">
              <a:rPr kumimoji="1" lang="ko-KR" altLang="en-US" smtClean="0"/>
              <a:t>2018. 4. 3.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5F15D-261A-B049-B23F-C60BDAB2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92656A-954A-1344-9F0E-A2F99A23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B16D-5169-D543-ABDC-659DB73353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079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71FFC-E43A-7A45-9656-789E8C07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9D8025-E03C-104E-A49F-3C87215D7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D03A4A-B7D3-1448-BB87-E32DBC574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3C423F-4760-4D41-9317-546F0438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C4BD-F08E-9E49-A981-C5E049962FE7}" type="datetimeFigureOut">
              <a:rPr kumimoji="1" lang="ko-KR" altLang="en-US" smtClean="0"/>
              <a:t>2018. 4. 3.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B48AB-013F-8447-8A53-B008F94E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95038C-57E0-7C4F-BA61-612499F5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B16D-5169-D543-ABDC-659DB73353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421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53BD98-7BF0-3A4A-B70C-73215438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1C305-9785-F740-8438-B3CFC11D8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446F7-6715-8F4F-B208-B1EC2AAE7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C4BD-F08E-9E49-A981-C5E049962FE7}" type="datetimeFigureOut">
              <a:rPr kumimoji="1" lang="ko-KR" altLang="en-US" smtClean="0"/>
              <a:t>2018. 4. 3.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96AF3-57F2-5440-B758-20617FE1A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172BC-627B-3046-814C-7A1916C0A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3B16D-5169-D543-ABDC-659DB73353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009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5B9E9-C062-C343-8427-B13479C9A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화요일 스터디</a:t>
            </a:r>
            <a:r>
              <a:rPr kumimoji="1" lang="en-US" altLang="ko-KR" dirty="0"/>
              <a:t> </a:t>
            </a:r>
            <a:r>
              <a:rPr kumimoji="1" lang="ko-KR" altLang="en-US" dirty="0"/>
              <a:t>연습문제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1163CD-1781-F742-8624-7F3B108D4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039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153D7-DBED-FE41-9006-46085D5E9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/>
          <a:lstStyle/>
          <a:p>
            <a:r>
              <a:rPr kumimoji="1" lang="ko-KR" altLang="en-US" sz="3200" dirty="0"/>
              <a:t>문제 </a:t>
            </a:r>
            <a:r>
              <a:rPr kumimoji="1" lang="en-US" altLang="ko-KR" sz="3200" dirty="0"/>
              <a:t>1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:</a:t>
            </a:r>
            <a:r>
              <a:rPr kumimoji="1" lang="ko-KR" altLang="en-US" sz="3200" dirty="0"/>
              <a:t> 두 정수를 입력 받아 두 수의 뺄셈과 곱셈의 결과를 </a:t>
            </a:r>
            <a:r>
              <a:rPr kumimoji="1" lang="ko-KR" altLang="en-US" sz="3200" i="1" u="sng" dirty="0"/>
              <a:t>변수에 저장</a:t>
            </a:r>
            <a:r>
              <a:rPr kumimoji="1" lang="ko-KR" altLang="en-US" sz="3200" dirty="0"/>
              <a:t>한 후 출력하는 프로그램을 작성하자</a:t>
            </a:r>
            <a:endParaRPr kumimoji="1" lang="en-US" altLang="ko-KR" sz="3200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a)</a:t>
            </a:r>
            <a:r>
              <a:rPr kumimoji="1" lang="ko-KR" altLang="en-US" dirty="0"/>
              <a:t> 두 실수를 입력 받는 경우를 작성해보자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r>
              <a:rPr kumimoji="1" lang="en-US" altLang="ko-KR" dirty="0"/>
              <a:t>b) </a:t>
            </a:r>
            <a:r>
              <a:rPr kumimoji="1" lang="ko-KR" altLang="en-US" dirty="0"/>
              <a:t>덧셈과 나눗셈을 입력 받는 경우를 작성해보자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심화</a:t>
            </a:r>
            <a:r>
              <a:rPr kumimoji="1" lang="en-US" altLang="ko-KR" dirty="0"/>
              <a:t>)</a:t>
            </a:r>
            <a:r>
              <a:rPr kumimoji="1" lang="ko-KR" altLang="en-US" dirty="0"/>
              <a:t> 나눗셈에서 입력이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인 경우는</a:t>
            </a:r>
            <a:r>
              <a:rPr kumimoji="1" lang="en-US" altLang="ko-KR" dirty="0"/>
              <a:t>? 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29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153D7-DBED-FE41-9006-46085D5E9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/>
          </a:bodyPr>
          <a:lstStyle/>
          <a:p>
            <a:r>
              <a:rPr kumimoji="1" lang="ko-KR" altLang="en-US" sz="3200" dirty="0"/>
              <a:t>문제 </a:t>
            </a:r>
            <a:r>
              <a:rPr kumimoji="1" lang="en-US" altLang="ko-KR" sz="3200" dirty="0"/>
              <a:t>2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:</a:t>
            </a:r>
            <a:r>
              <a:rPr kumimoji="1" lang="ko-KR" altLang="en-US" sz="3200" dirty="0"/>
              <a:t> 성적 </a:t>
            </a:r>
            <a:r>
              <a:rPr kumimoji="1" lang="en-US" altLang="ko-KR" sz="3200" dirty="0"/>
              <a:t>(0~100)</a:t>
            </a:r>
            <a:r>
              <a:rPr kumimoji="1" lang="ko-KR" altLang="en-US" sz="3200" dirty="0"/>
              <a:t> 을 </a:t>
            </a:r>
            <a:r>
              <a:rPr kumimoji="1" lang="ko-KR" altLang="en-US" sz="3200" dirty="0" err="1"/>
              <a:t>입력받아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90</a:t>
            </a:r>
            <a:r>
              <a:rPr kumimoji="1" lang="ko-KR" altLang="en-US" sz="3200" dirty="0"/>
              <a:t>점이 넘으면 </a:t>
            </a:r>
            <a:r>
              <a:rPr kumimoji="1" lang="en-US" altLang="ko-KR" sz="3200" dirty="0"/>
              <a:t>‘A’, 90</a:t>
            </a:r>
            <a:r>
              <a:rPr kumimoji="1" lang="ko-KR" altLang="en-US" sz="3200" dirty="0"/>
              <a:t>점 미만</a:t>
            </a:r>
            <a:r>
              <a:rPr kumimoji="1" lang="en-US" altLang="ko-KR" sz="3200" dirty="0"/>
              <a:t>,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80</a:t>
            </a:r>
            <a:r>
              <a:rPr kumimoji="1" lang="ko-KR" altLang="en-US" sz="3200" dirty="0"/>
              <a:t>점 이상은 </a:t>
            </a:r>
            <a:r>
              <a:rPr kumimoji="1" lang="en-US" altLang="ko-KR" sz="3200" dirty="0"/>
              <a:t>‘B’ ... 60 </a:t>
            </a:r>
            <a:r>
              <a:rPr kumimoji="1" lang="ko-KR" altLang="en-US" sz="3200" dirty="0"/>
              <a:t>점 미만은 </a:t>
            </a:r>
            <a:r>
              <a:rPr kumimoji="1" lang="en-US" altLang="ko-KR" sz="3200" dirty="0"/>
              <a:t>‘F’ </a:t>
            </a:r>
            <a:r>
              <a:rPr kumimoji="1" lang="ko-KR" altLang="en-US" sz="3200" dirty="0"/>
              <a:t>처리하는 프로그램을 작성해보자</a:t>
            </a:r>
            <a:endParaRPr kumimoji="1" lang="en-US" altLang="ko-KR" sz="3200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lvl="0"/>
            <a:r>
              <a:rPr kumimoji="1" lang="ko-KR" altLang="en-US" sz="3200" dirty="0">
                <a:solidFill>
                  <a:prstClr val="black"/>
                </a:solidFill>
              </a:rPr>
              <a:t>문제 </a:t>
            </a:r>
            <a:r>
              <a:rPr kumimoji="1" lang="en-US" altLang="ko-KR" sz="3200" dirty="0">
                <a:solidFill>
                  <a:prstClr val="black"/>
                </a:solidFill>
              </a:rPr>
              <a:t>3</a:t>
            </a:r>
            <a:r>
              <a:rPr kumimoji="1" lang="ko-KR" altLang="en-US" sz="3200" dirty="0">
                <a:solidFill>
                  <a:prstClr val="black"/>
                </a:solidFill>
              </a:rPr>
              <a:t> </a:t>
            </a:r>
            <a:r>
              <a:rPr kumimoji="1" lang="en-US" altLang="ko-KR" sz="3200" dirty="0">
                <a:solidFill>
                  <a:prstClr val="black"/>
                </a:solidFill>
              </a:rPr>
              <a:t>:</a:t>
            </a:r>
            <a:r>
              <a:rPr kumimoji="1" lang="ko-KR" altLang="en-US" sz="3200" dirty="0">
                <a:solidFill>
                  <a:prstClr val="black"/>
                </a:solidFill>
              </a:rPr>
              <a:t> 학번 두개를 </a:t>
            </a:r>
            <a:r>
              <a:rPr kumimoji="1" lang="ko-KR" altLang="en-US" sz="3200" dirty="0" err="1">
                <a:solidFill>
                  <a:prstClr val="black"/>
                </a:solidFill>
              </a:rPr>
              <a:t>입력받아</a:t>
            </a:r>
            <a:r>
              <a:rPr kumimoji="1" lang="ko-KR" altLang="en-US" sz="3200" dirty="0">
                <a:solidFill>
                  <a:prstClr val="black"/>
                </a:solidFill>
              </a:rPr>
              <a:t> 두 사람이 </a:t>
            </a:r>
            <a:r>
              <a:rPr kumimoji="1" lang="ko-KR" altLang="en-US" sz="3200" dirty="0" err="1">
                <a:solidFill>
                  <a:prstClr val="black"/>
                </a:solidFill>
              </a:rPr>
              <a:t>정보대</a:t>
            </a:r>
            <a:r>
              <a:rPr kumimoji="1" lang="ko-KR" altLang="en-US" sz="3200" dirty="0">
                <a:solidFill>
                  <a:prstClr val="black"/>
                </a:solidFill>
              </a:rPr>
              <a:t> 뻔 라인인지 처리하는 프로그램을 작성해보자</a:t>
            </a:r>
            <a:endParaRPr kumimoji="1" lang="en-US" altLang="ko-KR" sz="32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kumimoji="1" lang="en-US" altLang="ko-KR" sz="3200" dirty="0">
                <a:solidFill>
                  <a:prstClr val="black"/>
                </a:solidFill>
              </a:rPr>
              <a:t>(</a:t>
            </a:r>
            <a:r>
              <a:rPr kumimoji="1" lang="ko-KR" altLang="en-US" sz="3200" dirty="0">
                <a:solidFill>
                  <a:prstClr val="black"/>
                </a:solidFill>
              </a:rPr>
              <a:t>예</a:t>
            </a:r>
            <a:r>
              <a:rPr kumimoji="1" lang="en-US" altLang="ko-KR" sz="3200" dirty="0">
                <a:solidFill>
                  <a:prstClr val="black"/>
                </a:solidFill>
              </a:rPr>
              <a:t>:</a:t>
            </a:r>
            <a:r>
              <a:rPr kumimoji="1" lang="ko-KR" altLang="en-US" sz="3200" dirty="0">
                <a:solidFill>
                  <a:prstClr val="black"/>
                </a:solidFill>
              </a:rPr>
              <a:t> </a:t>
            </a:r>
            <a:r>
              <a:rPr kumimoji="1" lang="en-US" altLang="ko-KR" sz="3200" dirty="0">
                <a:solidFill>
                  <a:prstClr val="black"/>
                </a:solidFill>
              </a:rPr>
              <a:t>2017320241</a:t>
            </a:r>
            <a:r>
              <a:rPr kumimoji="1" lang="ko-KR" altLang="en-US" sz="3200" dirty="0">
                <a:solidFill>
                  <a:prstClr val="black"/>
                </a:solidFill>
              </a:rPr>
              <a:t> 과 </a:t>
            </a:r>
            <a:r>
              <a:rPr kumimoji="1" lang="en-US" altLang="ko-KR" sz="3200" dirty="0">
                <a:solidFill>
                  <a:prstClr val="black"/>
                </a:solidFill>
              </a:rPr>
              <a:t>2018320241</a:t>
            </a:r>
            <a:r>
              <a:rPr kumimoji="1" lang="ko-KR" altLang="en-US" sz="3200" dirty="0">
                <a:solidFill>
                  <a:prstClr val="black"/>
                </a:solidFill>
              </a:rPr>
              <a:t> 은 뻔 라인이다</a:t>
            </a:r>
            <a:r>
              <a:rPr kumimoji="1" lang="en-US" altLang="ko-KR" sz="3200" dirty="0">
                <a:solidFill>
                  <a:prstClr val="black"/>
                </a:solidFill>
              </a:rPr>
              <a:t>)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a) 14</a:t>
            </a:r>
            <a:r>
              <a:rPr kumimoji="1" lang="ko-KR" altLang="en-US" dirty="0"/>
              <a:t>학번 이상은 </a:t>
            </a:r>
            <a:r>
              <a:rPr kumimoji="1" lang="ko-KR" altLang="en-US" dirty="0" err="1"/>
              <a:t>정통대로</a:t>
            </a:r>
            <a:r>
              <a:rPr kumimoji="1" lang="ko-KR" altLang="en-US" dirty="0"/>
              <a:t> 학번이 </a:t>
            </a:r>
            <a:r>
              <a:rPr kumimoji="1" lang="en-US" altLang="ko-KR" dirty="0"/>
              <a:t>2014210</a:t>
            </a:r>
            <a:r>
              <a:rPr kumimoji="1" lang="ko-KR" altLang="en-US" dirty="0"/>
              <a:t> 이며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번부터 시작한다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2014210050</a:t>
            </a:r>
            <a:r>
              <a:rPr kumimoji="1" lang="ko-KR" altLang="en-US" dirty="0"/>
              <a:t> 은 </a:t>
            </a:r>
            <a:r>
              <a:rPr kumimoji="1" lang="en-US" altLang="ko-KR" dirty="0"/>
              <a:t>2018320150</a:t>
            </a:r>
            <a:r>
              <a:rPr kumimoji="1" lang="ko-KR" altLang="en-US" dirty="0"/>
              <a:t> 과 뻔 라인이다</a:t>
            </a:r>
            <a:r>
              <a:rPr kumimoji="1" lang="en-US" altLang="ko-KR" dirty="0"/>
              <a:t>.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45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153D7-DBED-FE41-9006-46085D5E9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/>
          <a:lstStyle/>
          <a:p>
            <a:r>
              <a:rPr kumimoji="1" lang="ko-KR" altLang="en-US" sz="3200" dirty="0"/>
              <a:t>문제 </a:t>
            </a:r>
            <a:r>
              <a:rPr kumimoji="1" lang="en-US" altLang="ko-KR" sz="3200" dirty="0"/>
              <a:t>4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:</a:t>
            </a:r>
            <a:r>
              <a:rPr kumimoji="1" lang="ko-KR" altLang="en-US" sz="3200" dirty="0"/>
              <a:t> 숫자를 입력 받고 다음 과정을 거쳐 </a:t>
            </a:r>
            <a:r>
              <a:rPr kumimoji="1" lang="en-US" altLang="ko-KR" sz="3200" dirty="0"/>
              <a:t>4</a:t>
            </a:r>
            <a:r>
              <a:rPr kumimoji="1" lang="ko-KR" altLang="en-US" sz="3200" dirty="0"/>
              <a:t>보다 </a:t>
            </a:r>
            <a:r>
              <a:rPr kumimoji="1" lang="ko-KR" altLang="en-US" sz="3200" dirty="0" err="1"/>
              <a:t>작아질때까지</a:t>
            </a:r>
            <a:r>
              <a:rPr kumimoji="1" lang="ko-KR" altLang="en-US" sz="3200" dirty="0"/>
              <a:t> 출력한다</a:t>
            </a:r>
            <a:r>
              <a:rPr kumimoji="1" lang="en-US" altLang="ko-KR" sz="3200" dirty="0"/>
              <a:t>.</a:t>
            </a:r>
            <a:r>
              <a:rPr kumimoji="1" lang="ko-KR" altLang="en-US" sz="3200" dirty="0"/>
              <a:t> 숫자가 홀수이면 </a:t>
            </a:r>
            <a:r>
              <a:rPr kumimoji="1" lang="en-US" altLang="ko-KR" sz="3200" dirty="0"/>
              <a:t>+3,</a:t>
            </a:r>
            <a:r>
              <a:rPr kumimoji="1" lang="ko-KR" altLang="en-US" sz="3200" dirty="0"/>
              <a:t> 짝수이면 </a:t>
            </a:r>
            <a:r>
              <a:rPr kumimoji="1" lang="en-US" altLang="ko-KR" sz="3200" dirty="0"/>
              <a:t>/2</a:t>
            </a:r>
          </a:p>
          <a:p>
            <a:pPr lvl="1"/>
            <a:r>
              <a:rPr kumimoji="1" lang="ko-KR" altLang="en-US" sz="1400" dirty="0"/>
              <a:t>예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입력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67</a:t>
            </a:r>
          </a:p>
          <a:p>
            <a:pPr lvl="1"/>
            <a:r>
              <a:rPr kumimoji="1" lang="ko-KR" altLang="en-US" sz="1400" dirty="0"/>
              <a:t>출력 </a:t>
            </a:r>
            <a:r>
              <a:rPr kumimoji="1" lang="en-US" altLang="ko-KR" sz="1400" dirty="0"/>
              <a:t>67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70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35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38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19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22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11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14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7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10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5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8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4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2</a:t>
            </a:r>
          </a:p>
          <a:p>
            <a:pPr marL="0" indent="0">
              <a:buNone/>
            </a:pPr>
            <a:endParaRPr kumimoji="1" lang="en-US" altLang="ko-KR" dirty="0"/>
          </a:p>
          <a:p>
            <a:pPr lvl="1"/>
            <a:r>
              <a:rPr kumimoji="1" lang="en-US" altLang="ko-KR" dirty="0"/>
              <a:t>a)</a:t>
            </a:r>
            <a:r>
              <a:rPr kumimoji="1" lang="ko-KR" altLang="en-US" dirty="0"/>
              <a:t> 출력된 모든 숫자를 더한 결과를 마지막에 출력해본다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r>
              <a:rPr kumimoji="1" lang="en-US" altLang="ko-KR" dirty="0"/>
              <a:t>b) </a:t>
            </a:r>
            <a:r>
              <a:rPr kumimoji="1" lang="ko-KR" altLang="en-US" dirty="0"/>
              <a:t>숫자 사이에 화살표</a:t>
            </a:r>
            <a:r>
              <a:rPr kumimoji="1" lang="en-US" altLang="ko-KR" dirty="0"/>
              <a:t>(“-&gt;”)</a:t>
            </a:r>
            <a:r>
              <a:rPr kumimoji="1" lang="ko-KR" altLang="en-US" dirty="0"/>
              <a:t> 을 같이 출력해본다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79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153D7-DBED-FE41-9006-46085D5E9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/>
          <a:lstStyle/>
          <a:p>
            <a:r>
              <a:rPr kumimoji="1" lang="ko-KR" altLang="en-US" sz="3200" dirty="0"/>
              <a:t>문제 </a:t>
            </a:r>
            <a:r>
              <a:rPr kumimoji="1" lang="en-US" altLang="ko-KR" sz="3200" dirty="0"/>
              <a:t>5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:</a:t>
            </a:r>
            <a:r>
              <a:rPr kumimoji="1" lang="ko-KR" altLang="en-US" sz="3200" dirty="0"/>
              <a:t> 통장 잔고가 입력된 후</a:t>
            </a:r>
            <a:r>
              <a:rPr kumimoji="1" lang="en-US" altLang="ko-KR" sz="3200" dirty="0"/>
              <a:t>,</a:t>
            </a:r>
            <a:r>
              <a:rPr kumimoji="1" lang="ko-KR" altLang="en-US" sz="3200" dirty="0"/>
              <a:t> 최근 카드 사용 금액을 </a:t>
            </a:r>
            <a:r>
              <a:rPr kumimoji="1" lang="ko-KR" altLang="en-US" sz="3200" dirty="0" err="1"/>
              <a:t>입력받아</a:t>
            </a:r>
            <a:r>
              <a:rPr kumimoji="1" lang="ko-KR" altLang="en-US" sz="3200" dirty="0"/>
              <a:t> 잔고를 계산해 출력해주자</a:t>
            </a:r>
            <a:r>
              <a:rPr kumimoji="1" lang="en-US" altLang="ko-KR" sz="3200" dirty="0"/>
              <a:t>.</a:t>
            </a:r>
            <a:r>
              <a:rPr kumimoji="1" lang="ko-KR" altLang="en-US" sz="3200" dirty="0"/>
              <a:t> </a:t>
            </a:r>
            <a:endParaRPr kumimoji="1" lang="en-US" altLang="ko-KR" sz="3200" dirty="0"/>
          </a:p>
          <a:p>
            <a:pPr marL="0" indent="0">
              <a:buNone/>
            </a:pPr>
            <a:endParaRPr kumimoji="1" lang="en-US" altLang="ko-KR" dirty="0"/>
          </a:p>
          <a:p>
            <a:pPr lvl="1"/>
            <a:r>
              <a:rPr kumimoji="1" lang="en-US" altLang="ko-KR" dirty="0"/>
              <a:t>a)</a:t>
            </a:r>
            <a:r>
              <a:rPr kumimoji="1" lang="ko-KR" altLang="en-US" dirty="0"/>
              <a:t> 잔고가 </a:t>
            </a:r>
            <a:r>
              <a:rPr kumimoji="1" lang="ko-KR" altLang="en-US" dirty="0" err="1"/>
              <a:t>부족할때까지</a:t>
            </a:r>
            <a:r>
              <a:rPr kumimoji="1" lang="ko-KR" altLang="en-US" dirty="0"/>
              <a:t> 카드 사용 금액을 </a:t>
            </a:r>
            <a:r>
              <a:rPr kumimoji="1" lang="ko-KR" altLang="en-US" dirty="0" err="1"/>
              <a:t>입력받고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잔고가 부족한 경우 프로그램을 종료해보자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r>
              <a:rPr kumimoji="1" lang="en-US" altLang="ko-KR" dirty="0"/>
              <a:t>b) </a:t>
            </a:r>
            <a:r>
              <a:rPr kumimoji="1" lang="ko-KR" altLang="en-US" dirty="0"/>
              <a:t>카드 </a:t>
            </a:r>
            <a:r>
              <a:rPr kumimoji="1" lang="ko-KR" altLang="en-US" dirty="0" err="1"/>
              <a:t>결제시</a:t>
            </a:r>
            <a:r>
              <a:rPr kumimoji="1" lang="ko-KR" altLang="en-US" dirty="0"/>
              <a:t> 수수료가 </a:t>
            </a:r>
            <a:r>
              <a:rPr kumimoji="1" lang="en-US" altLang="ko-KR" dirty="0"/>
              <a:t>500</a:t>
            </a:r>
            <a:r>
              <a:rPr kumimoji="1" lang="ko-KR" altLang="en-US" dirty="0"/>
              <a:t>원씩 부과되는 경우를 작성해보자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0"/>
            <a:r>
              <a:rPr kumimoji="1" lang="ko-KR" altLang="en-US" sz="3200" dirty="0">
                <a:solidFill>
                  <a:prstClr val="black"/>
                </a:solidFill>
              </a:rPr>
              <a:t>문제 </a:t>
            </a:r>
            <a:r>
              <a:rPr kumimoji="1" lang="en-US" altLang="ko-KR" sz="3200" dirty="0">
                <a:solidFill>
                  <a:prstClr val="black"/>
                </a:solidFill>
              </a:rPr>
              <a:t>6</a:t>
            </a:r>
            <a:r>
              <a:rPr kumimoji="1" lang="ko-KR" altLang="en-US" sz="3200" dirty="0">
                <a:solidFill>
                  <a:prstClr val="black"/>
                </a:solidFill>
              </a:rPr>
              <a:t> </a:t>
            </a:r>
            <a:r>
              <a:rPr kumimoji="1" lang="en-US" altLang="ko-KR" sz="3200" dirty="0">
                <a:solidFill>
                  <a:prstClr val="black"/>
                </a:solidFill>
              </a:rPr>
              <a:t>:</a:t>
            </a:r>
            <a:r>
              <a:rPr kumimoji="1" lang="ko-KR" altLang="en-US" sz="3200" dirty="0">
                <a:solidFill>
                  <a:prstClr val="black"/>
                </a:solidFill>
              </a:rPr>
              <a:t> 숫자를 입력 받은 후 해당 숫자 번째에 있는 피보나치 수를 출력해보자 </a:t>
            </a:r>
            <a:endParaRPr kumimoji="1" lang="en-US" altLang="ko-KR" sz="3200" dirty="0">
              <a:solidFill>
                <a:prstClr val="black"/>
              </a:solidFill>
            </a:endParaRP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18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153D7-DBED-FE41-9006-46085D5E9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/>
          <a:lstStyle/>
          <a:p>
            <a:r>
              <a:rPr kumimoji="1" lang="ko-KR" altLang="en-US" sz="3200" dirty="0"/>
              <a:t>문제 </a:t>
            </a:r>
            <a:r>
              <a:rPr kumimoji="1" lang="en-US" altLang="ko-KR" sz="3200" dirty="0"/>
              <a:t>7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:</a:t>
            </a:r>
            <a:r>
              <a:rPr kumimoji="1" lang="ko-KR" altLang="en-US" sz="3200" dirty="0"/>
              <a:t> 두 정수를 더한 결과값을 반환하는 함수 </a:t>
            </a:r>
            <a:r>
              <a:rPr kumimoji="1" lang="en-US" altLang="ko-KR" sz="3200" dirty="0"/>
              <a:t>add</a:t>
            </a:r>
            <a:r>
              <a:rPr kumimoji="1" lang="ko-KR" altLang="en-US" sz="3200" dirty="0" err="1"/>
              <a:t>를</a:t>
            </a:r>
            <a:r>
              <a:rPr kumimoji="1" lang="ko-KR" altLang="en-US" sz="3200" dirty="0"/>
              <a:t> 작성해본다</a:t>
            </a:r>
            <a:r>
              <a:rPr kumimoji="1" lang="en-US" altLang="ko-KR" sz="3200" dirty="0"/>
              <a:t>.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r>
              <a:rPr kumimoji="1" lang="en-US" altLang="ko-KR" dirty="0"/>
              <a:t>a) </a:t>
            </a:r>
            <a:r>
              <a:rPr kumimoji="1" lang="ko-KR" altLang="en-US" dirty="0"/>
              <a:t>함수의 인자로 주소 값이 </a:t>
            </a:r>
            <a:r>
              <a:rPr kumimoji="1" lang="ko-KR" altLang="en-US" dirty="0" err="1"/>
              <a:t>넘어올때</a:t>
            </a:r>
            <a:r>
              <a:rPr kumimoji="1" lang="ko-KR" altLang="en-US" dirty="0"/>
              <a:t> 포인터를 생각해보자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b)</a:t>
            </a:r>
            <a:r>
              <a:rPr kumimoji="1" lang="ko-KR" altLang="en-US" dirty="0"/>
              <a:t> 함수에 세 개의 숫자를 인자로 받는 경우를 생각해보자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심화</a:t>
            </a:r>
            <a:r>
              <a:rPr kumimoji="1" lang="en-US" altLang="ko-KR" dirty="0"/>
              <a:t>) </a:t>
            </a:r>
            <a:r>
              <a:rPr kumimoji="1" lang="ko-KR" altLang="en-US" dirty="0"/>
              <a:t>평균을 구하는 함수 </a:t>
            </a:r>
            <a:r>
              <a:rPr kumimoji="1" lang="en-US" altLang="ko-KR" dirty="0" err="1"/>
              <a:t>avg</a:t>
            </a:r>
            <a:r>
              <a:rPr kumimoji="1" lang="ko-KR" altLang="en-US" dirty="0"/>
              <a:t> 함수를 작성해보자</a:t>
            </a:r>
            <a:r>
              <a:rPr kumimoji="1" lang="en-US" altLang="ko-KR" dirty="0"/>
              <a:t>.</a:t>
            </a:r>
            <a:r>
              <a:rPr kumimoji="1" lang="ko-KR" altLang="en-US" dirty="0"/>
              <a:t> 평균은 실수가 될 수 있음을 유의하자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76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153D7-DBED-FE41-9006-46085D5E9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/>
          <a:lstStyle/>
          <a:p>
            <a:r>
              <a:rPr kumimoji="1" lang="ko-KR" altLang="en-US" sz="3200" dirty="0"/>
              <a:t>문제 </a:t>
            </a:r>
            <a:r>
              <a:rPr kumimoji="1" lang="en-US" altLang="ko-KR" sz="3200" dirty="0"/>
              <a:t>8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:</a:t>
            </a:r>
            <a:r>
              <a:rPr kumimoji="1" lang="ko-KR" altLang="en-US" sz="3200" dirty="0"/>
              <a:t> 두 정수를 더한 결과값을 반환하는 함수 </a:t>
            </a:r>
            <a:r>
              <a:rPr kumimoji="1" lang="en-US" altLang="ko-KR" sz="3200" dirty="0"/>
              <a:t>add</a:t>
            </a:r>
            <a:r>
              <a:rPr kumimoji="1" lang="ko-KR" altLang="en-US" sz="3200" dirty="0" err="1"/>
              <a:t>를</a:t>
            </a:r>
            <a:r>
              <a:rPr kumimoji="1" lang="ko-KR" altLang="en-US" sz="3200" dirty="0"/>
              <a:t> 작성해본다</a:t>
            </a:r>
            <a:r>
              <a:rPr kumimoji="1" lang="en-US" altLang="ko-KR" sz="3200" dirty="0"/>
              <a:t>.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r>
              <a:rPr kumimoji="1" lang="en-US" altLang="ko-KR" dirty="0"/>
              <a:t>a) </a:t>
            </a:r>
            <a:r>
              <a:rPr kumimoji="1" lang="ko-KR" altLang="en-US" dirty="0"/>
              <a:t>함수의 인자로 주소 값이 </a:t>
            </a:r>
            <a:r>
              <a:rPr kumimoji="1" lang="ko-KR" altLang="en-US" dirty="0" err="1"/>
              <a:t>넘어올때</a:t>
            </a:r>
            <a:r>
              <a:rPr kumimoji="1" lang="ko-KR" altLang="en-US" dirty="0"/>
              <a:t> 포인터를 생각해보자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b)</a:t>
            </a:r>
            <a:r>
              <a:rPr kumimoji="1" lang="ko-KR" altLang="en-US" dirty="0"/>
              <a:t> 함수에 세 개의 숫자를 인자로 받는 경우를 생각해보자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91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320</Words>
  <Application>Microsoft Macintosh PowerPoint</Application>
  <PresentationFormat>와이드스크린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화요일 스터디 연습문제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04.03 연습문제</dc:title>
  <dc:creator>제한재</dc:creator>
  <cp:lastModifiedBy>제한재</cp:lastModifiedBy>
  <cp:revision>3</cp:revision>
  <dcterms:created xsi:type="dcterms:W3CDTF">2018-04-03T08:32:39Z</dcterms:created>
  <dcterms:modified xsi:type="dcterms:W3CDTF">2018-04-03T09:02:24Z</dcterms:modified>
</cp:coreProperties>
</file>