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6E58A2-95BD-2B4A-9DBC-F83DC26251CF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61F09E73-B408-9F4E-AC3E-F8EA01C4E10A}">
      <dgm:prSet phldrT="[Text]"/>
      <dgm:spPr/>
      <dgm:t>
        <a:bodyPr/>
        <a:lstStyle/>
        <a:p>
          <a:r>
            <a:rPr lang="ko-KR" altLang="en-US" dirty="0"/>
            <a:t>데이터</a:t>
          </a:r>
          <a:endParaRPr lang="en-US" dirty="0"/>
        </a:p>
      </dgm:t>
    </dgm:pt>
    <dgm:pt modelId="{D4DE0335-FFE5-9341-B825-6F69291BE7CF}" type="parTrans" cxnId="{24C91573-8E45-4B43-90C8-A4C14784CD4A}">
      <dgm:prSet/>
      <dgm:spPr/>
      <dgm:t>
        <a:bodyPr/>
        <a:lstStyle/>
        <a:p>
          <a:endParaRPr lang="en-US"/>
        </a:p>
      </dgm:t>
    </dgm:pt>
    <dgm:pt modelId="{3C831020-B71F-004A-A6CA-27F239894937}" type="sibTrans" cxnId="{24C91573-8E45-4B43-90C8-A4C14784CD4A}">
      <dgm:prSet/>
      <dgm:spPr/>
      <dgm:t>
        <a:bodyPr/>
        <a:lstStyle/>
        <a:p>
          <a:endParaRPr lang="en-US"/>
        </a:p>
      </dgm:t>
    </dgm:pt>
    <dgm:pt modelId="{DE3E8555-E3B2-2C4E-83C3-994266684061}">
      <dgm:prSet phldrT="[Text]"/>
      <dgm:spPr/>
      <dgm:t>
        <a:bodyPr/>
        <a:lstStyle/>
        <a:p>
          <a:r>
            <a:rPr lang="ko-KR" altLang="en-US" dirty="0"/>
            <a:t>정보</a:t>
          </a:r>
          <a:endParaRPr lang="en-US" dirty="0"/>
        </a:p>
      </dgm:t>
    </dgm:pt>
    <dgm:pt modelId="{25626431-75A3-ED43-BDE0-D5E67CDFE3AE}" type="parTrans" cxnId="{284722DD-64EF-6940-8C68-988EFD7EA9C3}">
      <dgm:prSet/>
      <dgm:spPr/>
      <dgm:t>
        <a:bodyPr/>
        <a:lstStyle/>
        <a:p>
          <a:endParaRPr lang="en-US"/>
        </a:p>
      </dgm:t>
    </dgm:pt>
    <dgm:pt modelId="{A447CF6D-1E46-F447-8F17-979300F82608}" type="sibTrans" cxnId="{284722DD-64EF-6940-8C68-988EFD7EA9C3}">
      <dgm:prSet/>
      <dgm:spPr/>
      <dgm:t>
        <a:bodyPr/>
        <a:lstStyle/>
        <a:p>
          <a:endParaRPr lang="en-US"/>
        </a:p>
      </dgm:t>
    </dgm:pt>
    <dgm:pt modelId="{F697985D-B494-7343-922A-AEAD1ED99555}">
      <dgm:prSet phldrT="[Text]"/>
      <dgm:spPr/>
      <dgm:t>
        <a:bodyPr/>
        <a:lstStyle/>
        <a:p>
          <a:r>
            <a:rPr lang="ko-KR" altLang="en-US" dirty="0"/>
            <a:t>지식</a:t>
          </a:r>
          <a:endParaRPr lang="en-US" dirty="0"/>
        </a:p>
      </dgm:t>
    </dgm:pt>
    <dgm:pt modelId="{C21FB44A-BC2A-2949-B8B1-BFF532B125A5}" type="parTrans" cxnId="{6C230973-BE31-B14C-947A-BCFB536D4544}">
      <dgm:prSet/>
      <dgm:spPr/>
      <dgm:t>
        <a:bodyPr/>
        <a:lstStyle/>
        <a:p>
          <a:endParaRPr lang="en-US"/>
        </a:p>
      </dgm:t>
    </dgm:pt>
    <dgm:pt modelId="{4EC308F4-FAE7-094D-9DAD-886035B5D6DE}" type="sibTrans" cxnId="{6C230973-BE31-B14C-947A-BCFB536D4544}">
      <dgm:prSet/>
      <dgm:spPr/>
      <dgm:t>
        <a:bodyPr/>
        <a:lstStyle/>
        <a:p>
          <a:endParaRPr lang="en-US"/>
        </a:p>
      </dgm:t>
    </dgm:pt>
    <dgm:pt modelId="{C948C4AC-A982-AA40-9B67-8B8A18F4B468}" type="pres">
      <dgm:prSet presAssocID="{9C6E58A2-95BD-2B4A-9DBC-F83DC26251CF}" presName="Name0" presStyleCnt="0">
        <dgm:presLayoutVars>
          <dgm:dir/>
          <dgm:resizeHandles val="exact"/>
        </dgm:presLayoutVars>
      </dgm:prSet>
      <dgm:spPr/>
    </dgm:pt>
    <dgm:pt modelId="{46CEA857-B2BE-E446-AB6F-9CB519C7F90E}" type="pres">
      <dgm:prSet presAssocID="{61F09E73-B408-9F4E-AC3E-F8EA01C4E10A}" presName="node" presStyleLbl="node1" presStyleIdx="0" presStyleCnt="3">
        <dgm:presLayoutVars>
          <dgm:bulletEnabled val="1"/>
        </dgm:presLayoutVars>
      </dgm:prSet>
      <dgm:spPr/>
    </dgm:pt>
    <dgm:pt modelId="{F1A60D51-7B94-1046-8D1D-D3CF5990EC9B}" type="pres">
      <dgm:prSet presAssocID="{3C831020-B71F-004A-A6CA-27F239894937}" presName="sibTrans" presStyleLbl="sibTrans2D1" presStyleIdx="0" presStyleCnt="2"/>
      <dgm:spPr/>
    </dgm:pt>
    <dgm:pt modelId="{0C8A73DD-FB17-3942-AA5F-042455DED4D5}" type="pres">
      <dgm:prSet presAssocID="{3C831020-B71F-004A-A6CA-27F239894937}" presName="connectorText" presStyleLbl="sibTrans2D1" presStyleIdx="0" presStyleCnt="2"/>
      <dgm:spPr/>
    </dgm:pt>
    <dgm:pt modelId="{F5808527-B1BE-C744-BFB2-E6F1D8637485}" type="pres">
      <dgm:prSet presAssocID="{DE3E8555-E3B2-2C4E-83C3-994266684061}" presName="node" presStyleLbl="node1" presStyleIdx="1" presStyleCnt="3">
        <dgm:presLayoutVars>
          <dgm:bulletEnabled val="1"/>
        </dgm:presLayoutVars>
      </dgm:prSet>
      <dgm:spPr/>
    </dgm:pt>
    <dgm:pt modelId="{6414C939-4234-0D43-BB6A-39229F5E920B}" type="pres">
      <dgm:prSet presAssocID="{A447CF6D-1E46-F447-8F17-979300F82608}" presName="sibTrans" presStyleLbl="sibTrans2D1" presStyleIdx="1" presStyleCnt="2"/>
      <dgm:spPr/>
    </dgm:pt>
    <dgm:pt modelId="{B2F50A78-869B-A341-B9D9-26230E28C3F3}" type="pres">
      <dgm:prSet presAssocID="{A447CF6D-1E46-F447-8F17-979300F82608}" presName="connectorText" presStyleLbl="sibTrans2D1" presStyleIdx="1" presStyleCnt="2"/>
      <dgm:spPr/>
    </dgm:pt>
    <dgm:pt modelId="{ECEA772F-383B-2A4F-AFE4-DFC72A01404B}" type="pres">
      <dgm:prSet presAssocID="{F697985D-B494-7343-922A-AEAD1ED99555}" presName="node" presStyleLbl="node1" presStyleIdx="2" presStyleCnt="3">
        <dgm:presLayoutVars>
          <dgm:bulletEnabled val="1"/>
        </dgm:presLayoutVars>
      </dgm:prSet>
      <dgm:spPr/>
    </dgm:pt>
  </dgm:ptLst>
  <dgm:cxnLst>
    <dgm:cxn modelId="{F5CFE110-1CCC-D347-98C9-17681CC967E0}" type="presOf" srcId="{A447CF6D-1E46-F447-8F17-979300F82608}" destId="{6414C939-4234-0D43-BB6A-39229F5E920B}" srcOrd="0" destOrd="0" presId="urn:microsoft.com/office/officeart/2005/8/layout/process1"/>
    <dgm:cxn modelId="{0CCCE02D-58E3-5148-A0D6-E07C6B13A133}" type="presOf" srcId="{3C831020-B71F-004A-A6CA-27F239894937}" destId="{0C8A73DD-FB17-3942-AA5F-042455DED4D5}" srcOrd="1" destOrd="0" presId="urn:microsoft.com/office/officeart/2005/8/layout/process1"/>
    <dgm:cxn modelId="{8A0BA05C-4ADB-D045-B55D-AD50E583FEB8}" type="presOf" srcId="{DE3E8555-E3B2-2C4E-83C3-994266684061}" destId="{F5808527-B1BE-C744-BFB2-E6F1D8637485}" srcOrd="0" destOrd="0" presId="urn:microsoft.com/office/officeart/2005/8/layout/process1"/>
    <dgm:cxn modelId="{AB99D56D-1686-DB45-A71A-415D601543C1}" type="presOf" srcId="{A447CF6D-1E46-F447-8F17-979300F82608}" destId="{B2F50A78-869B-A341-B9D9-26230E28C3F3}" srcOrd="1" destOrd="0" presId="urn:microsoft.com/office/officeart/2005/8/layout/process1"/>
    <dgm:cxn modelId="{6C230973-BE31-B14C-947A-BCFB536D4544}" srcId="{9C6E58A2-95BD-2B4A-9DBC-F83DC26251CF}" destId="{F697985D-B494-7343-922A-AEAD1ED99555}" srcOrd="2" destOrd="0" parTransId="{C21FB44A-BC2A-2949-B8B1-BFF532B125A5}" sibTransId="{4EC308F4-FAE7-094D-9DAD-886035B5D6DE}"/>
    <dgm:cxn modelId="{24C91573-8E45-4B43-90C8-A4C14784CD4A}" srcId="{9C6E58A2-95BD-2B4A-9DBC-F83DC26251CF}" destId="{61F09E73-B408-9F4E-AC3E-F8EA01C4E10A}" srcOrd="0" destOrd="0" parTransId="{D4DE0335-FFE5-9341-B825-6F69291BE7CF}" sibTransId="{3C831020-B71F-004A-A6CA-27F239894937}"/>
    <dgm:cxn modelId="{B0A7D079-E74F-3946-9B2F-5B973D5B1BC2}" type="presOf" srcId="{61F09E73-B408-9F4E-AC3E-F8EA01C4E10A}" destId="{46CEA857-B2BE-E446-AB6F-9CB519C7F90E}" srcOrd="0" destOrd="0" presId="urn:microsoft.com/office/officeart/2005/8/layout/process1"/>
    <dgm:cxn modelId="{C502148B-AA68-C143-992E-A9CD6B319C66}" type="presOf" srcId="{3C831020-B71F-004A-A6CA-27F239894937}" destId="{F1A60D51-7B94-1046-8D1D-D3CF5990EC9B}" srcOrd="0" destOrd="0" presId="urn:microsoft.com/office/officeart/2005/8/layout/process1"/>
    <dgm:cxn modelId="{E39C68A0-C62B-F141-B0FD-F94256F401E0}" type="presOf" srcId="{F697985D-B494-7343-922A-AEAD1ED99555}" destId="{ECEA772F-383B-2A4F-AFE4-DFC72A01404B}" srcOrd="0" destOrd="0" presId="urn:microsoft.com/office/officeart/2005/8/layout/process1"/>
    <dgm:cxn modelId="{284722DD-64EF-6940-8C68-988EFD7EA9C3}" srcId="{9C6E58A2-95BD-2B4A-9DBC-F83DC26251CF}" destId="{DE3E8555-E3B2-2C4E-83C3-994266684061}" srcOrd="1" destOrd="0" parTransId="{25626431-75A3-ED43-BDE0-D5E67CDFE3AE}" sibTransId="{A447CF6D-1E46-F447-8F17-979300F82608}"/>
    <dgm:cxn modelId="{06DF03FA-7345-2240-869C-48C087B6655D}" type="presOf" srcId="{9C6E58A2-95BD-2B4A-9DBC-F83DC26251CF}" destId="{C948C4AC-A982-AA40-9B67-8B8A18F4B468}" srcOrd="0" destOrd="0" presId="urn:microsoft.com/office/officeart/2005/8/layout/process1"/>
    <dgm:cxn modelId="{96ECE743-EB52-CD40-94B1-952BD0D8FF85}" type="presParOf" srcId="{C948C4AC-A982-AA40-9B67-8B8A18F4B468}" destId="{46CEA857-B2BE-E446-AB6F-9CB519C7F90E}" srcOrd="0" destOrd="0" presId="urn:microsoft.com/office/officeart/2005/8/layout/process1"/>
    <dgm:cxn modelId="{96E9610E-F324-F548-91FD-823C97EE48EE}" type="presParOf" srcId="{C948C4AC-A982-AA40-9B67-8B8A18F4B468}" destId="{F1A60D51-7B94-1046-8D1D-D3CF5990EC9B}" srcOrd="1" destOrd="0" presId="urn:microsoft.com/office/officeart/2005/8/layout/process1"/>
    <dgm:cxn modelId="{3A5DDC7B-C2C3-244E-9BC8-4674239902F2}" type="presParOf" srcId="{F1A60D51-7B94-1046-8D1D-D3CF5990EC9B}" destId="{0C8A73DD-FB17-3942-AA5F-042455DED4D5}" srcOrd="0" destOrd="0" presId="urn:microsoft.com/office/officeart/2005/8/layout/process1"/>
    <dgm:cxn modelId="{FEAFCEF5-9AD7-BC40-98CB-3C321F4FB254}" type="presParOf" srcId="{C948C4AC-A982-AA40-9B67-8B8A18F4B468}" destId="{F5808527-B1BE-C744-BFB2-E6F1D8637485}" srcOrd="2" destOrd="0" presId="urn:microsoft.com/office/officeart/2005/8/layout/process1"/>
    <dgm:cxn modelId="{3D281FDB-57EE-ED4C-A355-8CA7AD6ED050}" type="presParOf" srcId="{C948C4AC-A982-AA40-9B67-8B8A18F4B468}" destId="{6414C939-4234-0D43-BB6A-39229F5E920B}" srcOrd="3" destOrd="0" presId="urn:microsoft.com/office/officeart/2005/8/layout/process1"/>
    <dgm:cxn modelId="{6051F7BA-2A40-F842-B9D1-F4849D51AFD8}" type="presParOf" srcId="{6414C939-4234-0D43-BB6A-39229F5E920B}" destId="{B2F50A78-869B-A341-B9D9-26230E28C3F3}" srcOrd="0" destOrd="0" presId="urn:microsoft.com/office/officeart/2005/8/layout/process1"/>
    <dgm:cxn modelId="{0FE1542F-D27E-614C-AD3D-CEA55CF88782}" type="presParOf" srcId="{C948C4AC-A982-AA40-9B67-8B8A18F4B468}" destId="{ECEA772F-383B-2A4F-AFE4-DFC72A01404B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018BBB-1C06-544D-BD0B-C1763BBE0719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11427BF8-2A0E-0E41-8137-B75B20B9AE42}">
      <dgm:prSet phldrT="[Text]"/>
      <dgm:spPr/>
      <dgm:t>
        <a:bodyPr/>
        <a:lstStyle/>
        <a:p>
          <a:r>
            <a:rPr lang="ko-KR" altLang="en-US" dirty="0"/>
            <a:t>전체 흐름</a:t>
          </a:r>
          <a:endParaRPr lang="en-US" dirty="0"/>
        </a:p>
      </dgm:t>
    </dgm:pt>
    <dgm:pt modelId="{627CEBC7-7E2A-584E-B56A-524BCBFA81A5}" type="parTrans" cxnId="{3A84414E-32A3-4C41-B807-E9603C6409A8}">
      <dgm:prSet/>
      <dgm:spPr/>
      <dgm:t>
        <a:bodyPr/>
        <a:lstStyle/>
        <a:p>
          <a:endParaRPr lang="en-US"/>
        </a:p>
      </dgm:t>
    </dgm:pt>
    <dgm:pt modelId="{20D3B89D-6097-9043-BD53-0BE6A384A203}" type="sibTrans" cxnId="{3A84414E-32A3-4C41-B807-E9603C6409A8}">
      <dgm:prSet/>
      <dgm:spPr/>
      <dgm:t>
        <a:bodyPr/>
        <a:lstStyle/>
        <a:p>
          <a:endParaRPr lang="en-US"/>
        </a:p>
      </dgm:t>
    </dgm:pt>
    <dgm:pt modelId="{40BD29B5-FCCC-5644-AF27-8B92919FE6FF}" type="pres">
      <dgm:prSet presAssocID="{A8018BBB-1C06-544D-BD0B-C1763BBE0719}" presName="Name0" presStyleCnt="0">
        <dgm:presLayoutVars>
          <dgm:dir/>
          <dgm:resizeHandles val="exact"/>
        </dgm:presLayoutVars>
      </dgm:prSet>
      <dgm:spPr/>
    </dgm:pt>
    <dgm:pt modelId="{12E0BF3D-DF73-E14C-AA02-A4C6E76459CA}" type="pres">
      <dgm:prSet presAssocID="{11427BF8-2A0E-0E41-8137-B75B20B9AE42}" presName="node" presStyleLbl="node1" presStyleIdx="0" presStyleCnt="1" custScaleX="100098" custLinFactNeighborX="17807" custLinFactNeighborY="-36806">
        <dgm:presLayoutVars>
          <dgm:bulletEnabled val="1"/>
        </dgm:presLayoutVars>
      </dgm:prSet>
      <dgm:spPr/>
    </dgm:pt>
  </dgm:ptLst>
  <dgm:cxnLst>
    <dgm:cxn modelId="{C851DF2E-7CF4-4742-9A09-8915D610AE39}" type="presOf" srcId="{A8018BBB-1C06-544D-BD0B-C1763BBE0719}" destId="{40BD29B5-FCCC-5644-AF27-8B92919FE6FF}" srcOrd="0" destOrd="0" presId="urn:microsoft.com/office/officeart/2005/8/layout/process1"/>
    <dgm:cxn modelId="{3A84414E-32A3-4C41-B807-E9603C6409A8}" srcId="{A8018BBB-1C06-544D-BD0B-C1763BBE0719}" destId="{11427BF8-2A0E-0E41-8137-B75B20B9AE42}" srcOrd="0" destOrd="0" parTransId="{627CEBC7-7E2A-584E-B56A-524BCBFA81A5}" sibTransId="{20D3B89D-6097-9043-BD53-0BE6A384A203}"/>
    <dgm:cxn modelId="{923B6069-E3D3-5846-862B-33C744D2EBD7}" type="presOf" srcId="{11427BF8-2A0E-0E41-8137-B75B20B9AE42}" destId="{12E0BF3D-DF73-E14C-AA02-A4C6E76459CA}" srcOrd="0" destOrd="0" presId="urn:microsoft.com/office/officeart/2005/8/layout/process1"/>
    <dgm:cxn modelId="{189686F0-C8FA-6A40-AE4C-1E380E8B4635}" type="presParOf" srcId="{40BD29B5-FCCC-5644-AF27-8B92919FE6FF}" destId="{12E0BF3D-DF73-E14C-AA02-A4C6E76459CA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C1621DC-608F-F842-A5CE-AC72CEF64F46}" type="doc">
      <dgm:prSet loTypeId="urn:microsoft.com/office/officeart/2005/8/layout/equation1" loCatId="" qsTypeId="urn:microsoft.com/office/officeart/2005/8/quickstyle/simple1" qsCatId="simple" csTypeId="urn:microsoft.com/office/officeart/2005/8/colors/accent1_2" csCatId="accent1" phldr="1"/>
      <dgm:spPr/>
    </dgm:pt>
    <dgm:pt modelId="{B289AC53-F529-A14B-ABF9-84A51BDA6A09}">
      <dgm:prSet phldrT="[Text]"/>
      <dgm:spPr/>
      <dgm:t>
        <a:bodyPr/>
        <a:lstStyle/>
        <a:p>
          <a:r>
            <a:rPr lang="ko-KR" altLang="en-US" dirty="0"/>
            <a:t>데이터</a:t>
          </a:r>
          <a:endParaRPr lang="en-US" dirty="0"/>
        </a:p>
      </dgm:t>
    </dgm:pt>
    <dgm:pt modelId="{632035A4-5D9E-0447-9C0C-BC7F4B4AFF83}" type="parTrans" cxnId="{B244F549-90C3-834F-81E1-EAE8844F282A}">
      <dgm:prSet/>
      <dgm:spPr/>
      <dgm:t>
        <a:bodyPr/>
        <a:lstStyle/>
        <a:p>
          <a:endParaRPr lang="en-US"/>
        </a:p>
      </dgm:t>
    </dgm:pt>
    <dgm:pt modelId="{98D72ADC-64D9-F749-A98C-F9E983433B14}" type="sibTrans" cxnId="{B244F549-90C3-834F-81E1-EAE8844F282A}">
      <dgm:prSet/>
      <dgm:spPr/>
      <dgm:t>
        <a:bodyPr/>
        <a:lstStyle/>
        <a:p>
          <a:endParaRPr lang="en-US"/>
        </a:p>
      </dgm:t>
    </dgm:pt>
    <dgm:pt modelId="{62597D39-87BD-544F-850D-47FDD2EFC45F}">
      <dgm:prSet phldrT="[Text]"/>
      <dgm:spPr/>
      <dgm:t>
        <a:bodyPr/>
        <a:lstStyle/>
        <a:p>
          <a:r>
            <a:rPr lang="ko-KR" altLang="en-US" dirty="0"/>
            <a:t>의미</a:t>
          </a:r>
          <a:endParaRPr lang="en-US" dirty="0"/>
        </a:p>
      </dgm:t>
    </dgm:pt>
    <dgm:pt modelId="{7A6DD972-85AB-D849-AD27-F8595EB59D32}" type="parTrans" cxnId="{47FC3BB8-45C5-2449-9D7C-16EFA6A7439C}">
      <dgm:prSet/>
      <dgm:spPr/>
      <dgm:t>
        <a:bodyPr/>
        <a:lstStyle/>
        <a:p>
          <a:endParaRPr lang="en-US"/>
        </a:p>
      </dgm:t>
    </dgm:pt>
    <dgm:pt modelId="{069CE203-E64D-3F49-BFD5-7FFA73D3882B}" type="sibTrans" cxnId="{47FC3BB8-45C5-2449-9D7C-16EFA6A7439C}">
      <dgm:prSet/>
      <dgm:spPr/>
      <dgm:t>
        <a:bodyPr/>
        <a:lstStyle/>
        <a:p>
          <a:endParaRPr lang="en-US"/>
        </a:p>
      </dgm:t>
    </dgm:pt>
    <dgm:pt modelId="{0928294C-E2AC-A64A-A618-064E603A2B82}">
      <dgm:prSet phldrT="[Text]"/>
      <dgm:spPr/>
      <dgm:t>
        <a:bodyPr/>
        <a:lstStyle/>
        <a:p>
          <a:r>
            <a:rPr lang="ko-KR" altLang="en-US" dirty="0"/>
            <a:t>정보</a:t>
          </a:r>
          <a:endParaRPr lang="en-US" dirty="0"/>
        </a:p>
      </dgm:t>
    </dgm:pt>
    <dgm:pt modelId="{FB3D41C2-E47E-B14D-8554-07CFF936FFFD}" type="parTrans" cxnId="{9051F806-FE29-FD4A-B949-BA33A5619D05}">
      <dgm:prSet/>
      <dgm:spPr/>
      <dgm:t>
        <a:bodyPr/>
        <a:lstStyle/>
        <a:p>
          <a:endParaRPr lang="en-US"/>
        </a:p>
      </dgm:t>
    </dgm:pt>
    <dgm:pt modelId="{C0298523-AAED-D84B-B733-854ECE868E0F}" type="sibTrans" cxnId="{9051F806-FE29-FD4A-B949-BA33A5619D05}">
      <dgm:prSet/>
      <dgm:spPr/>
      <dgm:t>
        <a:bodyPr/>
        <a:lstStyle/>
        <a:p>
          <a:endParaRPr lang="en-US"/>
        </a:p>
      </dgm:t>
    </dgm:pt>
    <dgm:pt modelId="{B0534FEE-C38A-F940-BDA8-5F98925ABB6E}" type="pres">
      <dgm:prSet presAssocID="{7C1621DC-608F-F842-A5CE-AC72CEF64F46}" presName="linearFlow" presStyleCnt="0">
        <dgm:presLayoutVars>
          <dgm:dir/>
          <dgm:resizeHandles val="exact"/>
        </dgm:presLayoutVars>
      </dgm:prSet>
      <dgm:spPr/>
    </dgm:pt>
    <dgm:pt modelId="{345D173C-E587-B049-8021-1DC14D85E56E}" type="pres">
      <dgm:prSet presAssocID="{B289AC53-F529-A14B-ABF9-84A51BDA6A09}" presName="node" presStyleLbl="node1" presStyleIdx="0" presStyleCnt="3">
        <dgm:presLayoutVars>
          <dgm:bulletEnabled val="1"/>
        </dgm:presLayoutVars>
      </dgm:prSet>
      <dgm:spPr/>
    </dgm:pt>
    <dgm:pt modelId="{2C49F0E2-54D2-2F49-9BFD-FD083FE0034E}" type="pres">
      <dgm:prSet presAssocID="{98D72ADC-64D9-F749-A98C-F9E983433B14}" presName="spacerL" presStyleCnt="0"/>
      <dgm:spPr/>
    </dgm:pt>
    <dgm:pt modelId="{46F5CDB2-9100-C241-83A3-043A33C2B290}" type="pres">
      <dgm:prSet presAssocID="{98D72ADC-64D9-F749-A98C-F9E983433B14}" presName="sibTrans" presStyleLbl="sibTrans2D1" presStyleIdx="0" presStyleCnt="2"/>
      <dgm:spPr/>
    </dgm:pt>
    <dgm:pt modelId="{49EC3B6D-8AAB-004E-9842-671E6A9ADF32}" type="pres">
      <dgm:prSet presAssocID="{98D72ADC-64D9-F749-A98C-F9E983433B14}" presName="spacerR" presStyleCnt="0"/>
      <dgm:spPr/>
    </dgm:pt>
    <dgm:pt modelId="{B6D8C11A-AF0F-DA49-8A07-ABE6D4437351}" type="pres">
      <dgm:prSet presAssocID="{62597D39-87BD-544F-850D-47FDD2EFC45F}" presName="node" presStyleLbl="node1" presStyleIdx="1" presStyleCnt="3">
        <dgm:presLayoutVars>
          <dgm:bulletEnabled val="1"/>
        </dgm:presLayoutVars>
      </dgm:prSet>
      <dgm:spPr/>
    </dgm:pt>
    <dgm:pt modelId="{92630D46-A9EC-8D4A-93F8-7904D9532D81}" type="pres">
      <dgm:prSet presAssocID="{069CE203-E64D-3F49-BFD5-7FFA73D3882B}" presName="spacerL" presStyleCnt="0"/>
      <dgm:spPr/>
    </dgm:pt>
    <dgm:pt modelId="{C33EE2EC-AA84-3F43-AF51-AB95E46E1EC9}" type="pres">
      <dgm:prSet presAssocID="{069CE203-E64D-3F49-BFD5-7FFA73D3882B}" presName="sibTrans" presStyleLbl="sibTrans2D1" presStyleIdx="1" presStyleCnt="2"/>
      <dgm:spPr/>
    </dgm:pt>
    <dgm:pt modelId="{889E4D23-8D68-C344-BDB9-C84D027EADFF}" type="pres">
      <dgm:prSet presAssocID="{069CE203-E64D-3F49-BFD5-7FFA73D3882B}" presName="spacerR" presStyleCnt="0"/>
      <dgm:spPr/>
    </dgm:pt>
    <dgm:pt modelId="{7CCA713E-103D-B447-BDC6-1F86933EB430}" type="pres">
      <dgm:prSet presAssocID="{0928294C-E2AC-A64A-A618-064E603A2B82}" presName="node" presStyleLbl="node1" presStyleIdx="2" presStyleCnt="3">
        <dgm:presLayoutVars>
          <dgm:bulletEnabled val="1"/>
        </dgm:presLayoutVars>
      </dgm:prSet>
      <dgm:spPr/>
    </dgm:pt>
  </dgm:ptLst>
  <dgm:cxnLst>
    <dgm:cxn modelId="{9051F806-FE29-FD4A-B949-BA33A5619D05}" srcId="{7C1621DC-608F-F842-A5CE-AC72CEF64F46}" destId="{0928294C-E2AC-A64A-A618-064E603A2B82}" srcOrd="2" destOrd="0" parTransId="{FB3D41C2-E47E-B14D-8554-07CFF936FFFD}" sibTransId="{C0298523-AAED-D84B-B733-854ECE868E0F}"/>
    <dgm:cxn modelId="{35E6B730-DB03-4042-95B7-1F416CFE2FAF}" type="presOf" srcId="{62597D39-87BD-544F-850D-47FDD2EFC45F}" destId="{B6D8C11A-AF0F-DA49-8A07-ABE6D4437351}" srcOrd="0" destOrd="0" presId="urn:microsoft.com/office/officeart/2005/8/layout/equation1"/>
    <dgm:cxn modelId="{F9B9DB39-67A8-B949-B2BB-3E78CF778CB7}" type="presOf" srcId="{98D72ADC-64D9-F749-A98C-F9E983433B14}" destId="{46F5CDB2-9100-C241-83A3-043A33C2B290}" srcOrd="0" destOrd="0" presId="urn:microsoft.com/office/officeart/2005/8/layout/equation1"/>
    <dgm:cxn modelId="{B244F549-90C3-834F-81E1-EAE8844F282A}" srcId="{7C1621DC-608F-F842-A5CE-AC72CEF64F46}" destId="{B289AC53-F529-A14B-ABF9-84A51BDA6A09}" srcOrd="0" destOrd="0" parTransId="{632035A4-5D9E-0447-9C0C-BC7F4B4AFF83}" sibTransId="{98D72ADC-64D9-F749-A98C-F9E983433B14}"/>
    <dgm:cxn modelId="{2ABA5E53-BBCC-C742-A2A9-FC4AA1FA12E5}" type="presOf" srcId="{069CE203-E64D-3F49-BFD5-7FFA73D3882B}" destId="{C33EE2EC-AA84-3F43-AF51-AB95E46E1EC9}" srcOrd="0" destOrd="0" presId="urn:microsoft.com/office/officeart/2005/8/layout/equation1"/>
    <dgm:cxn modelId="{3E9507B6-21DB-EF47-A709-374F3FDF0153}" type="presOf" srcId="{7C1621DC-608F-F842-A5CE-AC72CEF64F46}" destId="{B0534FEE-C38A-F940-BDA8-5F98925ABB6E}" srcOrd="0" destOrd="0" presId="urn:microsoft.com/office/officeart/2005/8/layout/equation1"/>
    <dgm:cxn modelId="{47FC3BB8-45C5-2449-9D7C-16EFA6A7439C}" srcId="{7C1621DC-608F-F842-A5CE-AC72CEF64F46}" destId="{62597D39-87BD-544F-850D-47FDD2EFC45F}" srcOrd="1" destOrd="0" parTransId="{7A6DD972-85AB-D849-AD27-F8595EB59D32}" sibTransId="{069CE203-E64D-3F49-BFD5-7FFA73D3882B}"/>
    <dgm:cxn modelId="{1F66A0EF-D48D-6F43-8F50-FE16CECAE922}" type="presOf" srcId="{B289AC53-F529-A14B-ABF9-84A51BDA6A09}" destId="{345D173C-E587-B049-8021-1DC14D85E56E}" srcOrd="0" destOrd="0" presId="urn:microsoft.com/office/officeart/2005/8/layout/equation1"/>
    <dgm:cxn modelId="{64D876F6-F0BF-0D4D-9BDF-9CC597B90D21}" type="presOf" srcId="{0928294C-E2AC-A64A-A618-064E603A2B82}" destId="{7CCA713E-103D-B447-BDC6-1F86933EB430}" srcOrd="0" destOrd="0" presId="urn:microsoft.com/office/officeart/2005/8/layout/equation1"/>
    <dgm:cxn modelId="{C09DEF8C-59CF-BD46-8994-3AD2E658C5CF}" type="presParOf" srcId="{B0534FEE-C38A-F940-BDA8-5F98925ABB6E}" destId="{345D173C-E587-B049-8021-1DC14D85E56E}" srcOrd="0" destOrd="0" presId="urn:microsoft.com/office/officeart/2005/8/layout/equation1"/>
    <dgm:cxn modelId="{61D6304A-8C9F-4241-88FA-0F52792A7CCA}" type="presParOf" srcId="{B0534FEE-C38A-F940-BDA8-5F98925ABB6E}" destId="{2C49F0E2-54D2-2F49-9BFD-FD083FE0034E}" srcOrd="1" destOrd="0" presId="urn:microsoft.com/office/officeart/2005/8/layout/equation1"/>
    <dgm:cxn modelId="{4F0788C4-9FAA-3D48-A335-DA4FFD0B1C7E}" type="presParOf" srcId="{B0534FEE-C38A-F940-BDA8-5F98925ABB6E}" destId="{46F5CDB2-9100-C241-83A3-043A33C2B290}" srcOrd="2" destOrd="0" presId="urn:microsoft.com/office/officeart/2005/8/layout/equation1"/>
    <dgm:cxn modelId="{1802727B-0397-ED4B-9B20-09DB9C0F1F1D}" type="presParOf" srcId="{B0534FEE-C38A-F940-BDA8-5F98925ABB6E}" destId="{49EC3B6D-8AAB-004E-9842-671E6A9ADF32}" srcOrd="3" destOrd="0" presId="urn:microsoft.com/office/officeart/2005/8/layout/equation1"/>
    <dgm:cxn modelId="{E7D1B657-B1DB-4446-8DA1-DC74E5760890}" type="presParOf" srcId="{B0534FEE-C38A-F940-BDA8-5F98925ABB6E}" destId="{B6D8C11A-AF0F-DA49-8A07-ABE6D4437351}" srcOrd="4" destOrd="0" presId="urn:microsoft.com/office/officeart/2005/8/layout/equation1"/>
    <dgm:cxn modelId="{713EAFD5-9D69-1140-B70A-4ED1210B05A1}" type="presParOf" srcId="{B0534FEE-C38A-F940-BDA8-5F98925ABB6E}" destId="{92630D46-A9EC-8D4A-93F8-7904D9532D81}" srcOrd="5" destOrd="0" presId="urn:microsoft.com/office/officeart/2005/8/layout/equation1"/>
    <dgm:cxn modelId="{623648E2-68F9-2E4A-9D39-FFDB885D1891}" type="presParOf" srcId="{B0534FEE-C38A-F940-BDA8-5F98925ABB6E}" destId="{C33EE2EC-AA84-3F43-AF51-AB95E46E1EC9}" srcOrd="6" destOrd="0" presId="urn:microsoft.com/office/officeart/2005/8/layout/equation1"/>
    <dgm:cxn modelId="{E84A83C9-D448-0C46-9E89-98A057490B31}" type="presParOf" srcId="{B0534FEE-C38A-F940-BDA8-5F98925ABB6E}" destId="{889E4D23-8D68-C344-BDB9-C84D027EADFF}" srcOrd="7" destOrd="0" presId="urn:microsoft.com/office/officeart/2005/8/layout/equation1"/>
    <dgm:cxn modelId="{7FE4037D-8DB0-0C4B-9FA0-D9070A3F0047}" type="presParOf" srcId="{B0534FEE-C38A-F940-BDA8-5F98925ABB6E}" destId="{7CCA713E-103D-B447-BDC6-1F86933EB430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0ED2047-E734-D84C-A922-914C95E3B848}" type="doc">
      <dgm:prSet loTypeId="urn:microsoft.com/office/officeart/2005/8/layout/cycle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80246E-B305-224A-A78E-65701ACFDBAF}">
      <dgm:prSet phldrT="[Text]"/>
      <dgm:spPr/>
      <dgm:t>
        <a:bodyPr/>
        <a:lstStyle/>
        <a:p>
          <a:r>
            <a:rPr lang="ko-KR" altLang="en-US" dirty="0"/>
            <a:t>구조</a:t>
          </a:r>
          <a:endParaRPr lang="en-US" dirty="0"/>
        </a:p>
      </dgm:t>
    </dgm:pt>
    <dgm:pt modelId="{1A1FF8ED-004D-0047-9756-4BCC10A2D9FB}" type="parTrans" cxnId="{6604AA57-F162-4B4E-A771-C225581D98EC}">
      <dgm:prSet/>
      <dgm:spPr/>
      <dgm:t>
        <a:bodyPr/>
        <a:lstStyle/>
        <a:p>
          <a:endParaRPr lang="en-US"/>
        </a:p>
      </dgm:t>
    </dgm:pt>
    <dgm:pt modelId="{E67F7C6F-0B2D-5547-8809-4F99D16225EB}" type="sibTrans" cxnId="{6604AA57-F162-4B4E-A771-C225581D98EC}">
      <dgm:prSet/>
      <dgm:spPr/>
      <dgm:t>
        <a:bodyPr/>
        <a:lstStyle/>
        <a:p>
          <a:endParaRPr lang="en-US"/>
        </a:p>
      </dgm:t>
    </dgm:pt>
    <dgm:pt modelId="{E48DF86C-7C70-4F4A-9706-85CA3FACB587}" type="pres">
      <dgm:prSet presAssocID="{00ED2047-E734-D84C-A922-914C95E3B848}" presName="cycle" presStyleCnt="0">
        <dgm:presLayoutVars>
          <dgm:dir/>
          <dgm:resizeHandles val="exact"/>
        </dgm:presLayoutVars>
      </dgm:prSet>
      <dgm:spPr/>
    </dgm:pt>
    <dgm:pt modelId="{415B89A8-F9A3-2141-8C7F-6DAD95AAF25E}" type="pres">
      <dgm:prSet presAssocID="{7280246E-B305-224A-A78E-65701ACFDBAF}" presName="node" presStyleLbl="node1" presStyleIdx="0" presStyleCnt="1" custScaleX="82893" custScaleY="82451" custRadScaleRad="100001" custRadScaleInc="-74">
        <dgm:presLayoutVars>
          <dgm:bulletEnabled val="1"/>
        </dgm:presLayoutVars>
      </dgm:prSet>
      <dgm:spPr/>
    </dgm:pt>
  </dgm:ptLst>
  <dgm:cxnLst>
    <dgm:cxn modelId="{6604AA57-F162-4B4E-A771-C225581D98EC}" srcId="{00ED2047-E734-D84C-A922-914C95E3B848}" destId="{7280246E-B305-224A-A78E-65701ACFDBAF}" srcOrd="0" destOrd="0" parTransId="{1A1FF8ED-004D-0047-9756-4BCC10A2D9FB}" sibTransId="{E67F7C6F-0B2D-5547-8809-4F99D16225EB}"/>
    <dgm:cxn modelId="{0AA8716C-0B02-4B40-B480-2381F976E0B6}" type="presOf" srcId="{7280246E-B305-224A-A78E-65701ACFDBAF}" destId="{415B89A8-F9A3-2141-8C7F-6DAD95AAF25E}" srcOrd="0" destOrd="0" presId="urn:microsoft.com/office/officeart/2005/8/layout/cycle2"/>
    <dgm:cxn modelId="{F7ECE8D0-FBE5-B142-9DEB-18738B2D0495}" type="presOf" srcId="{00ED2047-E734-D84C-A922-914C95E3B848}" destId="{E48DF86C-7C70-4F4A-9706-85CA3FACB587}" srcOrd="0" destOrd="0" presId="urn:microsoft.com/office/officeart/2005/8/layout/cycle2"/>
    <dgm:cxn modelId="{D99D1154-D117-1547-91E9-C1ED2D462B80}" type="presParOf" srcId="{E48DF86C-7C70-4F4A-9706-85CA3FACB587}" destId="{415B89A8-F9A3-2141-8C7F-6DAD95AAF25E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0ED2047-E734-D84C-A922-914C95E3B848}" type="doc">
      <dgm:prSet loTypeId="urn:microsoft.com/office/officeart/2005/8/layout/cycle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80246E-B305-224A-A78E-65701ACFDBAF}">
      <dgm:prSet phldrT="[Text]"/>
      <dgm:spPr/>
      <dgm:t>
        <a:bodyPr/>
        <a:lstStyle/>
        <a:p>
          <a:r>
            <a:rPr lang="en-US" dirty="0"/>
            <a:t>task</a:t>
          </a:r>
        </a:p>
      </dgm:t>
    </dgm:pt>
    <dgm:pt modelId="{1A1FF8ED-004D-0047-9756-4BCC10A2D9FB}" type="parTrans" cxnId="{6604AA57-F162-4B4E-A771-C225581D98EC}">
      <dgm:prSet/>
      <dgm:spPr/>
      <dgm:t>
        <a:bodyPr/>
        <a:lstStyle/>
        <a:p>
          <a:endParaRPr lang="en-US"/>
        </a:p>
      </dgm:t>
    </dgm:pt>
    <dgm:pt modelId="{E67F7C6F-0B2D-5547-8809-4F99D16225EB}" type="sibTrans" cxnId="{6604AA57-F162-4B4E-A771-C225581D98EC}">
      <dgm:prSet/>
      <dgm:spPr/>
      <dgm:t>
        <a:bodyPr/>
        <a:lstStyle/>
        <a:p>
          <a:endParaRPr lang="en-US"/>
        </a:p>
      </dgm:t>
    </dgm:pt>
    <dgm:pt modelId="{E48DF86C-7C70-4F4A-9706-85CA3FACB587}" type="pres">
      <dgm:prSet presAssocID="{00ED2047-E734-D84C-A922-914C95E3B848}" presName="cycle" presStyleCnt="0">
        <dgm:presLayoutVars>
          <dgm:dir/>
          <dgm:resizeHandles val="exact"/>
        </dgm:presLayoutVars>
      </dgm:prSet>
      <dgm:spPr/>
    </dgm:pt>
    <dgm:pt modelId="{415B89A8-F9A3-2141-8C7F-6DAD95AAF25E}" type="pres">
      <dgm:prSet presAssocID="{7280246E-B305-224A-A78E-65701ACFDBAF}" presName="node" presStyleLbl="node1" presStyleIdx="0" presStyleCnt="1" custScaleX="82893" custScaleY="82451" custRadScaleRad="100001" custRadScaleInc="-74">
        <dgm:presLayoutVars>
          <dgm:bulletEnabled val="1"/>
        </dgm:presLayoutVars>
      </dgm:prSet>
      <dgm:spPr/>
    </dgm:pt>
  </dgm:ptLst>
  <dgm:cxnLst>
    <dgm:cxn modelId="{6604AA57-F162-4B4E-A771-C225581D98EC}" srcId="{00ED2047-E734-D84C-A922-914C95E3B848}" destId="{7280246E-B305-224A-A78E-65701ACFDBAF}" srcOrd="0" destOrd="0" parTransId="{1A1FF8ED-004D-0047-9756-4BCC10A2D9FB}" sibTransId="{E67F7C6F-0B2D-5547-8809-4F99D16225EB}"/>
    <dgm:cxn modelId="{0AA8716C-0B02-4B40-B480-2381F976E0B6}" type="presOf" srcId="{7280246E-B305-224A-A78E-65701ACFDBAF}" destId="{415B89A8-F9A3-2141-8C7F-6DAD95AAF25E}" srcOrd="0" destOrd="0" presId="urn:microsoft.com/office/officeart/2005/8/layout/cycle2"/>
    <dgm:cxn modelId="{F7ECE8D0-FBE5-B142-9DEB-18738B2D0495}" type="presOf" srcId="{00ED2047-E734-D84C-A922-914C95E3B848}" destId="{E48DF86C-7C70-4F4A-9706-85CA3FACB587}" srcOrd="0" destOrd="0" presId="urn:microsoft.com/office/officeart/2005/8/layout/cycle2"/>
    <dgm:cxn modelId="{D99D1154-D117-1547-91E9-C1ED2D462B80}" type="presParOf" srcId="{E48DF86C-7C70-4F4A-9706-85CA3FACB587}" destId="{415B89A8-F9A3-2141-8C7F-6DAD95AAF25E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0ED2047-E734-D84C-A922-914C95E3B848}" type="doc">
      <dgm:prSet loTypeId="urn:microsoft.com/office/officeart/2005/8/layout/cycle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80246E-B305-224A-A78E-65701ACFDBAF}">
      <dgm:prSet phldrT="[Text]"/>
      <dgm:spPr/>
      <dgm:t>
        <a:bodyPr/>
        <a:lstStyle/>
        <a:p>
          <a:r>
            <a:rPr lang="en-US" dirty="0"/>
            <a:t>task</a:t>
          </a:r>
        </a:p>
      </dgm:t>
    </dgm:pt>
    <dgm:pt modelId="{1A1FF8ED-004D-0047-9756-4BCC10A2D9FB}" type="parTrans" cxnId="{6604AA57-F162-4B4E-A771-C225581D98EC}">
      <dgm:prSet/>
      <dgm:spPr/>
      <dgm:t>
        <a:bodyPr/>
        <a:lstStyle/>
        <a:p>
          <a:endParaRPr lang="en-US"/>
        </a:p>
      </dgm:t>
    </dgm:pt>
    <dgm:pt modelId="{E67F7C6F-0B2D-5547-8809-4F99D16225EB}" type="sibTrans" cxnId="{6604AA57-F162-4B4E-A771-C225581D98EC}">
      <dgm:prSet/>
      <dgm:spPr/>
      <dgm:t>
        <a:bodyPr/>
        <a:lstStyle/>
        <a:p>
          <a:endParaRPr lang="en-US"/>
        </a:p>
      </dgm:t>
    </dgm:pt>
    <dgm:pt modelId="{E48DF86C-7C70-4F4A-9706-85CA3FACB587}" type="pres">
      <dgm:prSet presAssocID="{00ED2047-E734-D84C-A922-914C95E3B848}" presName="cycle" presStyleCnt="0">
        <dgm:presLayoutVars>
          <dgm:dir/>
          <dgm:resizeHandles val="exact"/>
        </dgm:presLayoutVars>
      </dgm:prSet>
      <dgm:spPr/>
    </dgm:pt>
    <dgm:pt modelId="{415B89A8-F9A3-2141-8C7F-6DAD95AAF25E}" type="pres">
      <dgm:prSet presAssocID="{7280246E-B305-224A-A78E-65701ACFDBAF}" presName="node" presStyleLbl="node1" presStyleIdx="0" presStyleCnt="1" custScaleX="82893" custScaleY="82451" custRadScaleRad="100001" custRadScaleInc="-74">
        <dgm:presLayoutVars>
          <dgm:bulletEnabled val="1"/>
        </dgm:presLayoutVars>
      </dgm:prSet>
      <dgm:spPr/>
    </dgm:pt>
  </dgm:ptLst>
  <dgm:cxnLst>
    <dgm:cxn modelId="{6604AA57-F162-4B4E-A771-C225581D98EC}" srcId="{00ED2047-E734-D84C-A922-914C95E3B848}" destId="{7280246E-B305-224A-A78E-65701ACFDBAF}" srcOrd="0" destOrd="0" parTransId="{1A1FF8ED-004D-0047-9756-4BCC10A2D9FB}" sibTransId="{E67F7C6F-0B2D-5547-8809-4F99D16225EB}"/>
    <dgm:cxn modelId="{0AA8716C-0B02-4B40-B480-2381F976E0B6}" type="presOf" srcId="{7280246E-B305-224A-A78E-65701ACFDBAF}" destId="{415B89A8-F9A3-2141-8C7F-6DAD95AAF25E}" srcOrd="0" destOrd="0" presId="urn:microsoft.com/office/officeart/2005/8/layout/cycle2"/>
    <dgm:cxn modelId="{F7ECE8D0-FBE5-B142-9DEB-18738B2D0495}" type="presOf" srcId="{00ED2047-E734-D84C-A922-914C95E3B848}" destId="{E48DF86C-7C70-4F4A-9706-85CA3FACB587}" srcOrd="0" destOrd="0" presId="urn:microsoft.com/office/officeart/2005/8/layout/cycle2"/>
    <dgm:cxn modelId="{D99D1154-D117-1547-91E9-C1ED2D462B80}" type="presParOf" srcId="{E48DF86C-7C70-4F4A-9706-85CA3FACB587}" destId="{415B89A8-F9A3-2141-8C7F-6DAD95AAF25E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0ED2047-E734-D84C-A922-914C95E3B848}" type="doc">
      <dgm:prSet loTypeId="urn:microsoft.com/office/officeart/2005/8/layout/cycle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80246E-B305-224A-A78E-65701ACFDBAF}">
      <dgm:prSet phldrT="[Text]"/>
      <dgm:spPr/>
      <dgm:t>
        <a:bodyPr/>
        <a:lstStyle/>
        <a:p>
          <a:r>
            <a:rPr lang="en-US" dirty="0"/>
            <a:t>task</a:t>
          </a:r>
        </a:p>
      </dgm:t>
    </dgm:pt>
    <dgm:pt modelId="{1A1FF8ED-004D-0047-9756-4BCC10A2D9FB}" type="parTrans" cxnId="{6604AA57-F162-4B4E-A771-C225581D98EC}">
      <dgm:prSet/>
      <dgm:spPr/>
      <dgm:t>
        <a:bodyPr/>
        <a:lstStyle/>
        <a:p>
          <a:endParaRPr lang="en-US"/>
        </a:p>
      </dgm:t>
    </dgm:pt>
    <dgm:pt modelId="{E67F7C6F-0B2D-5547-8809-4F99D16225EB}" type="sibTrans" cxnId="{6604AA57-F162-4B4E-A771-C225581D98EC}">
      <dgm:prSet/>
      <dgm:spPr/>
      <dgm:t>
        <a:bodyPr/>
        <a:lstStyle/>
        <a:p>
          <a:endParaRPr lang="en-US"/>
        </a:p>
      </dgm:t>
    </dgm:pt>
    <dgm:pt modelId="{E48DF86C-7C70-4F4A-9706-85CA3FACB587}" type="pres">
      <dgm:prSet presAssocID="{00ED2047-E734-D84C-A922-914C95E3B848}" presName="cycle" presStyleCnt="0">
        <dgm:presLayoutVars>
          <dgm:dir/>
          <dgm:resizeHandles val="exact"/>
        </dgm:presLayoutVars>
      </dgm:prSet>
      <dgm:spPr/>
    </dgm:pt>
    <dgm:pt modelId="{415B89A8-F9A3-2141-8C7F-6DAD95AAF25E}" type="pres">
      <dgm:prSet presAssocID="{7280246E-B305-224A-A78E-65701ACFDBAF}" presName="node" presStyleLbl="node1" presStyleIdx="0" presStyleCnt="1" custScaleX="82893" custScaleY="82451" custRadScaleRad="100001" custRadScaleInc="-74">
        <dgm:presLayoutVars>
          <dgm:bulletEnabled val="1"/>
        </dgm:presLayoutVars>
      </dgm:prSet>
      <dgm:spPr/>
    </dgm:pt>
  </dgm:ptLst>
  <dgm:cxnLst>
    <dgm:cxn modelId="{6604AA57-F162-4B4E-A771-C225581D98EC}" srcId="{00ED2047-E734-D84C-A922-914C95E3B848}" destId="{7280246E-B305-224A-A78E-65701ACFDBAF}" srcOrd="0" destOrd="0" parTransId="{1A1FF8ED-004D-0047-9756-4BCC10A2D9FB}" sibTransId="{E67F7C6F-0B2D-5547-8809-4F99D16225EB}"/>
    <dgm:cxn modelId="{0AA8716C-0B02-4B40-B480-2381F976E0B6}" type="presOf" srcId="{7280246E-B305-224A-A78E-65701ACFDBAF}" destId="{415B89A8-F9A3-2141-8C7F-6DAD95AAF25E}" srcOrd="0" destOrd="0" presId="urn:microsoft.com/office/officeart/2005/8/layout/cycle2"/>
    <dgm:cxn modelId="{F7ECE8D0-FBE5-B142-9DEB-18738B2D0495}" type="presOf" srcId="{00ED2047-E734-D84C-A922-914C95E3B848}" destId="{E48DF86C-7C70-4F4A-9706-85CA3FACB587}" srcOrd="0" destOrd="0" presId="urn:microsoft.com/office/officeart/2005/8/layout/cycle2"/>
    <dgm:cxn modelId="{D99D1154-D117-1547-91E9-C1ED2D462B80}" type="presParOf" srcId="{E48DF86C-7C70-4F4A-9706-85CA3FACB587}" destId="{415B89A8-F9A3-2141-8C7F-6DAD95AAF25E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FADB73E-C0C7-8A43-8BD5-2B72BAD33A39}" type="doc">
      <dgm:prSet loTypeId="urn:microsoft.com/office/officeart/2005/8/layout/hProcess6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5ED286E-3373-2A43-B942-C39A064C496F}">
      <dgm:prSet phldrT="[Text]"/>
      <dgm:spPr/>
      <dgm:t>
        <a:bodyPr/>
        <a:lstStyle/>
        <a:p>
          <a:r>
            <a:rPr lang="en-US" dirty="0"/>
            <a:t>task</a:t>
          </a:r>
        </a:p>
      </dgm:t>
    </dgm:pt>
    <dgm:pt modelId="{4B622DA1-4ED1-654F-80EA-3D27B106CB90}" type="parTrans" cxnId="{14C32877-6695-7A48-9184-0979559F1CC4}">
      <dgm:prSet/>
      <dgm:spPr/>
      <dgm:t>
        <a:bodyPr/>
        <a:lstStyle/>
        <a:p>
          <a:endParaRPr lang="en-US"/>
        </a:p>
      </dgm:t>
    </dgm:pt>
    <dgm:pt modelId="{6451D15E-4DB2-1C4C-A2C5-3B9242E2E45B}" type="sibTrans" cxnId="{14C32877-6695-7A48-9184-0979559F1CC4}">
      <dgm:prSet/>
      <dgm:spPr/>
      <dgm:t>
        <a:bodyPr/>
        <a:lstStyle/>
        <a:p>
          <a:endParaRPr lang="en-US"/>
        </a:p>
      </dgm:t>
    </dgm:pt>
    <dgm:pt modelId="{A9E93746-12E8-5641-818C-79972C5C484D}">
      <dgm:prSet phldrT="[Text]"/>
      <dgm:spPr/>
      <dgm:t>
        <a:bodyPr/>
        <a:lstStyle/>
        <a:p>
          <a:r>
            <a:rPr lang="en-US" dirty="0"/>
            <a:t>task</a:t>
          </a:r>
        </a:p>
      </dgm:t>
    </dgm:pt>
    <dgm:pt modelId="{8134EB24-E7F0-2046-BCEC-D90134F3795D}" type="parTrans" cxnId="{65D44BE5-607D-0640-AD9C-9FDFBBE75A7E}">
      <dgm:prSet/>
      <dgm:spPr/>
      <dgm:t>
        <a:bodyPr/>
        <a:lstStyle/>
        <a:p>
          <a:endParaRPr lang="en-US"/>
        </a:p>
      </dgm:t>
    </dgm:pt>
    <dgm:pt modelId="{541EBA55-CB54-2E43-8C69-2F4E24BE32AD}" type="sibTrans" cxnId="{65D44BE5-607D-0640-AD9C-9FDFBBE75A7E}">
      <dgm:prSet/>
      <dgm:spPr/>
      <dgm:t>
        <a:bodyPr/>
        <a:lstStyle/>
        <a:p>
          <a:endParaRPr lang="en-US"/>
        </a:p>
      </dgm:t>
    </dgm:pt>
    <dgm:pt modelId="{6D0AD08C-58D8-3343-9F88-3F2B36CCD368}">
      <dgm:prSet phldrT="[Text]"/>
      <dgm:spPr/>
      <dgm:t>
        <a:bodyPr/>
        <a:lstStyle/>
        <a:p>
          <a:r>
            <a:rPr lang="en-US" dirty="0"/>
            <a:t>task</a:t>
          </a:r>
        </a:p>
      </dgm:t>
    </dgm:pt>
    <dgm:pt modelId="{076BFD26-867B-164C-ACD1-4AA5F331F442}" type="parTrans" cxnId="{1B2E59BD-3A57-0949-AF7F-FE190F13C4D4}">
      <dgm:prSet/>
      <dgm:spPr/>
      <dgm:t>
        <a:bodyPr/>
        <a:lstStyle/>
        <a:p>
          <a:endParaRPr lang="en-US"/>
        </a:p>
      </dgm:t>
    </dgm:pt>
    <dgm:pt modelId="{6729BE1B-760A-7948-8D73-354C1C998E9B}" type="sibTrans" cxnId="{1B2E59BD-3A57-0949-AF7F-FE190F13C4D4}">
      <dgm:prSet/>
      <dgm:spPr/>
      <dgm:t>
        <a:bodyPr/>
        <a:lstStyle/>
        <a:p>
          <a:endParaRPr lang="en-US"/>
        </a:p>
      </dgm:t>
    </dgm:pt>
    <dgm:pt modelId="{CBA8983A-F495-524F-ADB7-44139D2948A0}" type="pres">
      <dgm:prSet presAssocID="{6FADB73E-C0C7-8A43-8BD5-2B72BAD33A39}" presName="theList" presStyleCnt="0">
        <dgm:presLayoutVars>
          <dgm:dir/>
          <dgm:animLvl val="lvl"/>
          <dgm:resizeHandles val="exact"/>
        </dgm:presLayoutVars>
      </dgm:prSet>
      <dgm:spPr/>
    </dgm:pt>
    <dgm:pt modelId="{5E4AE591-90B6-BA48-A3D5-450B687D452B}" type="pres">
      <dgm:prSet presAssocID="{E5ED286E-3373-2A43-B942-C39A064C496F}" presName="compNode" presStyleCnt="0"/>
      <dgm:spPr/>
    </dgm:pt>
    <dgm:pt modelId="{4418FA2D-C76F-5E46-8AFF-764D4707CB30}" type="pres">
      <dgm:prSet presAssocID="{E5ED286E-3373-2A43-B942-C39A064C496F}" presName="noGeometry" presStyleCnt="0"/>
      <dgm:spPr/>
    </dgm:pt>
    <dgm:pt modelId="{FCF328EE-6D89-2849-91ED-57AA55465494}" type="pres">
      <dgm:prSet presAssocID="{E5ED286E-3373-2A43-B942-C39A064C496F}" presName="childTextVisible" presStyleLbl="bgAccFollowNode1" presStyleIdx="0" presStyleCnt="3" custScaleX="88260" custScaleY="24408">
        <dgm:presLayoutVars>
          <dgm:bulletEnabled val="1"/>
        </dgm:presLayoutVars>
      </dgm:prSet>
      <dgm:spPr/>
    </dgm:pt>
    <dgm:pt modelId="{A02DDBAF-5815-AD4D-9DDF-C61BC36146BA}" type="pres">
      <dgm:prSet presAssocID="{E5ED286E-3373-2A43-B942-C39A064C496F}" presName="childTextHidden" presStyleLbl="bgAccFollowNode1" presStyleIdx="0" presStyleCnt="3"/>
      <dgm:spPr/>
    </dgm:pt>
    <dgm:pt modelId="{9A92B580-A081-B144-92B3-067633A1AF8E}" type="pres">
      <dgm:prSet presAssocID="{E5ED286E-3373-2A43-B942-C39A064C496F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4722A35A-3608-4B40-8757-47625DCB3237}" type="pres">
      <dgm:prSet presAssocID="{E5ED286E-3373-2A43-B942-C39A064C496F}" presName="aSpace" presStyleCnt="0"/>
      <dgm:spPr/>
    </dgm:pt>
    <dgm:pt modelId="{0149582A-3F6A-4B41-8195-9A3AA9F70583}" type="pres">
      <dgm:prSet presAssocID="{A9E93746-12E8-5641-818C-79972C5C484D}" presName="compNode" presStyleCnt="0"/>
      <dgm:spPr/>
    </dgm:pt>
    <dgm:pt modelId="{D9C27E7F-8F55-B94A-B3E6-264FD2264F7C}" type="pres">
      <dgm:prSet presAssocID="{A9E93746-12E8-5641-818C-79972C5C484D}" presName="noGeometry" presStyleCnt="0"/>
      <dgm:spPr/>
    </dgm:pt>
    <dgm:pt modelId="{4D0E45BF-E405-704E-A57C-589EEBF0514A}" type="pres">
      <dgm:prSet presAssocID="{A9E93746-12E8-5641-818C-79972C5C484D}" presName="childTextVisible" presStyleLbl="bgAccFollowNode1" presStyleIdx="1" presStyleCnt="3" custScaleX="82460" custScaleY="24408">
        <dgm:presLayoutVars>
          <dgm:bulletEnabled val="1"/>
        </dgm:presLayoutVars>
      </dgm:prSet>
      <dgm:spPr/>
    </dgm:pt>
    <dgm:pt modelId="{85AEA129-3F10-ED4E-9B94-AB94B7CF0EC6}" type="pres">
      <dgm:prSet presAssocID="{A9E93746-12E8-5641-818C-79972C5C484D}" presName="childTextHidden" presStyleLbl="bgAccFollowNode1" presStyleIdx="1" presStyleCnt="3"/>
      <dgm:spPr/>
    </dgm:pt>
    <dgm:pt modelId="{578CD4AB-DB4C-954F-BBF6-8453B189C20D}" type="pres">
      <dgm:prSet presAssocID="{A9E93746-12E8-5641-818C-79972C5C484D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5045D633-C0C8-C34E-AF33-928A259FF59F}" type="pres">
      <dgm:prSet presAssocID="{A9E93746-12E8-5641-818C-79972C5C484D}" presName="aSpace" presStyleCnt="0"/>
      <dgm:spPr/>
    </dgm:pt>
    <dgm:pt modelId="{55DD7982-1F8A-6B40-A7F5-1C8F27E4FAEC}" type="pres">
      <dgm:prSet presAssocID="{6D0AD08C-58D8-3343-9F88-3F2B36CCD368}" presName="compNode" presStyleCnt="0"/>
      <dgm:spPr/>
    </dgm:pt>
    <dgm:pt modelId="{FB3A1941-EA5C-5B4F-BE56-C63C9C391CBC}" type="pres">
      <dgm:prSet presAssocID="{6D0AD08C-58D8-3343-9F88-3F2B36CCD368}" presName="noGeometry" presStyleCnt="0"/>
      <dgm:spPr/>
    </dgm:pt>
    <dgm:pt modelId="{CB0CB5C4-4E40-B243-847F-EA4EC713A332}" type="pres">
      <dgm:prSet presAssocID="{6D0AD08C-58D8-3343-9F88-3F2B36CCD368}" presName="childTextVisible" presStyleLbl="bgAccFollowNode1" presStyleIdx="2" presStyleCnt="3" custScaleX="80322" custScaleY="24684">
        <dgm:presLayoutVars>
          <dgm:bulletEnabled val="1"/>
        </dgm:presLayoutVars>
      </dgm:prSet>
      <dgm:spPr/>
    </dgm:pt>
    <dgm:pt modelId="{F99CFD9B-E675-4243-8868-4009EB2AF79F}" type="pres">
      <dgm:prSet presAssocID="{6D0AD08C-58D8-3343-9F88-3F2B36CCD368}" presName="childTextHidden" presStyleLbl="bgAccFollowNode1" presStyleIdx="2" presStyleCnt="3"/>
      <dgm:spPr/>
    </dgm:pt>
    <dgm:pt modelId="{3B1247BE-7E5B-9F4D-820F-82DB1F89DEC2}" type="pres">
      <dgm:prSet presAssocID="{6D0AD08C-58D8-3343-9F88-3F2B36CCD368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0BB44A2B-A29F-374C-AB47-955C3FF65990}" type="presOf" srcId="{A9E93746-12E8-5641-818C-79972C5C484D}" destId="{578CD4AB-DB4C-954F-BBF6-8453B189C20D}" srcOrd="0" destOrd="0" presId="urn:microsoft.com/office/officeart/2005/8/layout/hProcess6"/>
    <dgm:cxn modelId="{AA91F946-EA67-C64E-BF77-1843ED566D6C}" type="presOf" srcId="{6FADB73E-C0C7-8A43-8BD5-2B72BAD33A39}" destId="{CBA8983A-F495-524F-ADB7-44139D2948A0}" srcOrd="0" destOrd="0" presId="urn:microsoft.com/office/officeart/2005/8/layout/hProcess6"/>
    <dgm:cxn modelId="{14C32877-6695-7A48-9184-0979559F1CC4}" srcId="{6FADB73E-C0C7-8A43-8BD5-2B72BAD33A39}" destId="{E5ED286E-3373-2A43-B942-C39A064C496F}" srcOrd="0" destOrd="0" parTransId="{4B622DA1-4ED1-654F-80EA-3D27B106CB90}" sibTransId="{6451D15E-4DB2-1C4C-A2C5-3B9242E2E45B}"/>
    <dgm:cxn modelId="{1B2E59BD-3A57-0949-AF7F-FE190F13C4D4}" srcId="{6FADB73E-C0C7-8A43-8BD5-2B72BAD33A39}" destId="{6D0AD08C-58D8-3343-9F88-3F2B36CCD368}" srcOrd="2" destOrd="0" parTransId="{076BFD26-867B-164C-ACD1-4AA5F331F442}" sibTransId="{6729BE1B-760A-7948-8D73-354C1C998E9B}"/>
    <dgm:cxn modelId="{65D44BE5-607D-0640-AD9C-9FDFBBE75A7E}" srcId="{6FADB73E-C0C7-8A43-8BD5-2B72BAD33A39}" destId="{A9E93746-12E8-5641-818C-79972C5C484D}" srcOrd="1" destOrd="0" parTransId="{8134EB24-E7F0-2046-BCEC-D90134F3795D}" sibTransId="{541EBA55-CB54-2E43-8C69-2F4E24BE32AD}"/>
    <dgm:cxn modelId="{2B4DE7E9-900E-1A47-BDC1-D104360EEE80}" type="presOf" srcId="{6D0AD08C-58D8-3343-9F88-3F2B36CCD368}" destId="{3B1247BE-7E5B-9F4D-820F-82DB1F89DEC2}" srcOrd="0" destOrd="0" presId="urn:microsoft.com/office/officeart/2005/8/layout/hProcess6"/>
    <dgm:cxn modelId="{5BA8E2FE-C960-DF45-AD95-CE8CC92E0554}" type="presOf" srcId="{E5ED286E-3373-2A43-B942-C39A064C496F}" destId="{9A92B580-A081-B144-92B3-067633A1AF8E}" srcOrd="0" destOrd="0" presId="urn:microsoft.com/office/officeart/2005/8/layout/hProcess6"/>
    <dgm:cxn modelId="{EA6EF4CD-1B5F-9140-95DB-D7BEBC6DD4D8}" type="presParOf" srcId="{CBA8983A-F495-524F-ADB7-44139D2948A0}" destId="{5E4AE591-90B6-BA48-A3D5-450B687D452B}" srcOrd="0" destOrd="0" presId="urn:microsoft.com/office/officeart/2005/8/layout/hProcess6"/>
    <dgm:cxn modelId="{F257C475-9D2E-5441-B981-936DCAA4C6CD}" type="presParOf" srcId="{5E4AE591-90B6-BA48-A3D5-450B687D452B}" destId="{4418FA2D-C76F-5E46-8AFF-764D4707CB30}" srcOrd="0" destOrd="0" presId="urn:microsoft.com/office/officeart/2005/8/layout/hProcess6"/>
    <dgm:cxn modelId="{ED18ED3E-E187-0043-B994-01E0CB4EA063}" type="presParOf" srcId="{5E4AE591-90B6-BA48-A3D5-450B687D452B}" destId="{FCF328EE-6D89-2849-91ED-57AA55465494}" srcOrd="1" destOrd="0" presId="urn:microsoft.com/office/officeart/2005/8/layout/hProcess6"/>
    <dgm:cxn modelId="{E537E051-1B6E-414D-9E37-1DC72C5DCBDC}" type="presParOf" srcId="{5E4AE591-90B6-BA48-A3D5-450B687D452B}" destId="{A02DDBAF-5815-AD4D-9DDF-C61BC36146BA}" srcOrd="2" destOrd="0" presId="urn:microsoft.com/office/officeart/2005/8/layout/hProcess6"/>
    <dgm:cxn modelId="{0D697B68-ACF4-AD42-9BF3-8ADB617C4F33}" type="presParOf" srcId="{5E4AE591-90B6-BA48-A3D5-450B687D452B}" destId="{9A92B580-A081-B144-92B3-067633A1AF8E}" srcOrd="3" destOrd="0" presId="urn:microsoft.com/office/officeart/2005/8/layout/hProcess6"/>
    <dgm:cxn modelId="{BD65A94B-10B1-CC4F-8E3D-1DF6113D41C1}" type="presParOf" srcId="{CBA8983A-F495-524F-ADB7-44139D2948A0}" destId="{4722A35A-3608-4B40-8757-47625DCB3237}" srcOrd="1" destOrd="0" presId="urn:microsoft.com/office/officeart/2005/8/layout/hProcess6"/>
    <dgm:cxn modelId="{71ECDBC6-2453-3545-A635-8127D60FDC33}" type="presParOf" srcId="{CBA8983A-F495-524F-ADB7-44139D2948A0}" destId="{0149582A-3F6A-4B41-8195-9A3AA9F70583}" srcOrd="2" destOrd="0" presId="urn:microsoft.com/office/officeart/2005/8/layout/hProcess6"/>
    <dgm:cxn modelId="{D22C531B-B123-AD44-9CDF-4B015455C359}" type="presParOf" srcId="{0149582A-3F6A-4B41-8195-9A3AA9F70583}" destId="{D9C27E7F-8F55-B94A-B3E6-264FD2264F7C}" srcOrd="0" destOrd="0" presId="urn:microsoft.com/office/officeart/2005/8/layout/hProcess6"/>
    <dgm:cxn modelId="{A3E178F1-4349-7948-8632-249EE404F130}" type="presParOf" srcId="{0149582A-3F6A-4B41-8195-9A3AA9F70583}" destId="{4D0E45BF-E405-704E-A57C-589EEBF0514A}" srcOrd="1" destOrd="0" presId="urn:microsoft.com/office/officeart/2005/8/layout/hProcess6"/>
    <dgm:cxn modelId="{56885165-557E-694F-8E61-ABF0E8FB7CEC}" type="presParOf" srcId="{0149582A-3F6A-4B41-8195-9A3AA9F70583}" destId="{85AEA129-3F10-ED4E-9B94-AB94B7CF0EC6}" srcOrd="2" destOrd="0" presId="urn:microsoft.com/office/officeart/2005/8/layout/hProcess6"/>
    <dgm:cxn modelId="{73205885-5616-F443-8488-2D7E49F0FCCB}" type="presParOf" srcId="{0149582A-3F6A-4B41-8195-9A3AA9F70583}" destId="{578CD4AB-DB4C-954F-BBF6-8453B189C20D}" srcOrd="3" destOrd="0" presId="urn:microsoft.com/office/officeart/2005/8/layout/hProcess6"/>
    <dgm:cxn modelId="{9022AFD9-4E91-0F48-81D3-0D6F5435B8B1}" type="presParOf" srcId="{CBA8983A-F495-524F-ADB7-44139D2948A0}" destId="{5045D633-C0C8-C34E-AF33-928A259FF59F}" srcOrd="3" destOrd="0" presId="urn:microsoft.com/office/officeart/2005/8/layout/hProcess6"/>
    <dgm:cxn modelId="{1E3C0DAA-478B-B54B-8965-D8822CDFC4F9}" type="presParOf" srcId="{CBA8983A-F495-524F-ADB7-44139D2948A0}" destId="{55DD7982-1F8A-6B40-A7F5-1C8F27E4FAEC}" srcOrd="4" destOrd="0" presId="urn:microsoft.com/office/officeart/2005/8/layout/hProcess6"/>
    <dgm:cxn modelId="{B397A551-8641-6F44-A323-10EF54EBDA1C}" type="presParOf" srcId="{55DD7982-1F8A-6B40-A7F5-1C8F27E4FAEC}" destId="{FB3A1941-EA5C-5B4F-BE56-C63C9C391CBC}" srcOrd="0" destOrd="0" presId="urn:microsoft.com/office/officeart/2005/8/layout/hProcess6"/>
    <dgm:cxn modelId="{FEB1058B-B1C7-7D4A-9463-979305A6AF1C}" type="presParOf" srcId="{55DD7982-1F8A-6B40-A7F5-1C8F27E4FAEC}" destId="{CB0CB5C4-4E40-B243-847F-EA4EC713A332}" srcOrd="1" destOrd="0" presId="urn:microsoft.com/office/officeart/2005/8/layout/hProcess6"/>
    <dgm:cxn modelId="{C7E22F16-E535-8745-AB5C-3CF97216F477}" type="presParOf" srcId="{55DD7982-1F8A-6B40-A7F5-1C8F27E4FAEC}" destId="{F99CFD9B-E675-4243-8868-4009EB2AF79F}" srcOrd="2" destOrd="0" presId="urn:microsoft.com/office/officeart/2005/8/layout/hProcess6"/>
    <dgm:cxn modelId="{ED40BB63-2771-9447-8600-12E886591514}" type="presParOf" srcId="{55DD7982-1F8A-6B40-A7F5-1C8F27E4FAEC}" destId="{3B1247BE-7E5B-9F4D-820F-82DB1F89DEC2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0ED2047-E734-D84C-A922-914C95E3B848}" type="doc">
      <dgm:prSet loTypeId="urn:microsoft.com/office/officeart/2005/8/layout/cycle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80246E-B305-224A-A78E-65701ACFDBAF}">
      <dgm:prSet phldrT="[Text]"/>
      <dgm:spPr/>
      <dgm:t>
        <a:bodyPr/>
        <a:lstStyle/>
        <a:p>
          <a:r>
            <a:rPr lang="en-US" dirty="0"/>
            <a:t>task</a:t>
          </a:r>
        </a:p>
      </dgm:t>
    </dgm:pt>
    <dgm:pt modelId="{1A1FF8ED-004D-0047-9756-4BCC10A2D9FB}" type="parTrans" cxnId="{6604AA57-F162-4B4E-A771-C225581D98EC}">
      <dgm:prSet/>
      <dgm:spPr/>
      <dgm:t>
        <a:bodyPr/>
        <a:lstStyle/>
        <a:p>
          <a:endParaRPr lang="en-US"/>
        </a:p>
      </dgm:t>
    </dgm:pt>
    <dgm:pt modelId="{E67F7C6F-0B2D-5547-8809-4F99D16225EB}" type="sibTrans" cxnId="{6604AA57-F162-4B4E-A771-C225581D98EC}">
      <dgm:prSet/>
      <dgm:spPr/>
      <dgm:t>
        <a:bodyPr/>
        <a:lstStyle/>
        <a:p>
          <a:endParaRPr lang="en-US"/>
        </a:p>
      </dgm:t>
    </dgm:pt>
    <dgm:pt modelId="{E48DF86C-7C70-4F4A-9706-85CA3FACB587}" type="pres">
      <dgm:prSet presAssocID="{00ED2047-E734-D84C-A922-914C95E3B848}" presName="cycle" presStyleCnt="0">
        <dgm:presLayoutVars>
          <dgm:dir/>
          <dgm:resizeHandles val="exact"/>
        </dgm:presLayoutVars>
      </dgm:prSet>
      <dgm:spPr/>
    </dgm:pt>
    <dgm:pt modelId="{415B89A8-F9A3-2141-8C7F-6DAD95AAF25E}" type="pres">
      <dgm:prSet presAssocID="{7280246E-B305-224A-A78E-65701ACFDBAF}" presName="node" presStyleLbl="node1" presStyleIdx="0" presStyleCnt="1" custScaleX="82893" custScaleY="82451" custRadScaleRad="100001" custRadScaleInc="-74">
        <dgm:presLayoutVars>
          <dgm:bulletEnabled val="1"/>
        </dgm:presLayoutVars>
      </dgm:prSet>
      <dgm:spPr/>
    </dgm:pt>
  </dgm:ptLst>
  <dgm:cxnLst>
    <dgm:cxn modelId="{6604AA57-F162-4B4E-A771-C225581D98EC}" srcId="{00ED2047-E734-D84C-A922-914C95E3B848}" destId="{7280246E-B305-224A-A78E-65701ACFDBAF}" srcOrd="0" destOrd="0" parTransId="{1A1FF8ED-004D-0047-9756-4BCC10A2D9FB}" sibTransId="{E67F7C6F-0B2D-5547-8809-4F99D16225EB}"/>
    <dgm:cxn modelId="{0AA8716C-0B02-4B40-B480-2381F976E0B6}" type="presOf" srcId="{7280246E-B305-224A-A78E-65701ACFDBAF}" destId="{415B89A8-F9A3-2141-8C7F-6DAD95AAF25E}" srcOrd="0" destOrd="0" presId="urn:microsoft.com/office/officeart/2005/8/layout/cycle2"/>
    <dgm:cxn modelId="{F7ECE8D0-FBE5-B142-9DEB-18738B2D0495}" type="presOf" srcId="{00ED2047-E734-D84C-A922-914C95E3B848}" destId="{E48DF86C-7C70-4F4A-9706-85CA3FACB587}" srcOrd="0" destOrd="0" presId="urn:microsoft.com/office/officeart/2005/8/layout/cycle2"/>
    <dgm:cxn modelId="{D99D1154-D117-1547-91E9-C1ED2D462B80}" type="presParOf" srcId="{E48DF86C-7C70-4F4A-9706-85CA3FACB587}" destId="{415B89A8-F9A3-2141-8C7F-6DAD95AAF25E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CEA857-B2BE-E446-AB6F-9CB519C7F90E}">
      <dsp:nvSpPr>
        <dsp:cNvPr id="0" name=""/>
        <dsp:cNvSpPr/>
      </dsp:nvSpPr>
      <dsp:spPr>
        <a:xfrm>
          <a:off x="7143" y="49185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500" kern="1200" dirty="0"/>
            <a:t>데이터</a:t>
          </a:r>
          <a:endParaRPr lang="en-US" sz="4500" kern="1200" dirty="0"/>
        </a:p>
      </dsp:txBody>
      <dsp:txXfrm>
        <a:off x="44665" y="86707"/>
        <a:ext cx="2060143" cy="1206068"/>
      </dsp:txXfrm>
    </dsp:sp>
    <dsp:sp modelId="{F1A60D51-7B94-1046-8D1D-D3CF5990EC9B}">
      <dsp:nvSpPr>
        <dsp:cNvPr id="0" name=""/>
        <dsp:cNvSpPr/>
      </dsp:nvSpPr>
      <dsp:spPr>
        <a:xfrm>
          <a:off x="2355850" y="424978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2355850" y="530883"/>
        <a:ext cx="316861" cy="317716"/>
      </dsp:txXfrm>
    </dsp:sp>
    <dsp:sp modelId="{F5808527-B1BE-C744-BFB2-E6F1D8637485}">
      <dsp:nvSpPr>
        <dsp:cNvPr id="0" name=""/>
        <dsp:cNvSpPr/>
      </dsp:nvSpPr>
      <dsp:spPr>
        <a:xfrm>
          <a:off x="2996406" y="49185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500" kern="1200" dirty="0"/>
            <a:t>정보</a:t>
          </a:r>
          <a:endParaRPr lang="en-US" sz="4500" kern="1200" dirty="0"/>
        </a:p>
      </dsp:txBody>
      <dsp:txXfrm>
        <a:off x="3033928" y="86707"/>
        <a:ext cx="2060143" cy="1206068"/>
      </dsp:txXfrm>
    </dsp:sp>
    <dsp:sp modelId="{6414C939-4234-0D43-BB6A-39229F5E920B}">
      <dsp:nvSpPr>
        <dsp:cNvPr id="0" name=""/>
        <dsp:cNvSpPr/>
      </dsp:nvSpPr>
      <dsp:spPr>
        <a:xfrm>
          <a:off x="5345112" y="424978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5345112" y="530883"/>
        <a:ext cx="316861" cy="317716"/>
      </dsp:txXfrm>
    </dsp:sp>
    <dsp:sp modelId="{ECEA772F-383B-2A4F-AFE4-DFC72A01404B}">
      <dsp:nvSpPr>
        <dsp:cNvPr id="0" name=""/>
        <dsp:cNvSpPr/>
      </dsp:nvSpPr>
      <dsp:spPr>
        <a:xfrm>
          <a:off x="5985668" y="49185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500" kern="1200" dirty="0"/>
            <a:t>지식</a:t>
          </a:r>
          <a:endParaRPr lang="en-US" sz="4500" kern="1200" dirty="0"/>
        </a:p>
      </dsp:txBody>
      <dsp:txXfrm>
        <a:off x="6023190" y="86707"/>
        <a:ext cx="2060143" cy="12060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E0BF3D-DF73-E14C-AA02-A4C6E76459CA}">
      <dsp:nvSpPr>
        <dsp:cNvPr id="0" name=""/>
        <dsp:cNvSpPr/>
      </dsp:nvSpPr>
      <dsp:spPr>
        <a:xfrm>
          <a:off x="5151" y="0"/>
          <a:ext cx="5278049" cy="1135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700" kern="1200" dirty="0"/>
            <a:t>전체 흐름</a:t>
          </a:r>
          <a:endParaRPr lang="en-US" sz="4700" kern="1200" dirty="0"/>
        </a:p>
      </dsp:txBody>
      <dsp:txXfrm>
        <a:off x="38397" y="33246"/>
        <a:ext cx="5211557" cy="10686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5D173C-E587-B049-8021-1DC14D85E56E}">
      <dsp:nvSpPr>
        <dsp:cNvPr id="0" name=""/>
        <dsp:cNvSpPr/>
      </dsp:nvSpPr>
      <dsp:spPr>
        <a:xfrm>
          <a:off x="849" y="126503"/>
          <a:ext cx="1126476" cy="11264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dirty="0"/>
            <a:t>데이터</a:t>
          </a:r>
          <a:endParaRPr lang="en-US" sz="1900" kern="1200" dirty="0"/>
        </a:p>
      </dsp:txBody>
      <dsp:txXfrm>
        <a:off x="165818" y="291472"/>
        <a:ext cx="796538" cy="796538"/>
      </dsp:txXfrm>
    </dsp:sp>
    <dsp:sp modelId="{46F5CDB2-9100-C241-83A3-043A33C2B290}">
      <dsp:nvSpPr>
        <dsp:cNvPr id="0" name=""/>
        <dsp:cNvSpPr/>
      </dsp:nvSpPr>
      <dsp:spPr>
        <a:xfrm>
          <a:off x="1218796" y="363063"/>
          <a:ext cx="653356" cy="653356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305398" y="612906"/>
        <a:ext cx="480152" cy="153670"/>
      </dsp:txXfrm>
    </dsp:sp>
    <dsp:sp modelId="{B6D8C11A-AF0F-DA49-8A07-ABE6D4437351}">
      <dsp:nvSpPr>
        <dsp:cNvPr id="0" name=""/>
        <dsp:cNvSpPr/>
      </dsp:nvSpPr>
      <dsp:spPr>
        <a:xfrm>
          <a:off x="1963623" y="126503"/>
          <a:ext cx="1126476" cy="11264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dirty="0"/>
            <a:t>의미</a:t>
          </a:r>
          <a:endParaRPr lang="en-US" sz="1900" kern="1200" dirty="0"/>
        </a:p>
      </dsp:txBody>
      <dsp:txXfrm>
        <a:off x="2128592" y="291472"/>
        <a:ext cx="796538" cy="796538"/>
      </dsp:txXfrm>
    </dsp:sp>
    <dsp:sp modelId="{C33EE2EC-AA84-3F43-AF51-AB95E46E1EC9}">
      <dsp:nvSpPr>
        <dsp:cNvPr id="0" name=""/>
        <dsp:cNvSpPr/>
      </dsp:nvSpPr>
      <dsp:spPr>
        <a:xfrm>
          <a:off x="3181569" y="363063"/>
          <a:ext cx="653356" cy="653356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3268171" y="497654"/>
        <a:ext cx="480152" cy="384174"/>
      </dsp:txXfrm>
    </dsp:sp>
    <dsp:sp modelId="{7CCA713E-103D-B447-BDC6-1F86933EB430}">
      <dsp:nvSpPr>
        <dsp:cNvPr id="0" name=""/>
        <dsp:cNvSpPr/>
      </dsp:nvSpPr>
      <dsp:spPr>
        <a:xfrm>
          <a:off x="3926396" y="126503"/>
          <a:ext cx="1126476" cy="11264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dirty="0"/>
            <a:t>정보</a:t>
          </a:r>
          <a:endParaRPr lang="en-US" sz="1900" kern="1200" dirty="0"/>
        </a:p>
      </dsp:txBody>
      <dsp:txXfrm>
        <a:off x="4091365" y="291472"/>
        <a:ext cx="796538" cy="7965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5B89A8-F9A3-2141-8C7F-6DAD95AAF25E}">
      <dsp:nvSpPr>
        <dsp:cNvPr id="0" name=""/>
        <dsp:cNvSpPr/>
      </dsp:nvSpPr>
      <dsp:spPr>
        <a:xfrm>
          <a:off x="129633" y="110945"/>
          <a:ext cx="943296" cy="9382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300" kern="1200" dirty="0"/>
            <a:t>구조</a:t>
          </a:r>
          <a:endParaRPr lang="en-US" sz="2300" kern="1200" dirty="0"/>
        </a:p>
      </dsp:txBody>
      <dsp:txXfrm>
        <a:off x="267776" y="248351"/>
        <a:ext cx="667010" cy="66345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5B89A8-F9A3-2141-8C7F-6DAD95AAF25E}">
      <dsp:nvSpPr>
        <dsp:cNvPr id="0" name=""/>
        <dsp:cNvSpPr/>
      </dsp:nvSpPr>
      <dsp:spPr>
        <a:xfrm>
          <a:off x="88468" y="85366"/>
          <a:ext cx="725029" cy="7211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task</a:t>
          </a:r>
        </a:p>
      </dsp:txBody>
      <dsp:txXfrm>
        <a:off x="194646" y="190978"/>
        <a:ext cx="512673" cy="50993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5B89A8-F9A3-2141-8C7F-6DAD95AAF25E}">
      <dsp:nvSpPr>
        <dsp:cNvPr id="0" name=""/>
        <dsp:cNvSpPr/>
      </dsp:nvSpPr>
      <dsp:spPr>
        <a:xfrm>
          <a:off x="88468" y="85366"/>
          <a:ext cx="725029" cy="7211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task</a:t>
          </a:r>
        </a:p>
      </dsp:txBody>
      <dsp:txXfrm>
        <a:off x="194646" y="190978"/>
        <a:ext cx="512673" cy="50993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5B89A8-F9A3-2141-8C7F-6DAD95AAF25E}">
      <dsp:nvSpPr>
        <dsp:cNvPr id="0" name=""/>
        <dsp:cNvSpPr/>
      </dsp:nvSpPr>
      <dsp:spPr>
        <a:xfrm>
          <a:off x="88468" y="85366"/>
          <a:ext cx="725029" cy="7211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task</a:t>
          </a:r>
        </a:p>
      </dsp:txBody>
      <dsp:txXfrm>
        <a:off x="194646" y="190978"/>
        <a:ext cx="512673" cy="50993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F328EE-6D89-2849-91ED-57AA55465494}">
      <dsp:nvSpPr>
        <dsp:cNvPr id="0" name=""/>
        <dsp:cNvSpPr/>
      </dsp:nvSpPr>
      <dsp:spPr>
        <a:xfrm>
          <a:off x="1089083" y="459707"/>
          <a:ext cx="1228078" cy="29687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92B580-A081-B144-92B3-067633A1AF8E}">
      <dsp:nvSpPr>
        <dsp:cNvPr id="0" name=""/>
        <dsp:cNvSpPr/>
      </dsp:nvSpPr>
      <dsp:spPr>
        <a:xfrm>
          <a:off x="659548" y="260285"/>
          <a:ext cx="695716" cy="6957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task</a:t>
          </a:r>
        </a:p>
      </dsp:txBody>
      <dsp:txXfrm>
        <a:off x="761433" y="362170"/>
        <a:ext cx="491946" cy="491946"/>
      </dsp:txXfrm>
    </dsp:sp>
    <dsp:sp modelId="{4D0E45BF-E405-704E-A57C-589EEBF0514A}">
      <dsp:nvSpPr>
        <dsp:cNvPr id="0" name=""/>
        <dsp:cNvSpPr/>
      </dsp:nvSpPr>
      <dsp:spPr>
        <a:xfrm>
          <a:off x="2977564" y="459707"/>
          <a:ext cx="1147375" cy="29687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8CD4AB-DB4C-954F-BBF6-8453B189C20D}">
      <dsp:nvSpPr>
        <dsp:cNvPr id="0" name=""/>
        <dsp:cNvSpPr/>
      </dsp:nvSpPr>
      <dsp:spPr>
        <a:xfrm>
          <a:off x="2507678" y="260285"/>
          <a:ext cx="695716" cy="6957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task</a:t>
          </a:r>
        </a:p>
      </dsp:txBody>
      <dsp:txXfrm>
        <a:off x="2609563" y="362170"/>
        <a:ext cx="491946" cy="491946"/>
      </dsp:txXfrm>
    </dsp:sp>
    <dsp:sp modelId="{CB0CB5C4-4E40-B243-847F-EA4EC713A332}">
      <dsp:nvSpPr>
        <dsp:cNvPr id="0" name=""/>
        <dsp:cNvSpPr/>
      </dsp:nvSpPr>
      <dsp:spPr>
        <a:xfrm>
          <a:off x="4840569" y="458029"/>
          <a:ext cx="1117626" cy="300228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1247BE-7E5B-9F4D-820F-82DB1F89DEC2}">
      <dsp:nvSpPr>
        <dsp:cNvPr id="0" name=""/>
        <dsp:cNvSpPr/>
      </dsp:nvSpPr>
      <dsp:spPr>
        <a:xfrm>
          <a:off x="4355808" y="260285"/>
          <a:ext cx="695716" cy="6957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task</a:t>
          </a:r>
        </a:p>
      </dsp:txBody>
      <dsp:txXfrm>
        <a:off x="4457693" y="362170"/>
        <a:ext cx="491946" cy="49194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5B89A8-F9A3-2141-8C7F-6DAD95AAF25E}">
      <dsp:nvSpPr>
        <dsp:cNvPr id="0" name=""/>
        <dsp:cNvSpPr/>
      </dsp:nvSpPr>
      <dsp:spPr>
        <a:xfrm>
          <a:off x="88468" y="85366"/>
          <a:ext cx="725029" cy="7211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task</a:t>
          </a:r>
        </a:p>
      </dsp:txBody>
      <dsp:txXfrm>
        <a:off x="194646" y="190978"/>
        <a:ext cx="512673" cy="5099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diagramLayout" Target="../diagrams/layout7.xml"/><Relationship Id="rId18" Type="http://schemas.openxmlformats.org/officeDocument/2006/relationships/diagramLayout" Target="../diagrams/layout8.xml"/><Relationship Id="rId26" Type="http://schemas.microsoft.com/office/2007/relationships/diagramDrawing" Target="../diagrams/drawing9.xml"/><Relationship Id="rId3" Type="http://schemas.openxmlformats.org/officeDocument/2006/relationships/diagramLayout" Target="../diagrams/layout5.xml"/><Relationship Id="rId21" Type="http://schemas.microsoft.com/office/2007/relationships/diagramDrawing" Target="../diagrams/drawing8.xml"/><Relationship Id="rId7" Type="http://schemas.openxmlformats.org/officeDocument/2006/relationships/diagramData" Target="../diagrams/data6.xml"/><Relationship Id="rId12" Type="http://schemas.openxmlformats.org/officeDocument/2006/relationships/diagramData" Target="../diagrams/data7.xml"/><Relationship Id="rId17" Type="http://schemas.openxmlformats.org/officeDocument/2006/relationships/diagramData" Target="../diagrams/data8.xml"/><Relationship Id="rId25" Type="http://schemas.openxmlformats.org/officeDocument/2006/relationships/diagramColors" Target="../diagrams/colors9.xml"/><Relationship Id="rId2" Type="http://schemas.openxmlformats.org/officeDocument/2006/relationships/diagramData" Target="../diagrams/data5.xml"/><Relationship Id="rId16" Type="http://schemas.microsoft.com/office/2007/relationships/diagramDrawing" Target="../diagrams/drawing7.xml"/><Relationship Id="rId20" Type="http://schemas.openxmlformats.org/officeDocument/2006/relationships/diagramColors" Target="../diagrams/colors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24" Type="http://schemas.openxmlformats.org/officeDocument/2006/relationships/diagramQuickStyle" Target="../diagrams/quickStyle9.xml"/><Relationship Id="rId5" Type="http://schemas.openxmlformats.org/officeDocument/2006/relationships/diagramColors" Target="../diagrams/colors5.xml"/><Relationship Id="rId15" Type="http://schemas.openxmlformats.org/officeDocument/2006/relationships/diagramColors" Target="../diagrams/colors7.xml"/><Relationship Id="rId23" Type="http://schemas.openxmlformats.org/officeDocument/2006/relationships/diagramLayout" Target="../diagrams/layout9.xml"/><Relationship Id="rId10" Type="http://schemas.openxmlformats.org/officeDocument/2006/relationships/diagramColors" Target="../diagrams/colors6.xml"/><Relationship Id="rId19" Type="http://schemas.openxmlformats.org/officeDocument/2006/relationships/diagramQuickStyle" Target="../diagrams/quickStyle8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Relationship Id="rId14" Type="http://schemas.openxmlformats.org/officeDocument/2006/relationships/diagramQuickStyle" Target="../diagrams/quickStyle7.xml"/><Relationship Id="rId22" Type="http://schemas.openxmlformats.org/officeDocument/2006/relationships/diagramData" Target="../diagrams/data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A1E11F3-5861-9144-BC26-857C57EAA9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1602238"/>
              </p:ext>
            </p:extLst>
          </p:nvPr>
        </p:nvGraphicFramePr>
        <p:xfrm>
          <a:off x="2032000" y="1713187"/>
          <a:ext cx="8128000" cy="13794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6F56165-2BBF-6C40-81D2-3406927F54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3390753"/>
              </p:ext>
            </p:extLst>
          </p:nvPr>
        </p:nvGraphicFramePr>
        <p:xfrm>
          <a:off x="3454399" y="273268"/>
          <a:ext cx="5283201" cy="1135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Donut 6">
            <a:extLst>
              <a:ext uri="{FF2B5EF4-FFF2-40B4-BE49-F238E27FC236}">
                <a16:creationId xmlns:a16="http://schemas.microsoft.com/office/drawing/2014/main" id="{BFAA63D5-417F-5140-B2BE-8002F7F78F9D}"/>
              </a:ext>
            </a:extLst>
          </p:cNvPr>
          <p:cNvSpPr/>
          <p:nvPr/>
        </p:nvSpPr>
        <p:spPr>
          <a:xfrm>
            <a:off x="4162097" y="1961493"/>
            <a:ext cx="861849" cy="882869"/>
          </a:xfrm>
          <a:prstGeom prst="donut">
            <a:avLst>
              <a:gd name="adj" fmla="val 1278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BB8E91-C121-B44B-AD63-AF70624ED9BA}"/>
              </a:ext>
            </a:extLst>
          </p:cNvPr>
          <p:cNvSpPr txBox="1"/>
          <p:nvPr/>
        </p:nvSpPr>
        <p:spPr>
          <a:xfrm>
            <a:off x="2428167" y="3244334"/>
            <a:ext cx="7335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yobo Handwriting 2019" panose="02020503000000000000" pitchFamily="18" charset="-127"/>
                <a:ea typeface="Kyobo Handwriting 2019" panose="02020503000000000000" pitchFamily="18" charset="-127"/>
              </a:rPr>
              <a:t>4</a:t>
            </a:r>
            <a:r>
              <a:rPr lang="ko-KR" altLang="en-US" dirty="0">
                <a:latin typeface="Kyobo Handwriting 2019" panose="02020503000000000000" pitchFamily="18" charset="-127"/>
                <a:ea typeface="Kyobo Handwriting 2019" panose="02020503000000000000" pitchFamily="18" charset="-127"/>
              </a:rPr>
              <a:t>장에서 우리는 데이터와 정보 사이의 차이</a:t>
            </a:r>
            <a:r>
              <a:rPr lang="en-US" altLang="ko-KR" dirty="0">
                <a:latin typeface="Kyobo Handwriting 2019" panose="02020503000000000000" pitchFamily="18" charset="-127"/>
                <a:ea typeface="Kyobo Handwriting 2019" panose="02020503000000000000" pitchFamily="18" charset="-127"/>
              </a:rPr>
              <a:t>,</a:t>
            </a:r>
            <a:r>
              <a:rPr lang="ko-KR" altLang="en-US" dirty="0">
                <a:latin typeface="Kyobo Handwriting 2019" panose="02020503000000000000" pitchFamily="18" charset="-127"/>
                <a:ea typeface="Kyobo Handwriting 2019" panose="02020503000000000000" pitchFamily="18" charset="-127"/>
              </a:rPr>
              <a:t> 데이터에서 어떻게 정보를 만드는지를 배운다</a:t>
            </a:r>
            <a:r>
              <a:rPr lang="en-US" altLang="ko-KR" dirty="0">
                <a:latin typeface="Kyobo Handwriting 2019" panose="02020503000000000000" pitchFamily="18" charset="-127"/>
                <a:ea typeface="Kyobo Handwriting 2019" panose="02020503000000000000" pitchFamily="18" charset="-127"/>
              </a:rPr>
              <a:t>!</a:t>
            </a:r>
            <a:endParaRPr lang="en-KR" dirty="0">
              <a:latin typeface="Kyobo Handwriting 2019" panose="02020503000000000000" pitchFamily="18" charset="-127"/>
              <a:ea typeface="Kyobo Handwriting 2019" panose="02020503000000000000" pitchFamily="18" charset="-127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0DAE1D9-3857-A043-A0E7-EE81EE2117CF}"/>
              </a:ext>
            </a:extLst>
          </p:cNvPr>
          <p:cNvCxnSpPr>
            <a:stCxn id="7" idx="4"/>
          </p:cNvCxnSpPr>
          <p:nvPr/>
        </p:nvCxnSpPr>
        <p:spPr>
          <a:xfrm flipH="1">
            <a:off x="4593021" y="2844362"/>
            <a:ext cx="1" cy="3999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3B83D97C-A09C-4A45-AAD5-327A93999A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1932552"/>
              </p:ext>
            </p:extLst>
          </p:nvPr>
        </p:nvGraphicFramePr>
        <p:xfrm>
          <a:off x="811050" y="3816541"/>
          <a:ext cx="5053723" cy="1379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9078A2E8-E2BB-824A-84FA-5F9A381A1E86}"/>
              </a:ext>
            </a:extLst>
          </p:cNvPr>
          <p:cNvSpPr txBox="1"/>
          <p:nvPr/>
        </p:nvSpPr>
        <p:spPr>
          <a:xfrm>
            <a:off x="5980384" y="4183118"/>
            <a:ext cx="3422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yobo Handwriting 2019" panose="02020503000000000000" pitchFamily="18" charset="-127"/>
                <a:ea typeface="Kyobo Handwriting 2019" panose="02020503000000000000" pitchFamily="18" charset="-127"/>
              </a:rPr>
              <a:t>Q. </a:t>
            </a:r>
            <a:r>
              <a:rPr lang="ko-KR" altLang="en-US" dirty="0">
                <a:latin typeface="Kyobo Handwriting 2019" panose="02020503000000000000" pitchFamily="18" charset="-127"/>
                <a:ea typeface="Kyobo Handwriting 2019" panose="02020503000000000000" pitchFamily="18" charset="-127"/>
              </a:rPr>
              <a:t>데이터와 정보의 차이점이 무엇인가</a:t>
            </a:r>
            <a:r>
              <a:rPr lang="en-US" altLang="ko-KR" dirty="0">
                <a:latin typeface="Kyobo Handwriting 2019" panose="02020503000000000000" pitchFamily="18" charset="-127"/>
                <a:ea typeface="Kyobo Handwriting 2019" panose="02020503000000000000" pitchFamily="18" charset="-127"/>
              </a:rPr>
              <a:t>?</a:t>
            </a:r>
          </a:p>
          <a:p>
            <a:r>
              <a:rPr lang="en-US" dirty="0">
                <a:latin typeface="Kyobo Handwriting 2019" panose="02020503000000000000" pitchFamily="18" charset="-127"/>
                <a:ea typeface="Kyobo Handwriting 2019" panose="02020503000000000000" pitchFamily="18" charset="-127"/>
              </a:rPr>
              <a:t>A. </a:t>
            </a:r>
            <a:r>
              <a:rPr lang="en-US" altLang="ko-KR" dirty="0">
                <a:latin typeface="Kyobo Handwriting 2019" panose="02020503000000000000" pitchFamily="18" charset="-127"/>
                <a:ea typeface="Kyobo Handwriting 2019" panose="02020503000000000000" pitchFamily="18" charset="-127"/>
              </a:rPr>
              <a:t>‘</a:t>
            </a:r>
            <a:r>
              <a:rPr lang="ko-KR" altLang="en-US" dirty="0">
                <a:latin typeface="Kyobo Handwriting 2019" panose="02020503000000000000" pitchFamily="18" charset="-127"/>
                <a:ea typeface="Kyobo Handwriting 2019" panose="02020503000000000000" pitchFamily="18" charset="-127"/>
              </a:rPr>
              <a:t>의미</a:t>
            </a:r>
            <a:r>
              <a:rPr lang="en-US" altLang="ko-KR" dirty="0">
                <a:latin typeface="Kyobo Handwriting 2019" panose="02020503000000000000" pitchFamily="18" charset="-127"/>
                <a:ea typeface="Kyobo Handwriting 2019" panose="02020503000000000000" pitchFamily="18" charset="-127"/>
              </a:rPr>
              <a:t>’</a:t>
            </a:r>
            <a:r>
              <a:rPr lang="ko-KR" altLang="en-US" dirty="0">
                <a:latin typeface="Kyobo Handwriting 2019" panose="02020503000000000000" pitchFamily="18" charset="-127"/>
                <a:ea typeface="Kyobo Handwriting 2019" panose="02020503000000000000" pitchFamily="18" charset="-127"/>
              </a:rPr>
              <a:t>이다</a:t>
            </a:r>
            <a:r>
              <a:rPr lang="en-US" altLang="ko-KR" dirty="0">
                <a:latin typeface="Kyobo Handwriting 2019" panose="02020503000000000000" pitchFamily="18" charset="-127"/>
                <a:ea typeface="Kyobo Handwriting 2019" panose="02020503000000000000" pitchFamily="18" charset="-127"/>
              </a:rPr>
              <a:t>!</a:t>
            </a:r>
            <a:r>
              <a:rPr lang="ko-KR" altLang="en-US" dirty="0">
                <a:latin typeface="Kyobo Handwriting 2019" panose="02020503000000000000" pitchFamily="18" charset="-127"/>
                <a:ea typeface="Kyobo Handwriting 2019" panose="02020503000000000000" pitchFamily="18" charset="-127"/>
              </a:rPr>
              <a:t> </a:t>
            </a:r>
            <a:endParaRPr lang="en-KR" dirty="0">
              <a:latin typeface="Kyobo Handwriting 2019" panose="02020503000000000000" pitchFamily="18" charset="-127"/>
              <a:ea typeface="Kyobo Handwriting 2019" panose="02020503000000000000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11C5E8-9FA2-444C-AC22-C1AFE53DEA7D}"/>
              </a:ext>
            </a:extLst>
          </p:cNvPr>
          <p:cNvSpPr txBox="1"/>
          <p:nvPr/>
        </p:nvSpPr>
        <p:spPr>
          <a:xfrm>
            <a:off x="3955396" y="5828944"/>
            <a:ext cx="2781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Kyobo Handwriting 2019" panose="02020503000000000000" pitchFamily="18" charset="-127"/>
                <a:ea typeface="Kyobo Handwriting 2019" panose="02020503000000000000" pitchFamily="18" charset="-127"/>
              </a:rPr>
              <a:t>Q. </a:t>
            </a:r>
            <a:r>
              <a:rPr lang="en-US" altLang="ko-KR" dirty="0">
                <a:latin typeface="Kyobo Handwriting 2019" panose="02020503000000000000" pitchFamily="18" charset="-127"/>
                <a:ea typeface="Kyobo Handwriting 2019" panose="02020503000000000000" pitchFamily="18" charset="-127"/>
              </a:rPr>
              <a:t>‘</a:t>
            </a:r>
            <a:r>
              <a:rPr lang="ko-KR" altLang="en-US" dirty="0">
                <a:latin typeface="Kyobo Handwriting 2019" panose="02020503000000000000" pitchFamily="18" charset="-127"/>
                <a:ea typeface="Kyobo Handwriting 2019" panose="02020503000000000000" pitchFamily="18" charset="-127"/>
              </a:rPr>
              <a:t>의미</a:t>
            </a:r>
            <a:r>
              <a:rPr lang="en-US" altLang="ko-KR" dirty="0">
                <a:latin typeface="Kyobo Handwriting 2019" panose="02020503000000000000" pitchFamily="18" charset="-127"/>
                <a:ea typeface="Kyobo Handwriting 2019" panose="02020503000000000000" pitchFamily="18" charset="-127"/>
              </a:rPr>
              <a:t>’</a:t>
            </a:r>
            <a:r>
              <a:rPr lang="ko-KR" altLang="en-US" dirty="0">
                <a:latin typeface="Kyobo Handwriting 2019" panose="02020503000000000000" pitchFamily="18" charset="-127"/>
                <a:ea typeface="Kyobo Handwriting 2019" panose="02020503000000000000" pitchFamily="18" charset="-127"/>
              </a:rPr>
              <a:t>는 어디에서 나오는가</a:t>
            </a:r>
            <a:r>
              <a:rPr lang="en-US" altLang="ko-KR" dirty="0">
                <a:latin typeface="Kyobo Handwriting 2019" panose="02020503000000000000" pitchFamily="18" charset="-127"/>
                <a:ea typeface="Kyobo Handwriting 2019" panose="02020503000000000000" pitchFamily="18" charset="-127"/>
              </a:rPr>
              <a:t>?</a:t>
            </a:r>
          </a:p>
          <a:p>
            <a:r>
              <a:rPr lang="en-US" dirty="0">
                <a:latin typeface="Kyobo Handwriting 2019" panose="02020503000000000000" pitchFamily="18" charset="-127"/>
                <a:ea typeface="Kyobo Handwriting 2019" panose="02020503000000000000" pitchFamily="18" charset="-127"/>
              </a:rPr>
              <a:t>A. </a:t>
            </a:r>
            <a:r>
              <a:rPr lang="en-US" altLang="ko-KR" dirty="0">
                <a:latin typeface="Kyobo Handwriting 2019" panose="02020503000000000000" pitchFamily="18" charset="-127"/>
                <a:ea typeface="Kyobo Handwriting 2019" panose="02020503000000000000" pitchFamily="18" charset="-127"/>
              </a:rPr>
              <a:t>‘</a:t>
            </a:r>
            <a:r>
              <a:rPr lang="ko-KR" altLang="en-US" dirty="0">
                <a:latin typeface="Kyobo Handwriting 2019" panose="02020503000000000000" pitchFamily="18" charset="-127"/>
                <a:ea typeface="Kyobo Handwriting 2019" panose="02020503000000000000" pitchFamily="18" charset="-127"/>
              </a:rPr>
              <a:t>구조</a:t>
            </a:r>
            <a:r>
              <a:rPr lang="en-US" altLang="ko-KR" dirty="0">
                <a:latin typeface="Kyobo Handwriting 2019" panose="02020503000000000000" pitchFamily="18" charset="-127"/>
                <a:ea typeface="Kyobo Handwriting 2019" panose="02020503000000000000" pitchFamily="18" charset="-127"/>
              </a:rPr>
              <a:t>’</a:t>
            </a:r>
            <a:r>
              <a:rPr lang="ko-KR" altLang="en-US" dirty="0">
                <a:latin typeface="Kyobo Handwriting 2019" panose="02020503000000000000" pitchFamily="18" charset="-127"/>
                <a:ea typeface="Kyobo Handwriting 2019" panose="02020503000000000000" pitchFamily="18" charset="-127"/>
              </a:rPr>
              <a:t>로부터 나온다</a:t>
            </a:r>
            <a:r>
              <a:rPr lang="en-US" altLang="ko-KR" dirty="0">
                <a:latin typeface="Kyobo Handwriting 2019" panose="02020503000000000000" pitchFamily="18" charset="-127"/>
                <a:ea typeface="Kyobo Handwriting 2019" panose="02020503000000000000" pitchFamily="18" charset="-127"/>
              </a:rPr>
              <a:t>!</a:t>
            </a:r>
            <a:endParaRPr lang="en-KR" dirty="0">
              <a:latin typeface="Kyobo Handwriting 2019" panose="02020503000000000000" pitchFamily="18" charset="-127"/>
              <a:ea typeface="Kyobo Handwriting 2019" panose="02020503000000000000" pitchFamily="18" charset="-127"/>
            </a:endParaRPr>
          </a:p>
        </p:txBody>
      </p: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EB710F56-3F8D-FF43-AA57-82CEDA4EDF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4007295"/>
              </p:ext>
            </p:extLst>
          </p:nvPr>
        </p:nvGraphicFramePr>
        <p:xfrm>
          <a:off x="2731816" y="5624895"/>
          <a:ext cx="1202559" cy="11385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19" name="Down Arrow 18">
            <a:extLst>
              <a:ext uri="{FF2B5EF4-FFF2-40B4-BE49-F238E27FC236}">
                <a16:creationId xmlns:a16="http://schemas.microsoft.com/office/drawing/2014/main" id="{C77CAD7A-7B8B-1D41-9710-B99133ECFFBD}"/>
              </a:ext>
            </a:extLst>
          </p:cNvPr>
          <p:cNvSpPr/>
          <p:nvPr/>
        </p:nvSpPr>
        <p:spPr>
          <a:xfrm rot="10800000">
            <a:off x="3208041" y="5097512"/>
            <a:ext cx="267378" cy="5898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A2AA3E-0CEA-6844-BBEF-5787E9DA3818}"/>
              </a:ext>
            </a:extLst>
          </p:cNvPr>
          <p:cNvSpPr txBox="1"/>
          <p:nvPr/>
        </p:nvSpPr>
        <p:spPr>
          <a:xfrm>
            <a:off x="7691750" y="5594617"/>
            <a:ext cx="3597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yobo Handwriting 2019" panose="02020503000000000000" pitchFamily="18" charset="-127"/>
                <a:ea typeface="Kyobo Handwriting 2019" panose="02020503000000000000" pitchFamily="18" charset="-127"/>
              </a:rPr>
              <a:t>그렇다면 구조의 종류들은 어떤 것이 있을까</a:t>
            </a:r>
            <a:r>
              <a:rPr lang="en-US" altLang="ko-KR" dirty="0">
                <a:latin typeface="Kyobo Handwriting 2019" panose="02020503000000000000" pitchFamily="18" charset="-127"/>
                <a:ea typeface="Kyobo Handwriting 2019" panose="02020503000000000000" pitchFamily="18" charset="-127"/>
              </a:rPr>
              <a:t>?</a:t>
            </a:r>
            <a:endParaRPr lang="en-KR" dirty="0">
              <a:latin typeface="Kyobo Handwriting 2019" panose="02020503000000000000" pitchFamily="18" charset="-127"/>
              <a:ea typeface="Kyobo Handwriting 2019" panose="0202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8107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44D225D-0753-3B4D-BC9C-59E129887A7B}"/>
              </a:ext>
            </a:extLst>
          </p:cNvPr>
          <p:cNvGrpSpPr/>
          <p:nvPr/>
        </p:nvGrpSpPr>
        <p:grpSpPr>
          <a:xfrm>
            <a:off x="4314032" y="265385"/>
            <a:ext cx="3563935" cy="932793"/>
            <a:chOff x="5151" y="0"/>
            <a:chExt cx="5278049" cy="1135118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6EEC04EA-847A-8347-B11E-FE1E937C8F8F}"/>
                </a:ext>
              </a:extLst>
            </p:cNvPr>
            <p:cNvSpPr/>
            <p:nvPr/>
          </p:nvSpPr>
          <p:spPr>
            <a:xfrm>
              <a:off x="5151" y="0"/>
              <a:ext cx="5278049" cy="113511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>
              <a:extLst>
                <a:ext uri="{FF2B5EF4-FFF2-40B4-BE49-F238E27FC236}">
                  <a16:creationId xmlns:a16="http://schemas.microsoft.com/office/drawing/2014/main" id="{E2AF6250-9690-C640-9A86-D81818C7E6BC}"/>
                </a:ext>
              </a:extLst>
            </p:cNvPr>
            <p:cNvSpPr txBox="1"/>
            <p:nvPr/>
          </p:nvSpPr>
          <p:spPr>
            <a:xfrm>
              <a:off x="38397" y="33246"/>
              <a:ext cx="5211557" cy="10686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9070" tIns="179070" rIns="179070" bIns="179070" numCol="1" spcCol="1270" anchor="ctr" anchorCtr="0">
              <a:noAutofit/>
            </a:bodyPr>
            <a:lstStyle/>
            <a:p>
              <a:pPr marL="0" lvl="0" indent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4700" dirty="0"/>
                <a:t>구조의 종류</a:t>
              </a:r>
              <a:endParaRPr lang="en-US" sz="4700" kern="1200" dirty="0"/>
            </a:p>
          </p:txBody>
        </p:sp>
      </p:grpSp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4D691956-3327-C84A-AFA8-8EDD06363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246954"/>
              </p:ext>
            </p:extLst>
          </p:nvPr>
        </p:nvGraphicFramePr>
        <p:xfrm>
          <a:off x="1742790" y="1286043"/>
          <a:ext cx="9469821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5622">
                  <a:extLst>
                    <a:ext uri="{9D8B030D-6E8A-4147-A177-3AD203B41FA5}">
                      <a16:colId xmlns:a16="http://schemas.microsoft.com/office/drawing/2014/main" val="2865622065"/>
                    </a:ext>
                  </a:extLst>
                </a:gridCol>
                <a:gridCol w="5954199">
                  <a:extLst>
                    <a:ext uri="{9D8B030D-6E8A-4147-A177-3AD203B41FA5}">
                      <a16:colId xmlns:a16="http://schemas.microsoft.com/office/drawing/2014/main" val="2189859557"/>
                    </a:ext>
                  </a:extLst>
                </a:gridCol>
              </a:tblGrid>
              <a:tr h="5317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200" dirty="0"/>
                        <a:t>전달되는 의미</a:t>
                      </a:r>
                      <a:endParaRPr lang="en-K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200" dirty="0"/>
                        <a:t>구조의 예시</a:t>
                      </a:r>
                      <a:endParaRPr lang="en-K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630814"/>
                  </a:ext>
                </a:extLst>
              </a:tr>
              <a:tr h="54128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200" dirty="0"/>
                        <a:t>감정</a:t>
                      </a:r>
                      <a:r>
                        <a:rPr lang="en-US" altLang="ko-KR" sz="3200" dirty="0"/>
                        <a:t>,</a:t>
                      </a:r>
                      <a:r>
                        <a:rPr lang="ko-KR" altLang="en-US" sz="3200" dirty="0"/>
                        <a:t> 감동</a:t>
                      </a:r>
                      <a:endParaRPr lang="en-K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200" dirty="0"/>
                        <a:t>단어</a:t>
                      </a:r>
                      <a:r>
                        <a:rPr lang="en-US" altLang="ko-KR" sz="3200" dirty="0"/>
                        <a:t>,</a:t>
                      </a:r>
                      <a:r>
                        <a:rPr lang="ko-KR" altLang="en-US" sz="3200" dirty="0"/>
                        <a:t> 문단</a:t>
                      </a:r>
                      <a:r>
                        <a:rPr lang="en-US" altLang="ko-KR" sz="3200" dirty="0"/>
                        <a:t>,</a:t>
                      </a:r>
                      <a:r>
                        <a:rPr lang="ko-KR" altLang="en-US" sz="3200" dirty="0"/>
                        <a:t> 문장</a:t>
                      </a:r>
                      <a:endParaRPr lang="en-K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312016"/>
                  </a:ext>
                </a:extLst>
              </a:tr>
              <a:tr h="54128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200" dirty="0"/>
                        <a:t>논리</a:t>
                      </a:r>
                      <a:r>
                        <a:rPr lang="en-US" altLang="ko-KR" sz="3200" dirty="0"/>
                        <a:t>,</a:t>
                      </a:r>
                      <a:r>
                        <a:rPr lang="ko-KR" altLang="en-US" sz="3200" dirty="0"/>
                        <a:t> 설득력</a:t>
                      </a:r>
                      <a:endParaRPr lang="en-K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200" dirty="0"/>
                        <a:t>신문 사설</a:t>
                      </a:r>
                      <a:r>
                        <a:rPr lang="en-US" altLang="ko-KR" sz="3200" dirty="0"/>
                        <a:t>,</a:t>
                      </a:r>
                      <a:r>
                        <a:rPr lang="ko-KR" altLang="en-US" sz="3200" dirty="0"/>
                        <a:t> 논술</a:t>
                      </a:r>
                      <a:r>
                        <a:rPr lang="en-US" altLang="ko-KR" sz="3200" dirty="0"/>
                        <a:t>,</a:t>
                      </a:r>
                      <a:r>
                        <a:rPr lang="ko-KR" altLang="en-US" sz="3200" dirty="0"/>
                        <a:t> 보고서</a:t>
                      </a:r>
                      <a:r>
                        <a:rPr lang="en-US" altLang="ko-KR" sz="3200" dirty="0"/>
                        <a:t>,</a:t>
                      </a:r>
                      <a:r>
                        <a:rPr lang="ko-KR" altLang="en-US" sz="3200" dirty="0"/>
                        <a:t> 소설</a:t>
                      </a:r>
                      <a:endParaRPr lang="en-K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686546"/>
                  </a:ext>
                </a:extLst>
              </a:tr>
              <a:tr h="54128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200" dirty="0"/>
                        <a:t>전술</a:t>
                      </a:r>
                      <a:r>
                        <a:rPr lang="en-US" altLang="ko-KR" sz="3200" dirty="0"/>
                        <a:t>,</a:t>
                      </a:r>
                      <a:r>
                        <a:rPr lang="ko-KR" altLang="en-US" sz="3200" dirty="0"/>
                        <a:t> 전략</a:t>
                      </a:r>
                      <a:endParaRPr lang="en-K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200" dirty="0"/>
                        <a:t>축구 </a:t>
                      </a:r>
                      <a:r>
                        <a:rPr lang="ko-KR" altLang="en-US" sz="3200" dirty="0" err="1"/>
                        <a:t>포메이션</a:t>
                      </a:r>
                      <a:endParaRPr lang="en-K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704000"/>
                  </a:ext>
                </a:extLst>
              </a:tr>
            </a:tbl>
          </a:graphicData>
        </a:graphic>
      </p:graphicFrame>
      <p:grpSp>
        <p:nvGrpSpPr>
          <p:cNvPr id="33" name="Group 32">
            <a:extLst>
              <a:ext uri="{FF2B5EF4-FFF2-40B4-BE49-F238E27FC236}">
                <a16:creationId xmlns:a16="http://schemas.microsoft.com/office/drawing/2014/main" id="{A8EFB361-1674-4445-855F-C8DCD938DA12}"/>
              </a:ext>
            </a:extLst>
          </p:cNvPr>
          <p:cNvGrpSpPr/>
          <p:nvPr/>
        </p:nvGrpSpPr>
        <p:grpSpPr>
          <a:xfrm>
            <a:off x="966488" y="4114514"/>
            <a:ext cx="2596520" cy="594122"/>
            <a:chOff x="5151" y="0"/>
            <a:chExt cx="5278049" cy="1135118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7F469340-5BA8-0848-970D-1F68F9B5734C}"/>
                </a:ext>
              </a:extLst>
            </p:cNvPr>
            <p:cNvSpPr/>
            <p:nvPr/>
          </p:nvSpPr>
          <p:spPr>
            <a:xfrm>
              <a:off x="5151" y="0"/>
              <a:ext cx="5278049" cy="113511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Rounded Rectangle 4">
              <a:extLst>
                <a:ext uri="{FF2B5EF4-FFF2-40B4-BE49-F238E27FC236}">
                  <a16:creationId xmlns:a16="http://schemas.microsoft.com/office/drawing/2014/main" id="{AB188099-EE24-6141-A2E8-414CA8A57B28}"/>
                </a:ext>
              </a:extLst>
            </p:cNvPr>
            <p:cNvSpPr txBox="1"/>
            <p:nvPr/>
          </p:nvSpPr>
          <p:spPr>
            <a:xfrm>
              <a:off x="38397" y="33246"/>
              <a:ext cx="5211557" cy="10686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9070" tIns="179070" rIns="179070" bIns="179070" numCol="1" spcCol="1270" anchor="ctr" anchorCtr="0">
              <a:noAutofit/>
            </a:bodyPr>
            <a:lstStyle/>
            <a:p>
              <a:pPr marL="0" lvl="0" indent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3200" kern="1200" dirty="0"/>
                <a:t>절차적 지식</a:t>
              </a:r>
              <a:endParaRPr lang="en-US" sz="3200" kern="1200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1F051C2-951C-9C47-9A67-B96DA98F96ED}"/>
              </a:ext>
            </a:extLst>
          </p:cNvPr>
          <p:cNvGrpSpPr/>
          <p:nvPr/>
        </p:nvGrpSpPr>
        <p:grpSpPr>
          <a:xfrm>
            <a:off x="1554395" y="4992997"/>
            <a:ext cx="1824599" cy="594122"/>
            <a:chOff x="5151" y="0"/>
            <a:chExt cx="5278049" cy="1135118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A51A21BF-6A80-834C-9EF8-F330C9C453BD}"/>
                </a:ext>
              </a:extLst>
            </p:cNvPr>
            <p:cNvSpPr/>
            <p:nvPr/>
          </p:nvSpPr>
          <p:spPr>
            <a:xfrm>
              <a:off x="5151" y="0"/>
              <a:ext cx="5278049" cy="113511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Rounded Rectangle 4">
              <a:extLst>
                <a:ext uri="{FF2B5EF4-FFF2-40B4-BE49-F238E27FC236}">
                  <a16:creationId xmlns:a16="http://schemas.microsoft.com/office/drawing/2014/main" id="{5F3B7864-FCC8-1D43-BFD6-E7CD4FB974BC}"/>
                </a:ext>
              </a:extLst>
            </p:cNvPr>
            <p:cNvSpPr txBox="1"/>
            <p:nvPr/>
          </p:nvSpPr>
          <p:spPr>
            <a:xfrm>
              <a:off x="38397" y="33246"/>
              <a:ext cx="5211557" cy="10686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9070" tIns="179070" rIns="179070" bIns="179070" numCol="1" spcCol="1270" anchor="ctr" anchorCtr="0">
              <a:noAutofit/>
            </a:bodyPr>
            <a:lstStyle/>
            <a:p>
              <a:pPr marL="0" lvl="0" indent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Problem</a:t>
              </a:r>
            </a:p>
          </p:txBody>
        </p:sp>
      </p:grpSp>
      <p:graphicFrame>
        <p:nvGraphicFramePr>
          <p:cNvPr id="39" name="Diagram 38">
            <a:extLst>
              <a:ext uri="{FF2B5EF4-FFF2-40B4-BE49-F238E27FC236}">
                <a16:creationId xmlns:a16="http://schemas.microsoft.com/office/drawing/2014/main" id="{C0EC5CAB-8F4A-CE4B-8585-40DA861DF9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9382870"/>
              </p:ext>
            </p:extLst>
          </p:nvPr>
        </p:nvGraphicFramePr>
        <p:xfrm>
          <a:off x="4658006" y="3899342"/>
          <a:ext cx="901963" cy="8754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1" name="Diagram 40">
            <a:extLst>
              <a:ext uri="{FF2B5EF4-FFF2-40B4-BE49-F238E27FC236}">
                <a16:creationId xmlns:a16="http://schemas.microsoft.com/office/drawing/2014/main" id="{ACBE9E31-3AF5-9F47-99FF-975790838A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7520898"/>
              </p:ext>
            </p:extLst>
          </p:nvPr>
        </p:nvGraphicFramePr>
        <p:xfrm>
          <a:off x="4641650" y="4754092"/>
          <a:ext cx="901963" cy="8754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42" name="Diagram 41">
            <a:extLst>
              <a:ext uri="{FF2B5EF4-FFF2-40B4-BE49-F238E27FC236}">
                <a16:creationId xmlns:a16="http://schemas.microsoft.com/office/drawing/2014/main" id="{5C30DA9F-271E-2E44-8319-8A9C95E69C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2168672"/>
              </p:ext>
            </p:extLst>
          </p:nvPr>
        </p:nvGraphicFramePr>
        <p:xfrm>
          <a:off x="4625294" y="5541392"/>
          <a:ext cx="901963" cy="8754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43" name="Right Arrow 42">
            <a:extLst>
              <a:ext uri="{FF2B5EF4-FFF2-40B4-BE49-F238E27FC236}">
                <a16:creationId xmlns:a16="http://schemas.microsoft.com/office/drawing/2014/main" id="{74E96290-F90A-D044-AC37-271F95589548}"/>
              </a:ext>
            </a:extLst>
          </p:cNvPr>
          <p:cNvSpPr/>
          <p:nvPr/>
        </p:nvSpPr>
        <p:spPr>
          <a:xfrm rot="19604657">
            <a:off x="3342534" y="4466320"/>
            <a:ext cx="145286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4" name="Right Arrow 43">
            <a:extLst>
              <a:ext uri="{FF2B5EF4-FFF2-40B4-BE49-F238E27FC236}">
                <a16:creationId xmlns:a16="http://schemas.microsoft.com/office/drawing/2014/main" id="{68A42E20-52C0-8348-8EDF-A79F867E022B}"/>
              </a:ext>
            </a:extLst>
          </p:cNvPr>
          <p:cNvSpPr/>
          <p:nvPr/>
        </p:nvSpPr>
        <p:spPr>
          <a:xfrm rot="717825">
            <a:off x="3453733" y="5545434"/>
            <a:ext cx="120110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5" name="Right Arrow 44">
            <a:extLst>
              <a:ext uri="{FF2B5EF4-FFF2-40B4-BE49-F238E27FC236}">
                <a16:creationId xmlns:a16="http://schemas.microsoft.com/office/drawing/2014/main" id="{E78A404A-A8A7-014F-AE3C-5F2B0BC70EA5}"/>
              </a:ext>
            </a:extLst>
          </p:cNvPr>
          <p:cNvSpPr/>
          <p:nvPr/>
        </p:nvSpPr>
        <p:spPr>
          <a:xfrm rot="21015647">
            <a:off x="3455310" y="5001045"/>
            <a:ext cx="1313063" cy="526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2CA9F2B-51D7-754A-BF09-7B08CD909460}"/>
              </a:ext>
            </a:extLst>
          </p:cNvPr>
          <p:cNvSpPr txBox="1"/>
          <p:nvPr/>
        </p:nvSpPr>
        <p:spPr>
          <a:xfrm>
            <a:off x="3357467" y="5991639"/>
            <a:ext cx="1314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>
                <a:latin typeface="Kyobo Handwriting 2019" panose="02020503000000000000" pitchFamily="18" charset="-127"/>
                <a:ea typeface="Kyobo Handwriting 2019" panose="02020503000000000000" pitchFamily="18" charset="-127"/>
              </a:rPr>
              <a:t>decompose</a:t>
            </a:r>
          </a:p>
        </p:txBody>
      </p:sp>
      <p:graphicFrame>
        <p:nvGraphicFramePr>
          <p:cNvPr id="48" name="Diagram 47">
            <a:extLst>
              <a:ext uri="{FF2B5EF4-FFF2-40B4-BE49-F238E27FC236}">
                <a16:creationId xmlns:a16="http://schemas.microsoft.com/office/drawing/2014/main" id="{DBA58AA5-E8B0-9A40-83CF-4DCF22EC00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1345643"/>
              </p:ext>
            </p:extLst>
          </p:nvPr>
        </p:nvGraphicFramePr>
        <p:xfrm>
          <a:off x="5309384" y="4257913"/>
          <a:ext cx="6754647" cy="1216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F70B4568-46FC-0940-B1FC-8288B4F30358}"/>
              </a:ext>
            </a:extLst>
          </p:cNvPr>
          <p:cNvSpPr txBox="1"/>
          <p:nvPr/>
        </p:nvSpPr>
        <p:spPr>
          <a:xfrm>
            <a:off x="7357242" y="4111822"/>
            <a:ext cx="30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yobo Handwriting 2019" panose="02020503000000000000" pitchFamily="18" charset="-127"/>
                <a:ea typeface="Kyobo Handwriting 2019" panose="02020503000000000000" pitchFamily="18" charset="-127"/>
              </a:rPr>
              <a:t>각 </a:t>
            </a:r>
            <a:r>
              <a:rPr lang="en-US" altLang="ko-KR" dirty="0">
                <a:latin typeface="Kyobo Handwriting 2019" panose="02020503000000000000" pitchFamily="18" charset="-127"/>
                <a:ea typeface="Kyobo Handwriting 2019" panose="02020503000000000000" pitchFamily="18" charset="-127"/>
              </a:rPr>
              <a:t>task</a:t>
            </a:r>
            <a:r>
              <a:rPr lang="ko-KR" altLang="en-US" dirty="0" err="1">
                <a:latin typeface="Kyobo Handwriting 2019" panose="02020503000000000000" pitchFamily="18" charset="-127"/>
                <a:ea typeface="Kyobo Handwriting 2019" panose="02020503000000000000" pitchFamily="18" charset="-127"/>
              </a:rPr>
              <a:t>를</a:t>
            </a:r>
            <a:r>
              <a:rPr lang="ko-KR" altLang="en-US" dirty="0">
                <a:latin typeface="Kyobo Handwriting 2019" panose="02020503000000000000" pitchFamily="18" charset="-127"/>
                <a:ea typeface="Kyobo Handwriting 2019" panose="02020503000000000000" pitchFamily="18" charset="-127"/>
              </a:rPr>
              <a:t> </a:t>
            </a:r>
            <a:r>
              <a:rPr lang="en-US" altLang="ko-KR" dirty="0">
                <a:latin typeface="Kyobo Handwriting 2019" panose="02020503000000000000" pitchFamily="18" charset="-127"/>
                <a:ea typeface="Kyobo Handwriting 2019" panose="02020503000000000000" pitchFamily="18" charset="-127"/>
              </a:rPr>
              <a:t>procedural</a:t>
            </a:r>
            <a:r>
              <a:rPr lang="ko-KR" altLang="en-US" dirty="0">
                <a:latin typeface="Kyobo Handwriting 2019" panose="02020503000000000000" pitchFamily="18" charset="-127"/>
                <a:ea typeface="Kyobo Handwriting 2019" panose="02020503000000000000" pitchFamily="18" charset="-127"/>
              </a:rPr>
              <a:t> 구조로 배열</a:t>
            </a:r>
            <a:endParaRPr lang="en-KR" dirty="0">
              <a:latin typeface="Kyobo Handwriting 2019" panose="02020503000000000000" pitchFamily="18" charset="-127"/>
              <a:ea typeface="Kyobo Handwriting 2019" panose="02020503000000000000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BC64C86-9AEA-FD47-A248-02A32461C71F}"/>
              </a:ext>
            </a:extLst>
          </p:cNvPr>
          <p:cNvSpPr txBox="1"/>
          <p:nvPr/>
        </p:nvSpPr>
        <p:spPr>
          <a:xfrm>
            <a:off x="6240398" y="5426207"/>
            <a:ext cx="5269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yobo Handwriting 2019" panose="02020503000000000000" pitchFamily="18" charset="-127"/>
                <a:ea typeface="Kyobo Handwriting 2019" panose="02020503000000000000" pitchFamily="18" charset="-127"/>
              </a:rPr>
              <a:t>problem</a:t>
            </a:r>
            <a:r>
              <a:rPr lang="ko-KR" altLang="en-US" dirty="0" err="1">
                <a:latin typeface="Kyobo Handwriting 2019" panose="02020503000000000000" pitchFamily="18" charset="-127"/>
                <a:ea typeface="Kyobo Handwriting 2019" panose="02020503000000000000" pitchFamily="18" charset="-127"/>
              </a:rPr>
              <a:t>를</a:t>
            </a:r>
            <a:r>
              <a:rPr lang="ko-KR" altLang="en-US" dirty="0">
                <a:latin typeface="Kyobo Handwriting 2019" panose="02020503000000000000" pitchFamily="18" charset="-127"/>
                <a:ea typeface="Kyobo Handwriting 2019" panose="02020503000000000000" pitchFamily="18" charset="-127"/>
              </a:rPr>
              <a:t> </a:t>
            </a:r>
            <a:r>
              <a:rPr lang="en-US" altLang="ko-KR" dirty="0">
                <a:latin typeface="Kyobo Handwriting 2019" panose="02020503000000000000" pitchFamily="18" charset="-127"/>
                <a:ea typeface="Kyobo Handwriting 2019" panose="02020503000000000000" pitchFamily="18" charset="-127"/>
              </a:rPr>
              <a:t>task</a:t>
            </a:r>
            <a:r>
              <a:rPr lang="ko-KR" altLang="en-US" dirty="0">
                <a:latin typeface="Kyobo Handwriting 2019" panose="02020503000000000000" pitchFamily="18" charset="-127"/>
                <a:ea typeface="Kyobo Handwriting 2019" panose="02020503000000000000" pitchFamily="18" charset="-127"/>
              </a:rPr>
              <a:t>로 각각 나누어 순서대로 배열한</a:t>
            </a:r>
            <a:r>
              <a:rPr lang="en-US" altLang="ko-KR" dirty="0">
                <a:latin typeface="Kyobo Handwriting 2019" panose="02020503000000000000" pitchFamily="18" charset="-127"/>
                <a:ea typeface="Kyobo Handwriting 2019" panose="02020503000000000000" pitchFamily="18" charset="-127"/>
              </a:rPr>
              <a:t> </a:t>
            </a:r>
            <a:r>
              <a:rPr lang="ko-KR" altLang="en-US" dirty="0">
                <a:latin typeface="Kyobo Handwriting 2019" panose="02020503000000000000" pitchFamily="18" charset="-127"/>
                <a:ea typeface="Kyobo Handwriting 2019" panose="02020503000000000000" pitchFamily="18" charset="-127"/>
              </a:rPr>
              <a:t>절차적 지식은 </a:t>
            </a:r>
            <a:endParaRPr lang="en-US" altLang="ko-KR" dirty="0">
              <a:latin typeface="Kyobo Handwriting 2019" panose="02020503000000000000" pitchFamily="18" charset="-127"/>
              <a:ea typeface="Kyobo Handwriting 2019" panose="02020503000000000000" pitchFamily="18" charset="-127"/>
            </a:endParaRPr>
          </a:p>
          <a:p>
            <a:r>
              <a:rPr lang="ko-KR" altLang="en-US" dirty="0">
                <a:latin typeface="Kyobo Handwriting 2019" panose="02020503000000000000" pitchFamily="18" charset="-127"/>
                <a:ea typeface="Kyobo Handwriting 2019" panose="02020503000000000000" pitchFamily="18" charset="-127"/>
              </a:rPr>
              <a:t>그 자체로 문제의 </a:t>
            </a:r>
            <a:r>
              <a:rPr lang="en-US" altLang="ko-KR" dirty="0">
                <a:latin typeface="Kyobo Handwriting 2019" panose="02020503000000000000" pitchFamily="18" charset="-127"/>
                <a:ea typeface="Kyobo Handwriting 2019" panose="02020503000000000000" pitchFamily="18" charset="-127"/>
              </a:rPr>
              <a:t>solution, </a:t>
            </a:r>
            <a:r>
              <a:rPr lang="ko-KR" altLang="en-US" dirty="0">
                <a:latin typeface="Kyobo Handwriting 2019" panose="02020503000000000000" pitchFamily="18" charset="-127"/>
                <a:ea typeface="Kyobo Handwriting 2019" panose="02020503000000000000" pitchFamily="18" charset="-127"/>
              </a:rPr>
              <a:t>혹은 </a:t>
            </a:r>
            <a:r>
              <a:rPr lang="en-US" altLang="ko-KR" dirty="0">
                <a:latin typeface="Kyobo Handwriting 2019" panose="02020503000000000000" pitchFamily="18" charset="-127"/>
                <a:ea typeface="Kyobo Handwriting 2019" panose="02020503000000000000" pitchFamily="18" charset="-127"/>
              </a:rPr>
              <a:t>algorithm</a:t>
            </a:r>
            <a:r>
              <a:rPr lang="ko-KR" altLang="en-US" dirty="0">
                <a:latin typeface="Kyobo Handwriting 2019" panose="02020503000000000000" pitchFamily="18" charset="-127"/>
                <a:ea typeface="Kyobo Handwriting 2019" panose="02020503000000000000" pitchFamily="18" charset="-127"/>
              </a:rPr>
              <a:t>이 될 수 있다</a:t>
            </a:r>
            <a:r>
              <a:rPr lang="en-US" altLang="ko-KR" dirty="0">
                <a:latin typeface="Kyobo Handwriting 2019" panose="02020503000000000000" pitchFamily="18" charset="-127"/>
                <a:ea typeface="Kyobo Handwriting 2019" panose="02020503000000000000" pitchFamily="18" charset="-127"/>
              </a:rPr>
              <a:t>.</a:t>
            </a:r>
            <a:endParaRPr lang="en-KR" dirty="0">
              <a:latin typeface="Kyobo Handwriting 2019" panose="02020503000000000000" pitchFamily="18" charset="-127"/>
              <a:ea typeface="Kyobo Handwriting 2019" panose="02020503000000000000" pitchFamily="18" charset="-127"/>
            </a:endParaRPr>
          </a:p>
        </p:txBody>
      </p:sp>
      <p:graphicFrame>
        <p:nvGraphicFramePr>
          <p:cNvPr id="56" name="Diagram 55">
            <a:extLst>
              <a:ext uri="{FF2B5EF4-FFF2-40B4-BE49-F238E27FC236}">
                <a16:creationId xmlns:a16="http://schemas.microsoft.com/office/drawing/2014/main" id="{24B8F0B7-7894-E446-AA55-D66A276C62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0465898"/>
              </p:ext>
            </p:extLst>
          </p:nvPr>
        </p:nvGraphicFramePr>
        <p:xfrm>
          <a:off x="11245348" y="4387432"/>
          <a:ext cx="901963" cy="8754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</p:spTree>
    <p:extLst>
      <p:ext uri="{BB962C8B-B14F-4D97-AF65-F5344CB8AC3E}">
        <p14:creationId xmlns:p14="http://schemas.microsoft.com/office/powerpoint/2010/main" val="3149655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605F53E-D6CA-914B-A58D-AF65CAFC96AA}"/>
              </a:ext>
            </a:extLst>
          </p:cNvPr>
          <p:cNvGrpSpPr/>
          <p:nvPr/>
        </p:nvGrpSpPr>
        <p:grpSpPr>
          <a:xfrm>
            <a:off x="2695903" y="191813"/>
            <a:ext cx="6800193" cy="932793"/>
            <a:chOff x="5151" y="0"/>
            <a:chExt cx="5278049" cy="1135118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3CA8326B-DEE4-074D-8C66-15646AE0DA6D}"/>
                </a:ext>
              </a:extLst>
            </p:cNvPr>
            <p:cNvSpPr/>
            <p:nvPr/>
          </p:nvSpPr>
          <p:spPr>
            <a:xfrm>
              <a:off x="5151" y="0"/>
              <a:ext cx="5278049" cy="113511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>
              <a:extLst>
                <a:ext uri="{FF2B5EF4-FFF2-40B4-BE49-F238E27FC236}">
                  <a16:creationId xmlns:a16="http://schemas.microsoft.com/office/drawing/2014/main" id="{A5299C0B-DCF4-1E44-BB5B-68EE07898CE7}"/>
                </a:ext>
              </a:extLst>
            </p:cNvPr>
            <p:cNvSpPr txBox="1"/>
            <p:nvPr/>
          </p:nvSpPr>
          <p:spPr>
            <a:xfrm>
              <a:off x="38397" y="33246"/>
              <a:ext cx="5211557" cy="10686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9070" tIns="179070" rIns="179070" bIns="179070" numCol="1" spcCol="1270" anchor="ctr" anchorCtr="0">
              <a:noAutofit/>
            </a:bodyPr>
            <a:lstStyle/>
            <a:p>
              <a:pPr marL="0" lvl="0" indent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4700" dirty="0"/>
                <a:t>문제해결을 위한 구조화</a:t>
              </a:r>
              <a:endParaRPr lang="en-US" sz="4700" kern="12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6D5F2C2-916B-D541-8FA1-7DB141F33204}"/>
              </a:ext>
            </a:extLst>
          </p:cNvPr>
          <p:cNvGrpSpPr/>
          <p:nvPr/>
        </p:nvGrpSpPr>
        <p:grpSpPr>
          <a:xfrm>
            <a:off x="6404281" y="1693609"/>
            <a:ext cx="2051880" cy="594122"/>
            <a:chOff x="5151" y="0"/>
            <a:chExt cx="5278049" cy="1135118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F7B76E22-6236-4849-A6FB-AEB31957BEE5}"/>
                </a:ext>
              </a:extLst>
            </p:cNvPr>
            <p:cNvSpPr/>
            <p:nvPr/>
          </p:nvSpPr>
          <p:spPr>
            <a:xfrm>
              <a:off x="5151" y="0"/>
              <a:ext cx="5278049" cy="113511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4">
              <a:extLst>
                <a:ext uri="{FF2B5EF4-FFF2-40B4-BE49-F238E27FC236}">
                  <a16:creationId xmlns:a16="http://schemas.microsoft.com/office/drawing/2014/main" id="{0D98204D-CBC7-484C-9835-306A500B0BAD}"/>
                </a:ext>
              </a:extLst>
            </p:cNvPr>
            <p:cNvSpPr txBox="1"/>
            <p:nvPr/>
          </p:nvSpPr>
          <p:spPr>
            <a:xfrm>
              <a:off x="38397" y="33246"/>
              <a:ext cx="5211557" cy="10686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9070" tIns="179070" rIns="179070" bIns="179070" numCol="1" spcCol="1270" anchor="ctr" anchorCtr="0">
              <a:noAutofit/>
            </a:bodyPr>
            <a:lstStyle/>
            <a:p>
              <a:pPr marL="0" lvl="0" indent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algorithm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64D1D0C-80D3-F64A-8E97-F0863A9FF880}"/>
              </a:ext>
            </a:extLst>
          </p:cNvPr>
          <p:cNvSpPr txBox="1"/>
          <p:nvPr/>
        </p:nvSpPr>
        <p:spPr>
          <a:xfrm>
            <a:off x="6850511" y="2287731"/>
            <a:ext cx="1159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2400" dirty="0">
                <a:latin typeface="Kyobo Handwriting 2019" panose="02020503000000000000" pitchFamily="18" charset="-127"/>
                <a:ea typeface="Kyobo Handwriting 2019" panose="02020503000000000000" pitchFamily="18" charset="-127"/>
              </a:rPr>
              <a:t>Process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B661E48F-1604-BA4A-B5F7-2FD961B380F0}"/>
              </a:ext>
            </a:extLst>
          </p:cNvPr>
          <p:cNvSpPr/>
          <p:nvPr/>
        </p:nvSpPr>
        <p:spPr>
          <a:xfrm>
            <a:off x="4775127" y="1875056"/>
            <a:ext cx="1458575" cy="2312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C297D78D-814D-714E-9FBB-38E8C53FE70D}"/>
              </a:ext>
            </a:extLst>
          </p:cNvPr>
          <p:cNvSpPr/>
          <p:nvPr/>
        </p:nvSpPr>
        <p:spPr>
          <a:xfrm>
            <a:off x="8456161" y="1875056"/>
            <a:ext cx="1458575" cy="2312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DD9EA7-E1B7-5548-B329-A4B6256FBEB0}"/>
              </a:ext>
            </a:extLst>
          </p:cNvPr>
          <p:cNvSpPr txBox="1"/>
          <p:nvPr/>
        </p:nvSpPr>
        <p:spPr>
          <a:xfrm>
            <a:off x="4989588" y="2106283"/>
            <a:ext cx="978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2400" dirty="0">
                <a:latin typeface="Kyobo Handwriting 2019" panose="02020503000000000000" pitchFamily="18" charset="-127"/>
                <a:ea typeface="Kyobo Handwriting 2019" panose="02020503000000000000" pitchFamily="18" charset="-127"/>
              </a:rPr>
              <a:t>Input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F895E8-4374-3A4F-998D-FDFF4EDCC7B4}"/>
              </a:ext>
            </a:extLst>
          </p:cNvPr>
          <p:cNvSpPr txBox="1"/>
          <p:nvPr/>
        </p:nvSpPr>
        <p:spPr>
          <a:xfrm>
            <a:off x="8586566" y="2062629"/>
            <a:ext cx="1197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2400" dirty="0">
                <a:latin typeface="Kyobo Handwriting 2019" panose="02020503000000000000" pitchFamily="18" charset="-127"/>
                <a:ea typeface="Kyobo Handwriting 2019" panose="02020503000000000000" pitchFamily="18" charset="-127"/>
              </a:rPr>
              <a:t>Output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E46712-60A8-D342-803A-D72DBC62059E}"/>
              </a:ext>
            </a:extLst>
          </p:cNvPr>
          <p:cNvSpPr txBox="1"/>
          <p:nvPr/>
        </p:nvSpPr>
        <p:spPr>
          <a:xfrm>
            <a:off x="4975627" y="1501197"/>
            <a:ext cx="1087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Kyobo Handwriting 2019" panose="02020503000000000000" pitchFamily="18" charset="-127"/>
                <a:ea typeface="Kyobo Handwriting 2019" panose="02020503000000000000" pitchFamily="18" charset="-127"/>
              </a:rPr>
              <a:t>정보 요소</a:t>
            </a:r>
            <a:endParaRPr lang="en-KR" sz="2400" dirty="0">
              <a:latin typeface="Kyobo Handwriting 2019" panose="02020503000000000000" pitchFamily="18" charset="-127"/>
              <a:ea typeface="Kyobo Handwriting 2019" panose="0202050300000000000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7A5039-9F8A-4E49-AEEA-FC3E3D1A2B18}"/>
              </a:ext>
            </a:extLst>
          </p:cNvPr>
          <p:cNvSpPr txBox="1"/>
          <p:nvPr/>
        </p:nvSpPr>
        <p:spPr>
          <a:xfrm>
            <a:off x="8537493" y="1529004"/>
            <a:ext cx="1305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Kyobo Handwriting 2019" panose="02020503000000000000" pitchFamily="18" charset="-127"/>
                <a:ea typeface="Kyobo Handwriting 2019" panose="02020503000000000000" pitchFamily="18" charset="-127"/>
              </a:rPr>
              <a:t>Solution</a:t>
            </a:r>
            <a:endParaRPr lang="en-KR" sz="2400" dirty="0">
              <a:latin typeface="Kyobo Handwriting 2019" panose="02020503000000000000" pitchFamily="18" charset="-127"/>
              <a:ea typeface="Kyobo Handwriting 2019" panose="02020503000000000000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CFF137-CA40-1846-BA21-50C2DEA51E99}"/>
              </a:ext>
            </a:extLst>
          </p:cNvPr>
          <p:cNvSpPr txBox="1"/>
          <p:nvPr/>
        </p:nvSpPr>
        <p:spPr>
          <a:xfrm>
            <a:off x="2341414" y="1770242"/>
            <a:ext cx="22445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Kyobo Handwriting 2019" panose="02020503000000000000" pitchFamily="18" charset="-127"/>
                <a:ea typeface="Kyobo Handwriting 2019" panose="02020503000000000000" pitchFamily="18" charset="-127"/>
              </a:rPr>
              <a:t>문제 해결 과정 </a:t>
            </a:r>
            <a:r>
              <a:rPr lang="en-US" altLang="ko-KR" sz="2800" dirty="0">
                <a:latin typeface="Kyobo Handwriting 2019" panose="02020503000000000000" pitchFamily="18" charset="-127"/>
                <a:ea typeface="Kyobo Handwriting 2019" panose="02020503000000000000" pitchFamily="18" charset="-127"/>
              </a:rPr>
              <a:t>:</a:t>
            </a:r>
            <a:endParaRPr lang="en-KR" sz="2800" dirty="0">
              <a:latin typeface="Kyobo Handwriting 2019" panose="02020503000000000000" pitchFamily="18" charset="-127"/>
              <a:ea typeface="Kyobo Handwriting 2019" panose="02020503000000000000" pitchFamily="18" charset="-127"/>
            </a:endParaRPr>
          </a:p>
        </p:txBody>
      </p:sp>
      <p:sp>
        <p:nvSpPr>
          <p:cNvPr id="22" name="Donut 21">
            <a:extLst>
              <a:ext uri="{FF2B5EF4-FFF2-40B4-BE49-F238E27FC236}">
                <a16:creationId xmlns:a16="http://schemas.microsoft.com/office/drawing/2014/main" id="{C6D66AFF-53EC-FE44-A565-3E55526FDB99}"/>
              </a:ext>
            </a:extLst>
          </p:cNvPr>
          <p:cNvSpPr/>
          <p:nvPr/>
        </p:nvSpPr>
        <p:spPr>
          <a:xfrm>
            <a:off x="4590221" y="1122023"/>
            <a:ext cx="1807831" cy="1777617"/>
          </a:xfrm>
          <a:prstGeom prst="donut">
            <a:avLst>
              <a:gd name="adj" fmla="val 46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781E93-ADE3-994D-84AD-EDCC675B76D6}"/>
              </a:ext>
            </a:extLst>
          </p:cNvPr>
          <p:cNvSpPr txBox="1"/>
          <p:nvPr/>
        </p:nvSpPr>
        <p:spPr>
          <a:xfrm>
            <a:off x="977577" y="2972049"/>
            <a:ext cx="611096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yobo Handwriting 2019" panose="02020503000000000000" pitchFamily="18" charset="-127"/>
                <a:ea typeface="Kyobo Handwriting 2019" panose="02020503000000000000" pitchFamily="18" charset="-127"/>
              </a:rPr>
              <a:t>Q. Input</a:t>
            </a:r>
            <a:r>
              <a:rPr lang="ko-KR" altLang="en-US" dirty="0">
                <a:latin typeface="Kyobo Handwriting 2019" panose="02020503000000000000" pitchFamily="18" charset="-127"/>
                <a:ea typeface="Kyobo Handwriting 2019" panose="02020503000000000000" pitchFamily="18" charset="-127"/>
              </a:rPr>
              <a:t>이 되는 정보 요소들을 어떤 특성을 가진 구조로 표현되어야 할까</a:t>
            </a:r>
            <a:r>
              <a:rPr lang="en-US" altLang="ko-KR" dirty="0">
                <a:latin typeface="Kyobo Handwriting 2019" panose="02020503000000000000" pitchFamily="18" charset="-127"/>
                <a:ea typeface="Kyobo Handwriting 2019" panose="02020503000000000000" pitchFamily="18" charset="-127"/>
              </a:rPr>
              <a:t>?</a:t>
            </a:r>
          </a:p>
          <a:p>
            <a:pPr marL="342900" indent="-342900">
              <a:buAutoNum type="alphaUcPeriod"/>
            </a:pPr>
            <a:r>
              <a:rPr lang="en-US" altLang="ko-KR" dirty="0">
                <a:latin typeface="Kyobo Handwriting 2019" panose="02020503000000000000" pitchFamily="18" charset="-127"/>
                <a:ea typeface="Kyobo Handwriting 2019" panose="02020503000000000000" pitchFamily="18" charset="-127"/>
              </a:rPr>
              <a:t>“</a:t>
            </a:r>
            <a:r>
              <a:rPr lang="ko-KR" altLang="en-US" dirty="0">
                <a:latin typeface="Kyobo Handwriting 2019" panose="02020503000000000000" pitchFamily="18" charset="-127"/>
                <a:ea typeface="Kyobo Handwriting 2019" panose="02020503000000000000" pitchFamily="18" charset="-127"/>
              </a:rPr>
              <a:t>명확</a:t>
            </a:r>
            <a:r>
              <a:rPr lang="en-US" altLang="ko-KR" dirty="0">
                <a:latin typeface="Kyobo Handwriting 2019" panose="02020503000000000000" pitchFamily="18" charset="-127"/>
                <a:ea typeface="Kyobo Handwriting 2019" panose="02020503000000000000" pitchFamily="18" charset="-127"/>
              </a:rPr>
              <a:t>”</a:t>
            </a:r>
            <a:r>
              <a:rPr lang="ko-KR" altLang="en-US" dirty="0">
                <a:latin typeface="Kyobo Handwriting 2019" panose="02020503000000000000" pitchFamily="18" charset="-127"/>
                <a:ea typeface="Kyobo Handwriting 2019" panose="02020503000000000000" pitchFamily="18" charset="-127"/>
              </a:rPr>
              <a:t>하고 </a:t>
            </a:r>
            <a:r>
              <a:rPr lang="en-US" altLang="ko-KR" dirty="0">
                <a:latin typeface="Kyobo Handwriting 2019" panose="02020503000000000000" pitchFamily="18" charset="-127"/>
                <a:ea typeface="Kyobo Handwriting 2019" panose="02020503000000000000" pitchFamily="18" charset="-127"/>
              </a:rPr>
              <a:t>“</a:t>
            </a:r>
            <a:r>
              <a:rPr lang="ko-KR" altLang="en-US" dirty="0">
                <a:latin typeface="Kyobo Handwriting 2019" panose="02020503000000000000" pitchFamily="18" charset="-127"/>
                <a:ea typeface="Kyobo Handwriting 2019" panose="02020503000000000000" pitchFamily="18" charset="-127"/>
              </a:rPr>
              <a:t>명시</a:t>
            </a:r>
            <a:r>
              <a:rPr lang="en-US" altLang="ko-KR" dirty="0">
                <a:latin typeface="Kyobo Handwriting 2019" panose="02020503000000000000" pitchFamily="18" charset="-127"/>
                <a:ea typeface="Kyobo Handwriting 2019" panose="02020503000000000000" pitchFamily="18" charset="-127"/>
              </a:rPr>
              <a:t>”</a:t>
            </a:r>
            <a:r>
              <a:rPr lang="ko-KR" altLang="en-US" dirty="0">
                <a:latin typeface="Kyobo Handwriting 2019" panose="02020503000000000000" pitchFamily="18" charset="-127"/>
                <a:ea typeface="Kyobo Handwriting 2019" panose="02020503000000000000" pitchFamily="18" charset="-127"/>
              </a:rPr>
              <a:t>적인 언어를 사용 해야 한다</a:t>
            </a:r>
            <a:r>
              <a:rPr lang="en-US" altLang="ko-KR" dirty="0">
                <a:latin typeface="Kyobo Handwriting 2019" panose="02020503000000000000" pitchFamily="18" charset="-127"/>
                <a:ea typeface="Kyobo Handwriting 2019" panose="02020503000000000000" pitchFamily="18" charset="-127"/>
              </a:rPr>
              <a:t>!</a:t>
            </a:r>
            <a:r>
              <a:rPr lang="ko-KR" altLang="en-US" dirty="0">
                <a:latin typeface="Kyobo Handwriting 2019" panose="02020503000000000000" pitchFamily="18" charset="-127"/>
                <a:ea typeface="Kyobo Handwriting 2019" panose="02020503000000000000" pitchFamily="18" charset="-127"/>
              </a:rPr>
              <a:t> </a:t>
            </a:r>
            <a:endParaRPr lang="en-US" altLang="ko-KR" dirty="0">
              <a:latin typeface="Kyobo Handwriting 2019" panose="02020503000000000000" pitchFamily="18" charset="-127"/>
              <a:ea typeface="Kyobo Handwriting 2019" panose="02020503000000000000" pitchFamily="18" charset="-127"/>
            </a:endParaRPr>
          </a:p>
          <a:p>
            <a:r>
              <a:rPr lang="ko-KR" altLang="en-US" dirty="0">
                <a:latin typeface="Kyobo Handwriting 2019" panose="02020503000000000000" pitchFamily="18" charset="-127"/>
                <a:ea typeface="Kyobo Handwriting 2019" panose="02020503000000000000" pitchFamily="18" charset="-127"/>
              </a:rPr>
              <a:t>      </a:t>
            </a:r>
            <a:r>
              <a:rPr lang="en-US" altLang="ko-KR" dirty="0">
                <a:latin typeface="Kyobo Handwriting 2019" panose="02020503000000000000" pitchFamily="18" charset="-127"/>
                <a:ea typeface="Kyobo Handwriting 2019" panose="02020503000000000000" pitchFamily="18" charset="-127"/>
              </a:rPr>
              <a:t>(</a:t>
            </a:r>
            <a:r>
              <a:rPr lang="ko-KR" altLang="en-US" dirty="0">
                <a:latin typeface="Kyobo Handwriting 2019" panose="02020503000000000000" pitchFamily="18" charset="-127"/>
                <a:ea typeface="Kyobo Handwriting 2019" panose="02020503000000000000" pitchFamily="18" charset="-127"/>
              </a:rPr>
              <a:t>모호한 자연어는 안 된다</a:t>
            </a:r>
            <a:r>
              <a:rPr lang="en-US" altLang="ko-KR" dirty="0">
                <a:latin typeface="Kyobo Handwriting 2019" panose="02020503000000000000" pitchFamily="18" charset="-127"/>
                <a:ea typeface="Kyobo Handwriting 2019" panose="02020503000000000000" pitchFamily="18" charset="-127"/>
              </a:rPr>
              <a:t>!)</a:t>
            </a:r>
          </a:p>
          <a:p>
            <a:endParaRPr lang="en-US" dirty="0">
              <a:latin typeface="Kyobo Handwriting 2019" panose="02020503000000000000" pitchFamily="18" charset="-127"/>
              <a:ea typeface="Kyobo Handwriting 2019" panose="02020503000000000000" pitchFamily="18" charset="-127"/>
            </a:endParaRPr>
          </a:p>
          <a:p>
            <a:r>
              <a:rPr lang="en-US" dirty="0">
                <a:latin typeface="Kyobo Handwriting 2019" panose="02020503000000000000" pitchFamily="18" charset="-127"/>
                <a:ea typeface="Kyobo Handwriting 2019" panose="02020503000000000000" pitchFamily="18" charset="-127"/>
              </a:rPr>
              <a:t>Q. </a:t>
            </a:r>
            <a:r>
              <a:rPr lang="ko-KR" altLang="en-US" dirty="0">
                <a:latin typeface="Kyobo Handwriting 2019" panose="02020503000000000000" pitchFamily="18" charset="-127"/>
                <a:ea typeface="Kyobo Handwriting 2019" panose="02020503000000000000" pitchFamily="18" charset="-127"/>
              </a:rPr>
              <a:t>그렇다면 그러한 구조의 예시로는 무엇이 있을까</a:t>
            </a:r>
            <a:r>
              <a:rPr lang="en-US" altLang="ko-KR" dirty="0">
                <a:latin typeface="Kyobo Handwriting 2019" panose="02020503000000000000" pitchFamily="18" charset="-127"/>
                <a:ea typeface="Kyobo Handwriting 2019" panose="02020503000000000000" pitchFamily="18" charset="-127"/>
              </a:rPr>
              <a:t>?</a:t>
            </a:r>
          </a:p>
          <a:p>
            <a:r>
              <a:rPr lang="en-US" dirty="0">
                <a:latin typeface="Kyobo Handwriting 2019" panose="02020503000000000000" pitchFamily="18" charset="-127"/>
                <a:ea typeface="Kyobo Handwriting 2019" panose="02020503000000000000" pitchFamily="18" charset="-127"/>
              </a:rPr>
              <a:t>A. Decision Table, ERD, State Machine, DFD </a:t>
            </a:r>
            <a:r>
              <a:rPr lang="ko-KR" altLang="en-US" dirty="0">
                <a:latin typeface="Kyobo Handwriting 2019" panose="02020503000000000000" pitchFamily="18" charset="-127"/>
                <a:ea typeface="Kyobo Handwriting 2019" panose="02020503000000000000" pitchFamily="18" charset="-127"/>
              </a:rPr>
              <a:t>등이다</a:t>
            </a:r>
            <a:r>
              <a:rPr lang="en-US" altLang="ko-KR" dirty="0">
                <a:latin typeface="Kyobo Handwriting 2019" panose="02020503000000000000" pitchFamily="18" charset="-127"/>
                <a:ea typeface="Kyobo Handwriting 2019" panose="02020503000000000000" pitchFamily="18" charset="-127"/>
              </a:rPr>
              <a:t>.</a:t>
            </a:r>
            <a:endParaRPr lang="en-KR" dirty="0">
              <a:latin typeface="Kyobo Handwriting 2019" panose="02020503000000000000" pitchFamily="18" charset="-127"/>
              <a:ea typeface="Kyobo Handwriting 2019" panose="02020503000000000000" pitchFamily="18" charset="-127"/>
            </a:endParaRP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13B26D3F-3CAB-B94B-9AF0-4B4787889974}"/>
              </a:ext>
            </a:extLst>
          </p:cNvPr>
          <p:cNvSpPr/>
          <p:nvPr/>
        </p:nvSpPr>
        <p:spPr>
          <a:xfrm rot="8564421">
            <a:off x="3873544" y="2649269"/>
            <a:ext cx="980896" cy="23083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EE5A38A-69C0-354E-8C3C-A376FA3DE06C}"/>
              </a:ext>
            </a:extLst>
          </p:cNvPr>
          <p:cNvGrpSpPr/>
          <p:nvPr/>
        </p:nvGrpSpPr>
        <p:grpSpPr>
          <a:xfrm>
            <a:off x="977577" y="4835126"/>
            <a:ext cx="2280630" cy="399027"/>
            <a:chOff x="5151" y="0"/>
            <a:chExt cx="5278049" cy="1135118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C92C0F07-48A2-3C41-9CF8-22A43BBCDB4F}"/>
                </a:ext>
              </a:extLst>
            </p:cNvPr>
            <p:cNvSpPr/>
            <p:nvPr/>
          </p:nvSpPr>
          <p:spPr>
            <a:xfrm>
              <a:off x="5151" y="0"/>
              <a:ext cx="5278049" cy="113511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>
              <a:extLst>
                <a:ext uri="{FF2B5EF4-FFF2-40B4-BE49-F238E27FC236}">
                  <a16:creationId xmlns:a16="http://schemas.microsoft.com/office/drawing/2014/main" id="{5FD90690-BB2A-6F4F-93C3-CD006BFB79FF}"/>
                </a:ext>
              </a:extLst>
            </p:cNvPr>
            <p:cNvSpPr txBox="1"/>
            <p:nvPr/>
          </p:nvSpPr>
          <p:spPr>
            <a:xfrm>
              <a:off x="38397" y="33246"/>
              <a:ext cx="5211557" cy="10686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9070" tIns="179070" rIns="179070" bIns="179070" numCol="1" spcCol="1270" anchor="ctr" anchorCtr="0">
              <a:noAutofit/>
            </a:bodyPr>
            <a:lstStyle/>
            <a:p>
              <a:pPr marL="0" lvl="0" indent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2400" dirty="0"/>
                <a:t>Decision</a:t>
              </a:r>
              <a:r>
                <a:rPr lang="ko-KR" altLang="en-US" sz="2400" dirty="0"/>
                <a:t> </a:t>
              </a:r>
              <a:r>
                <a:rPr lang="en-US" altLang="ko-KR" sz="2400" dirty="0"/>
                <a:t>Table</a:t>
              </a:r>
              <a:endParaRPr lang="en-US" sz="2400" kern="1200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2EB36C07-B47F-FC49-84D9-9B51398FE28D}"/>
              </a:ext>
            </a:extLst>
          </p:cNvPr>
          <p:cNvSpPr txBox="1"/>
          <p:nvPr/>
        </p:nvSpPr>
        <p:spPr>
          <a:xfrm>
            <a:off x="991943" y="5321884"/>
            <a:ext cx="8883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Kyobo Handwriting 2019" panose="02020503000000000000" pitchFamily="18" charset="-127"/>
                <a:ea typeface="Kyobo Handwriting 2019" panose="02020503000000000000" pitchFamily="18" charset="-127"/>
              </a:rPr>
              <a:t>예시</a:t>
            </a:r>
            <a:r>
              <a:rPr lang="en-US" altLang="ko-KR" sz="2800" dirty="0">
                <a:latin typeface="Kyobo Handwriting 2019" panose="02020503000000000000" pitchFamily="18" charset="-127"/>
                <a:ea typeface="Kyobo Handwriting 2019" panose="02020503000000000000" pitchFamily="18" charset="-127"/>
              </a:rPr>
              <a:t>)</a:t>
            </a:r>
            <a:endParaRPr lang="en-KR" sz="2800" dirty="0">
              <a:latin typeface="Kyobo Handwriting 2019" panose="02020503000000000000" pitchFamily="18" charset="-127"/>
              <a:ea typeface="Kyobo Handwriting 2019" panose="02020503000000000000" pitchFamily="18" charset="-127"/>
            </a:endParaRPr>
          </a:p>
        </p:txBody>
      </p:sp>
      <p:graphicFrame>
        <p:nvGraphicFramePr>
          <p:cNvPr id="29" name="Table 29">
            <a:extLst>
              <a:ext uri="{FF2B5EF4-FFF2-40B4-BE49-F238E27FC236}">
                <a16:creationId xmlns:a16="http://schemas.microsoft.com/office/drawing/2014/main" id="{DDF82AD3-E123-8740-BA55-5BEACFFB9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23653"/>
              </p:ext>
            </p:extLst>
          </p:nvPr>
        </p:nvGraphicFramePr>
        <p:xfrm>
          <a:off x="3468651" y="4643259"/>
          <a:ext cx="800864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5501">
                  <a:extLst>
                    <a:ext uri="{9D8B030D-6E8A-4147-A177-3AD203B41FA5}">
                      <a16:colId xmlns:a16="http://schemas.microsoft.com/office/drawing/2014/main" val="260312591"/>
                    </a:ext>
                  </a:extLst>
                </a:gridCol>
                <a:gridCol w="1208689">
                  <a:extLst>
                    <a:ext uri="{9D8B030D-6E8A-4147-A177-3AD203B41FA5}">
                      <a16:colId xmlns:a16="http://schemas.microsoft.com/office/drawing/2014/main" val="291671246"/>
                    </a:ext>
                  </a:extLst>
                </a:gridCol>
                <a:gridCol w="1240221">
                  <a:extLst>
                    <a:ext uri="{9D8B030D-6E8A-4147-A177-3AD203B41FA5}">
                      <a16:colId xmlns:a16="http://schemas.microsoft.com/office/drawing/2014/main" val="1102835430"/>
                    </a:ext>
                  </a:extLst>
                </a:gridCol>
                <a:gridCol w="1250731">
                  <a:extLst>
                    <a:ext uri="{9D8B030D-6E8A-4147-A177-3AD203B41FA5}">
                      <a16:colId xmlns:a16="http://schemas.microsoft.com/office/drawing/2014/main" val="1994626026"/>
                    </a:ext>
                  </a:extLst>
                </a:gridCol>
                <a:gridCol w="1208728">
                  <a:extLst>
                    <a:ext uri="{9D8B030D-6E8A-4147-A177-3AD203B41FA5}">
                      <a16:colId xmlns:a16="http://schemas.microsoft.com/office/drawing/2014/main" val="3389681151"/>
                    </a:ext>
                  </a:extLst>
                </a:gridCol>
                <a:gridCol w="1334774">
                  <a:extLst>
                    <a:ext uri="{9D8B030D-6E8A-4147-A177-3AD203B41FA5}">
                      <a16:colId xmlns:a16="http://schemas.microsoft.com/office/drawing/2014/main" val="2409227654"/>
                    </a:ext>
                  </a:extLst>
                </a:gridCol>
              </a:tblGrid>
              <a:tr h="331834">
                <a:tc>
                  <a:txBody>
                    <a:bodyPr/>
                    <a:lstStyle/>
                    <a:p>
                      <a:pPr algn="ctr"/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규칙</a:t>
                      </a:r>
                      <a:r>
                        <a:rPr lang="en-US" altLang="ko-KR" dirty="0"/>
                        <a:t>1</a:t>
                      </a:r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규칙</a:t>
                      </a:r>
                      <a:r>
                        <a:rPr lang="en-US" altLang="ko-KR" dirty="0"/>
                        <a:t>2</a:t>
                      </a:r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규칙</a:t>
                      </a:r>
                      <a:r>
                        <a:rPr lang="en-US" altLang="ko-KR" dirty="0"/>
                        <a:t>3</a:t>
                      </a:r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규칙</a:t>
                      </a:r>
                      <a:r>
                        <a:rPr lang="en-US" altLang="ko-KR" dirty="0"/>
                        <a:t>4</a:t>
                      </a:r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규칙</a:t>
                      </a:r>
                      <a:r>
                        <a:rPr lang="en-US" altLang="ko-KR" dirty="0"/>
                        <a:t>5</a:t>
                      </a:r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334017"/>
                  </a:ext>
                </a:extLst>
              </a:tr>
              <a:tr h="331834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높은 수능 성적</a:t>
                      </a:r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있음</a:t>
                      </a:r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없음</a:t>
                      </a:r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없음</a:t>
                      </a:r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없음</a:t>
                      </a:r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없음</a:t>
                      </a:r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740598"/>
                  </a:ext>
                </a:extLst>
              </a:tr>
              <a:tr h="331834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높은 내신 성적</a:t>
                      </a:r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-</a:t>
                      </a:r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있음</a:t>
                      </a:r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없음</a:t>
                      </a:r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없음</a:t>
                      </a:r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없음</a:t>
                      </a:r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218789"/>
                  </a:ext>
                </a:extLst>
              </a:tr>
              <a:tr h="331834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봉사 활동</a:t>
                      </a:r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-</a:t>
                      </a:r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-</a:t>
                      </a:r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있음</a:t>
                      </a:r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없음</a:t>
                      </a:r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없음</a:t>
                      </a:r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586036"/>
                  </a:ext>
                </a:extLst>
              </a:tr>
              <a:tr h="331834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좋은 추천서</a:t>
                      </a:r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-</a:t>
                      </a:r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-</a:t>
                      </a:r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-</a:t>
                      </a:r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있음</a:t>
                      </a:r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없음</a:t>
                      </a:r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315145"/>
                  </a:ext>
                </a:extLst>
              </a:tr>
              <a:tr h="331834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입학허가 발송</a:t>
                      </a:r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실행</a:t>
                      </a:r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실행</a:t>
                      </a:r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482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970383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299</TotalTime>
  <Words>248</Words>
  <Application>Microsoft Macintosh PowerPoint</Application>
  <PresentationFormat>Widescreen</PresentationFormat>
  <Paragraphs>84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Kyobo Handwriting 2019</vt:lpstr>
      <vt:lpstr>Franklin Gothic Book</vt:lpstr>
      <vt:lpstr>Crop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10/06 과제</dc:title>
  <dc:creator>송대선[ 학부재학 / 컴퓨터학과 ]</dc:creator>
  <cp:lastModifiedBy>송대선[ 학부재학 / 컴퓨터학과 ]</cp:lastModifiedBy>
  <cp:revision>11</cp:revision>
  <dcterms:created xsi:type="dcterms:W3CDTF">2020-10-07T07:54:00Z</dcterms:created>
  <dcterms:modified xsi:type="dcterms:W3CDTF">2020-10-07T12:53:48Z</dcterms:modified>
</cp:coreProperties>
</file>