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>
        <p:scale>
          <a:sx n="112" d="100"/>
          <a:sy n="112" d="100"/>
        </p:scale>
        <p:origin x="1164" y="-1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05:41.4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1 697 3328,'22'-27'15,"2"2"0,1 1 1,0 0-1,2 2 0,1 1 0,0 1 1,30-14-16,31-7 11,2 5 0,2 3-11,188-53-7,-34 12 248,83-29 2361,62 0-2602,-365 96-366,1 1 0,0 2 0,0 1-1,0 1 1,0 1 0,19 2 366,-1 4-2304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2:33.9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60 1 13824,'3'5'-8,"1"1"0,0-1 1,0 0-1,1 0 0,-1 0 1,1-1-1,0 0 1,0 0-1,1 0 0,-1 0 1,1-1-1,0 0 1,0 0-1,2 0 8,10 5 82,0-2-1,0 0 1,1-1 0,0-1 0,-1 0 0,17 0-82,-19-3 46,-1 1 1,0 0-1,1 1 1,-1 1-1,0 1 1,-1 0-1,1 1 1,-1 0-1,0 1 1,-1 1 0,3 2-47,-14-8 20,1 0 1,-1 0 0,1 1 0,-1-1-1,0 1 1,0 0 0,0 0 0,0 0-1,0 0 1,-1 0 0,0 0 0,1 0 0,-1 0-1,0 1 1,-1-1 0,1 0 0,0 1-1,-1-1 1,0 1 0,0-1 0,0 0-1,0 1 1,0-1 0,-1 1 0,0-1 0,1 0-1,-1 1 1,0-1 0,-1 0 0,0 2-21,-3 7 72,0 0 1,-1 0-1,0-1 1,-1 0-1,-1 0 1,1 0-1,-7 5-72,-12 11 136,-1-1-1,-2-1 0,0-1 1,-2-2-1,-14 7-135,-61 32-2775,-2-8-8758,86-43 11362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2:34.4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234 1 11648,'-7'11'0,"6"-9"0,0-1 0,0 1 0,0 0 0,0 0 0,0 0 0,-1-1 0,1 1 0,-1-1 0,1 1 0,-1-1 0,1 0 0,-1 1 0,0-1 0,0 0 0,0 0 0,0 0 0,1 0 0,-1-1 0,0 1 0,-1 0 0,1-1 0,0 1 0,-13 2 264,0 1 1,0 1-1,1 0 1,0 1-1,-14 7-264,23-10 91,0 0 0,0 1-1,0-1 1,0 1 0,1 0-1,-1 0 1,1 0 0,0 1-1,0 0 1,0 0 0,1 0-1,0 0 1,0 0 0,0 1-1,1-1 1,-2 5-91,-2 11 82,1 0 0,1 1 1,2-1-1,0 1 0,0 0 0,2-1 0,1 1 1,1 0-1,3 10-82,-4-23 19,1-1 0,0 1 0,0-1 0,1 0 0,0 0 0,0 0 0,1-1 0,0 1 0,1-1 0,-1 0 0,2 0 0,-1 0 0,1-1 0,0 1 0,0-1 1,0-1-1,1 1 0,0-1 0,0-1 0,0 1 0,1-1 0,-1 0 0,1-1 0,0 0 0,1 0-19,-1 0 19,0-1 0,0-1 0,0 0-1,0 0 1,0 0 0,0-1 0,0 0 0,1-1 0,-1 1 0,0-2 0,0 1 0,0-1-1,-1 0 1,1-1 0,0 0 0,-1 0 0,0-1 0,1 0 0,-1 0 0,-1 0 0,1-1-1,-1 0 1,0 0 0,2-3-19,0 0 27,0-2-1,-1 1 0,0-1 1,0 0-1,-1 0 0,0-1 1,-1 1-1,0-2 0,-1 1 0,0 0 1,-1-1-1,0 1 0,-1-1 1,0 0-1,-1 0 0,0-2-26,-1 4-103,0-1 0,0 1 0,-1 0 0,-1 0 0,0 0 0,0 0 0,-1 0 0,0 0 0,0 1-1,-1-1 1,-1 1 0,0 0 0,0 0 0,0 1 0,-1 0 0,-1-1 0,1 2 0,-1-1-1,0 1 1,-1 0 0,0 1 0,0 0 0,0 0 0,-7-3 103,-26-16-9557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2:51.3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 15104,'4'4'0,"-3"1"0,19-1 0,10-4 0,8-4 0,10-1 0,1 1 0,4-3 0,-3 2 0,-2-5 0,-10 7 0,0 1-10880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2:51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55 16000,'12'-5'0,"6"-5"0,12 3 0,8-2 0,9 5 0,11 4-128,-2-5 128,1-5-640,-8 9 128,-1-3-9984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2:28.2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1206 668 10624,'0'0'512,"0"0"0,0 0 21,0 0 0,0 0-319,7-4-86,6-4-73,4-3 4,0 0 0,0 2 0,1 0 0,0 1-59,-11 5 14,-1 1 1,1 0-1,-1 1 0,1-1 0,0 1 0,-1 0 1,1 1-1,0 0 0,0 0 0,-1 1 1,1-1-1,0 1 0,-1 1 0,5 0-14,-9-1-1,6 1 28,0 1-1,-1 0 1,1 0 0,-1 1 0,5 2-27,-10-5 10,-1 1 0,1-1 0,-1 0 0,1 0 0,-1 1 0,1-1 0,-1 1 1,0-1-1,1 1 0,-1 0 0,0 0 0,0-1 0,-1 1 0,1 0 0,0 0 0,0 0 0,-1 0 0,1 0 0,-1 0 0,0 0 0,0 0 0,1 0 0,-1 0 0,0 0 0,-1 2-10,-1 5 15,0 1-1,-1 0 0,0-1 1,0 1-1,-1-1 0,-1 0 1,1 0-1,-1-1 0,-1 1 1,0-1-1,0 0 0,0-1 1,-1 0-1,0 0 0,-5 3-14,-8 7-572,0-2 0,-2 0 0,0-1 0,0-2 0,-13 5 572,2 0-7573</inkml:trace>
  <inkml:trace contextRef="#ctx0" brushRef="#br0" timeOffset="332.113">1553 425 12800,'-17'25'37,"2"-3"181,0 1 1,1 0-1,2 1 1,-3 9-219,11-24 54,1 0-1,1 0 1,0 0 0,0 1 0,1-1-1,0 1 1,1-1 0,-1 1 0,2-1-1,0 1 1,0-1 0,0 1 0,1-1 0,2 3-54,-1 0 8,1-1 1,0 0 0,1 0-1,0 0 1,1-1 0,0 0 0,1 0-1,0 0 1,0-1 0,1 0 0,0 0-1,1-1 1,0 0 0,2 1-9,3 1-1165,0-1 1,0-1 0,14 6 1164,8 4-7253</inkml:trace>
  <inkml:trace contextRef="#ctx0" brushRef="#br0" timeOffset="820.805">2273 553 14336,'-4'1'0,"-1"1"0,0-1 0,0 0 0,0 0 0,0-1 0,0 1 0,0-1 0,0 0 0,0-1 0,-1 1 0,-23-1 0,-15 5 44,0 1 0,-9 5-44,33-6 32,0 1-1,0 1 0,1 1 1,0 1-1,1 1 1,-1 0-32,12-4 4,0-1 1,1 1-1,0 0 0,0 0 1,0 1-1,0 0 0,1 0 1,0 0-1,0 0 0,1 1 1,0 0-1,0 0 0,0 0 1,1 0-1,0 1 0,1 0-4,0-3 2,1-1-1,0 1 0,0-1 1,1 1-1,-1-1 0,1 1 1,0-1-1,0 1 0,1-1 1,0 1-1,-1-1 0,1 1 1,1-1-1,-1 1 0,1-1 1,-1 0-1,1 0 0,0 0 1,1 0-1,-1 0 0,1 0 1,0-1-1,0 1 0,0-1 1,0 0-1,0 0 0,1 0 1,1 1-2,9 5 36,0-1 0,1 0 1,0-1-1,0-1 0,1 0 1,-1-1-1,1-1 0,0 0 1,0-1-1,1-1 1,13 0-37,23 0-1128,0-3 0,53-8 1128,-83 6-8768</inkml:trace>
  <inkml:trace contextRef="#ctx0" brushRef="#br0" timeOffset="1151.921">1812 751 16384,'17'-5'0,"6"-5"0,15 0 0,8-5-128,-3 7 128,0 2-128,8 2 128,7 4 0,-7 0 0,-3 4-1280,-5-3 128,2 3-8448</inkml:trace>
  <inkml:trace contextRef="#ctx0" brushRef="#br0" timeOffset="1501.985">2501 500 14080,'0'18'0,"0"8"0,2 4 0,4 5 0,-4 5 0,1 8 128,-3-4 0,-3 1 0,3 0 0,-2-1-128,-1-4 128,0 0-10752</inkml:trace>
  <inkml:trace contextRef="#ctx0" brushRef="#br0" timeOffset="1840.081">2407 480 14720,'22'39'0,"-22"-38"0,1-1 0,-1 0 0,1 1 0,-1-1 0,1 0 0,0 1 0,-1-1 0,1 0 0,0 0 0,-1 0 0,1 0 0,0 0 0,-1 0 0,1 0 0,0 0 0,-1 0 0,1 0 0,0 0 0,-1 0 0,1-1 0,0 1 0,-1 0 0,1 0 0,-1-1 0,1 1 0,0 0 0,-1-1 0,1 1 0,-1 0 0,1-1 0,-1 1 0,1-1 0,-1 1 0,0-1 0,1 1 0,-1-1 0,1 0 0,-1 1 0,0-1 0,0 1 0,1-1 0,-1 0 0,0 1 0,4-5 0,-1 2 6,1 0 1,0-1 0,0 2 0,0-1 0,1 0 0,-1 1 0,1 0 0,-1 0 0,1 0 0,0 0 0,-1 1 0,1 0-1,0 0 1,0 0 0,0 1 0,1-1-7,2 2 25,0-1 0,0 1-1,-1 0 1,1 1 0,0 0-1,-1 0 1,0 0 0,1 1-1,-1 0 1,0 1-25,8 4 43,-1 0 0,-1 2 1,1-1-1,-2 2 0,1-1 0,-2 2 1,1 0-1,-1 0 0,5 9-43,-10-13 8,-1 0 0,-1 0 0,0 0 0,0 0 0,0 0 0,-1 1 0,0 0 0,-1-1 0,0 1 0,0 0 0,-1 0 0,0 1 0,-1-1 0,0 0 0,0 0 0,-1 0 0,0 0 0,-1 3-8,-1-1 8,0 0 0,-1-1 0,0 1 0,-1-1 0,0 0 0,-1 0 0,0-1 0,0 0 0,-1 0 0,0 0 0,-1-1 0,0 0 0,0 0 0,-8 4-8,-3 3-175,-1-1-1,-1-1 0,0-1 1,-5 1 175,-36 10-3282,52-20 1613,0-1 0,0 0 0,0-1-1,0 0 1,-1-1 1669,0 0-1856</inkml:trace>
  <inkml:trace contextRef="#ctx0" brushRef="#br0" timeOffset="171773.848">0 107 10880,'102'267'721,"17"54"328,-82-201-807,59 174 796,-85-274-880,-11-20-153,0 0 1,0 0-1,0 1 0,0-1 1,0 0-1,1 0 0,-1 0 1,0 0-1,0 0 0,0 1 1,1-1-1,-1 0 0,0 0 1,0 0-1,0 0 0,1 0 1,-1 0-1,0 0 0,0 0 1,0 0-1,1 0 0,-1 0 0,0 0 1,0 0-1,1 0 0,-1 0 1,0 0-1,0 0 0,0 0 1,1 0-1,-1 0 0,0 0 1,0-1-1,0 1 0,1 0 1,-1 0-1,0 0 0,0 0 1,0 0-1,0-1 0,1 1 0,-1 0-5,2-4 40,0 0-1,0 0 0,0-1 0,-1 1 0,0 0 0,0-1 0,0 0-39,1-2-15,17-55 65,2 0 0,3 1 0,30-53-50,-38 83 0,187-337 107,-156 291-64,4 3-1,3 2 0,44-42-42,-92 106-296,29-25 874,-33 32-973,0-1 0,0 1 0,0 0 0,0 0 0,0 0 0,1 0-1,-1 0 1,0 0 0,1 1 0,0-1 395,-3 1-7445</inkml:trace>
  <inkml:trace contextRef="#ctx0" brushRef="#br0" timeOffset="172110.193">221 576 13824,'0'0'0,"41"-3"0,23 1 0,0-7 0,9-4 0,0 3 0,-2 4-512,2 3 128,0 1-8832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5:33.3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490 46 11008,'-4'0'4,"1"1"0,0-1-1,0 0 1,-1 1 0,1-2-1,0 1 1,0 0 0,0-1-1,0 1 1,0-1 0,0 0-1,0 0 1,0 0 0,0 0-1,0-1 1,1 1 0,-1-1 0,0 1-1,1-1 1,-1 0 0,1 0-1,0 0 1,-2-2-4,2 2 73,-1-1 0,1 1-1,-1 0 1,0 0 0,0 1 0,0-1-1,0 1 1,0-1 0,-1 1 0,1 0-1,0 0 1,-1 0 0,1 1 0,0-1-1,-1 1 1,1 0 0,-1 0 0,1 0 0,-1 0-1,1 1-72,-13 0 52,1 2-1,-1 0 1,-11 4-52,16-4 75,-5 2-66,0-2-5,1 2-1,-1 0 1,1 0-1,0 2 1,-13 6-4,25-11 0,0 0-1,0 0 1,0 0 0,0 0 0,1 1 0,-1-1 0,1 1-1,-1-1 1,1 1 0,0 0 0,0 0 0,0 0 0,1 0-1,-1 0 1,1 0 0,0 1 0,0-1 0,0 0-1,0 1 1,0-1 0,1 1 0,-1-1 0,1 1 0,0-1-1,0 1 1,0-1 0,1 1 0,-1-1 0,2 4 0,0 3 0,1-1 0,1 1 0,-1 0 0,2-1 0,-1 0 0,1 0 0,1 0 0,-1-1 0,2 0 0,-1 0 0,1 0 0,0-1 0,0 0 0,1 0 0,0-1 0,1 0 0,-1 0 0,1-1 0,0 0 0,0 0 0,1-1 0,5 1 0,-5-1 19,1-1 1,0 0-1,0-1 1,1 0-1,-1-1 1,0 0-1,0-1 1,1 0 0,-1 0-1,0-2 1,1 1-1,0-2-19,8-2-910,0-1 0,-1-2 0,10-4 910,-8 4-6848</inkml:trace>
  <inkml:trace contextRef="#ctx0" brushRef="#br0" timeOffset="343.115">1 116 13312,'23'14'0,"14"13"0,0-16 0,8-4 0,-2-4 0,5-6 0,0-15 0,2-19 0,-4 17 0,2-2-9600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5:28.4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40 8832,'7'22'-4,"1"0"0,1 0 1,1-1-1,5 7 4,23 54 79,12 41 585,-20-50-240,9 36-424,58 168 628,-50-150-360,-39-94-99,-7-27 5,0-1 0,0 0 0,0 0-1,1 0 1,0 0 0,0 0 0,1 2-174,-2-9 73,0 0 0,1 0 0,-1 0 0,0 1 0,0-1 0,0 0-1,0 0 1,0-1 0,-1 1 0,1 0 0,0 0 0,-1-2-73,22-75 565,3 0-1,12-21-564,72-153 355,-41 100-239,-8 22 119,9-3-235,-67 130-486,0-1 0,0 1 1,1-1-1,-1 1 0,1 0 1,0 0-1,0 1 0,1-1 1,-1 1-1,1-1 1,0 1-1,0 0 0,0 0 1,0 1-1,0-1 0,0 1 1,1 0 485,4 0-3776</inkml:trace>
  <inkml:trace contextRef="#ctx0" brushRef="#br0" timeOffset="348.402">225 600 9216,'-2'-16'0,"-2"-16"0,19 5 0,15 2-128,-7 7 128,2 8 0,16-1 0,12 2 0,-1-2 0,3 1 128,7 3 0,-1-2-6784</inkml:trace>
  <inkml:trace contextRef="#ctx0" brushRef="#br0" timeOffset="3730.951">1017 761 9600,'0'0'128,"7"-5"0,-3 1-100,50-36 200,52-28-228,-100 66 10,-1 1 1,0 0 0,1 0-1,-1 1 1,1-1 0,-1 1-1,1 1 1,0-1 0,-1 1-1,0 0 1,1 0 0,-1 0-1,0 1 1,1 0 0,-1 0-1,0 0 1,0 1 0,0-1-1,-1 1 1,1 0 0,-1 1-1,0-1 1,1 1 0,-1 0-11,-3-2 10,0-1 1,0 1 0,-1-1 0,1 1-1,0 0 1,-1-1 0,1 1 0,-1 0-1,0-1 1,0 1 0,1 0 0,-1-1-1,0 1 1,0 0 0,-1 0 0,1-1-1,0 1 1,-1 0 0,1-1 0,-1 1-1,1 0-10,-17 36 112,11-26-65,-28 56 109,-3-1 0,-11 10-156,-13 7-5240,52-73 1976</inkml:trace>
  <inkml:trace contextRef="#ctx0" brushRef="#br0" timeOffset="4069.219">1460 516 11136,'-2'2'2,"1"-2"10,0 0 1,0 1-1,0-1 1,0 0-1,1 1 1,-1-1-1,0 1 0,0-1 1,1 1-1,-1 0 1,0-1-1,1 1 1,-1 0-1,1-1 0,-1 1 1,0 0-1,1 0 1,0-1-1,-1 1 1,1 0-1,-1 0 0,1 0 1,0 0-1,0-1 1,-1 1-1,1 0 1,0 0-1,0 0 0,0 0 1,0 0-1,0 0 1,0 0-1,0 0 1,1 0-1,-1-1 1,0 1-1,0 0 0,1 0 1,-1 0-1,0 0 1,1 0-13,0 10 49,-1 0 1,0 0-1,-1 0 1,0 0-1,0 0 1,-4 9-50,0 10 65,2-11-57,-3 20 37,2 1-1,1 0 1,2 14-45,2-42 7,-1 0 0,2 0 0,0-1 0,0 1 1,1-1-1,1 1 0,0-1 0,0 0 0,1 0 0,0-1 1,1 0-1,1 1 0,3 3-7,-7-11-91,-1 0 0,1-1 0,0 1 0,0-1 0,0 0 0,0 0 0,0 0 0,0 0-1,1-1 1,-1 1 0,1-1 0,-1 0 0,1 0 0,0 0 91,-2 0-261,30 8-6992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5:39.5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98 14336,'27'-5'0,"17"-2"0,-10 2 0,2-4-128,10 3 128,6 5 0,1-10 0,2-9 0,-9 4 0,-8 4-6528,-3 8 128,1 2 7424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5:39.9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44 13056,'13'-6'0,"6"-4"-128,-6 3 128,-5 3 0,7 4 128,4 0 128,8 5 0,9 4 0,12-18 128,10-1-768,3 4 128,1 1-9472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5:37.6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1 369 9344,'8'-2'139,"1"0"0,-1 0 0,0-1 1,1-1-1,-1 1 0,-1-1 0,1 0 1,-1-1-1,1 0 0,-2 0 0,1-1 1,3-3-140,0 0 207,1 1 1,1 0 0,-1 0-1,1 1 1,1 1-208,-1 0 66,0 1 0,1 1 0,-1 0 0,1 1 0,0 0 0,0 1 0,0 1-1,0 0 1,0 0 0,0 1 0,12 2-66,-25-2 1,1 0-1,-1 0 1,1 0 0,0 1-1,-1-1 1,1 0 0,-1 0-1,1 1 1,-1-1-1,1 0 1,-1 0 0,1 1-1,-1-1 1,1 1-1,-1-1 1,0 0 0,1 1-1,-1-1 1,1 1-1,-1-1 1,0 1 0,0-1-1,1 1 1,-1-1-1,0 1 1,0-1 0,1 1-1,-1 0 1,0-1-1,0 1 1,0-1 0,0 1-1,-4 25-21,-19 22-78,22-46 93,-32 50-607,-1-2-1,-27 29 614,-7 9-3296,30-36-1781</inkml:trace>
  <inkml:trace contextRef="#ctx0" brushRef="#br0" timeOffset="335.063">444 0 12288,'-4'3'10,"0"-1"1,-1 1 0,1 1-1,1-1 1,-1 0 0,0 1-1,1 0 1,0 0 0,0 0-1,0 0 1,0 1-11,-2 5 77,1 0 1,0 0-1,0 0 0,-1 10-77,-1 10 267,1 1 0,2-1-1,0 1 1,3 0 0,0 0-1,2-1 1,1 1 0,2-1-1,1 1 1,5 12-267,-9-32 19,2 0 0,0-1-1,0 1 1,1-1 0,0 0 0,0 0 0,1-1 0,1 0 0,-1 0 0,2 0-1,5 5-18,-8-9-334,1 0 0,0-1-1,0 0 1,0 0-1,1 0 1,-1-1 0,2 1 334,24 9-9024</inkml:trace>
  <inkml:trace contextRef="#ctx0" brushRef="#br0" timeOffset="715.865">770 89 14720,'30'6'0,"-26"-4"0,1-1 0,-1 0 0,1 0 0,0-1 0,-1 1 0,1-1 0,0 0 0,0 0 0,-1-1 0,4 0 0,14-2 0,1 1 0,-1 1 0,1 1 0,0 1 0,-1 1 0,1 1 0,9 2 0,-8-1 0,-12-2 0,-1 0 0,1 0 0,0 1 0,-1 1 0,0 0 0,0 1 0,0 0 0,8 5 0,-15-7 0,0-1 0,0 1 0,0 0 0,-1 1 0,1-1 0,-1 1 0,0 0 0,0-1 0,0 1 0,0 1 0,-1-1 0,1 0 0,-1 0 0,0 1 0,-1 0 0,1-1 0,-1 1 0,0 0 0,0 0 0,0-1 0,-1 1 0,0 2 0,0 6 0,-2-1 0,0 0 1,0 0-1,-1 0 0,0-1 1,-1 1-1,0-1 1,-1 1-1,-1-1 0,1-1 1,-2 1-1,1-1 1,-2 0-1,-1 1 0,-7 8-5,0 0 1,-2-1 0,0-1-1,-1 0 1,-1-2-1,-11 7 5,-54 31-560,-13 7-7157,64-38 4368</inkml:trace>
  <inkml:trace contextRef="#ctx0" brushRef="#br0" timeOffset="1151.982">1516 144 11648,'-1'1'12,"0"0"1,0 0-1,1-1 1,-1 1-1,0-1 1,0 1-1,0 0 1,0-1-1,0 0 1,0 1-1,0-1 1,0 0 0,0 1-1,0-1 1,0 0-1,0 0 1,0 0-1,0 0 1,0 0-1,0 0 1,0 0-1,0 0 1,0 0-1,0-1 1,0 1-1,0 0 1,0-1 0,0 1-1,0-1 1,0 1-1,0-1 1,0 1-13,-6-3 260,6 4-225,-1 0 0,1 0-1,0 0 1,-1 0 0,1 0 0,0 0 0,0 0 0,0 1 0,0-1-1,0 0 1,0 1 0,0-1 0,0 0 0,1 1 0,-1-1-1,0 1 1,1-1 0,-1 2-35,-8 31 226,6-21-169,2 1 0,-1 0 0,2 0 0,0-1 0,1 1 0,0 0 0,1 0 0,0-1 1,1 1-1,1-1 0,3 9-57,-3-12 46,0 1 1,1-1-1,0 0 1,1 0 0,0-1-1,0 0 1,1 0 0,0 0-1,1-1 1,0 0-1,0 0 1,1-1 0,0 0-1,3 2-46,-8-7 13,-1-1 0,0 0 0,1 0-1,-1 0 1,1 0 0,0 0 0,-1-1 0,1 1-1,0-1 1,-1 0 0,1 0 0,0-1-1,-1 1 1,1-1 0,-1 0 0,1 0 0,-1 0-1,1 0 1,-1 0 0,0-1 0,1 0 0,-1 1-1,0-1 1,0 0 0,2-2-13,9-7 52,0-1 1,0 0-1,-1 0 1,4-7-53,-16 18 4,11-11 55,0-2 0,-1 1 0,-1-2 1,0 1-1,-1-1 0,8-16-59,-14 23 12,-1 0 0,1 0 0,-1 0 0,0 0 0,-1-1-1,0 1 1,-1 0 0,1-1 0,-1 1 0,-1-1 0,0 1-1,0 0 1,-1-1 0,1 1 0,-2-2-12,-1 1-94,1 1 1,-1 0-1,0 0 1,0 0 0,-1 0-1,0 1 1,-1-1-1,0 2 1,0-1-1,0 0 1,-1 1-1,0 0 1,0 1-1,0-1 1,-1 2 0,0-1-1,0 1 1,0 0-1,0 0 1,-1 1-1,-8-2 94,-18-6-9194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05:41.9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9 100 8064,'-3'13'15,"1"0"1,0 0-1,1 0 1,1 0-1,0 1 1,1-1-1,0 0 1,1 0-1,0 0 1,2 0-1,-1 0-15,12 48 783,3-1-1,3 0 0,8 12-782,-12-34 444,2-1-1,1-1 1,2-1 0,2-1 0,12 13-444,-32-42 37,0 0-1,0-1 1,1 0 0,0 0 0,-1 0 0,2 0 0,-1-1 0,0 0 0,1 0 0,-1 0 0,1 0 0,0-1 0,1 0-37,-5-1 20,1-1 0,-1 0 1,1 0-1,-1 1 0,1-2 1,-1 1-1,1 0 0,-1 0 1,1-1-1,-1 1 1,1-1-1,-1 0 0,0 0 1,1 0-1,-1 0 0,0 0 1,0 0-1,1 0 0,-1-1 1,0 1-1,-1-1 1,1 0-1,0 0 0,0 1 1,-1-1-1,1 0 0,-1-1 1,1 1-1,-1 0 0,0 0 1,0 0-1,0-1 1,0-1-21,25-60 1066,7-35-1066,-9 28 320,8-14-320,106-216 299,-135 295-448,5-13 261,-1 0 0,6-20-112,-9 6-3254,-4 23-5108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5:35.8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1 118 7936,'7'25'0,"2"14"-256,-4-12 128,-2-7 512,-1 7 0,-2 1 384,4 2 0,-4 2-384,2 2 0,1 2-128,-3 3 0,-5 4-128,1-11 128,2-2-256,-1-8 128,3-10-2304,3-6 0,-1-1-2304</inkml:trace>
  <inkml:trace contextRef="#ctx0" brushRef="#br0" timeOffset="367.594">36 0 7936,'-1'15'0,"3"10"0,0-22 21,-1-3 8,0 0-1,0 0 1,-1 0-1,1 0 1,0 0 0,0 0-1,0 0 1,0-1-1,-1 1 1,1 0 0,0-1-1,0 1 1,-1 0-1,1-1 1,0 1-1,-1-1 1,1 1 0,0-1-1,-1 1-28,7-4 225,-1 2-133,1 1-1,-1-1 1,0 1 0,1 1-1,-1-1 1,1 1-1,-1 1 1,1-1 0,-1 1-1,1 0 1,-1 0 0,5 2-92,11 5 77,0 0 0,-1 1 0,0 1-77,36 15 290,-55-24-284,11 3 84,-1 1-1,1 0 1,-1 1-1,0 0 1,-1 1 0,5 3-90,-13-7 39,1 0 1,-1 1 0,0-1 0,0 1 0,0 0 0,0 0 0,-1 0 0,1 0 0,-1 0 0,0 0-1,-1 1 1,1-1 0,-1 1 0,1 0 0,-1-1 0,-1 1 0,1 0 0,-1-1 0,0 5-40,0 2 66,-1 1 0,0 0 1,-1-1-1,0 1 0,-1-1 1,0 1-1,-1-1 0,0 0 1,-1 0-1,-1 1-66,-15 27 92,-1-2 0,-5 4-92,16-24 27,-1 2-111,-2-1 0,0-1 0,-3 3 84,-31 21-3310,25-25-2450</inkml:trace>
  <inkml:trace contextRef="#ctx0" brushRef="#br0" timeOffset="1322.445">641 396 8064,'3'2'-1,"14"5"-30,-16-8 40,0 1 0,0-1 0,0 0 0,0 0-1,-1 0 1,1 0 0,0 0 0,-1 0 0,1 0 0,-1 0 0,1 0 0,-1 0-1,0 0 1,1 0 0,-1 0 0,0 0 0,0 0 0,1-1-9,0-3 179,0 0 0,0 1 0,1-1 0,-1 1 0,1-1 0,0 1 0,1 0 0,-1-1 0,1 1 0,0 0 0,0 1 0,0-1 0,0 0 0,1 1 0,-1 0 0,1 0 0,0 0 0,0 0 0,0 0 0,0 1 0,1 0 0,-1 0 0,5-1-179,-2 0 75,-2 1-36,1 1-1,-1-1 1,1 1-1,0 0 1,0 0 0,1 1-39,-6 0 0,0 0 1,0 0 0,0 0 0,0 0 0,0 0 0,0 0 0,0 0 0,-1 1-1,1-1 1,0 0 0,0 1 0,0-1 0,0 1 0,0-1 0,-1 1-1,1-1 1,0 1 0,0-1 0,-1 1 0,1 0 0,0 0 0,-1-1 0,1 1-1,-1 0 1,1 0 0,-1 0 0,1-1 0,-1 1 0,0 0 0,1 0-1,-1 0 1,0 0 0,0 0 0,0 0 0,0 0 0,0 0 0,0 0 0,0 0-1,0-1 1,0 2-1,-1 11-43,0 1 0,-1-1 0,-1 0 0,0 1 0,-1-1 0,0-1 0,-2 3 43,-6 14-84,-2 0 0,-10 14 84,18-33-51,0 0 1,-1 0-1,0-1 0,-1 0 1,0 0-1,0-1 0,-1 0 1,-3 3 50,24-21-52,3-1 37,-1 1 0,2 0 0,-1 1 0,1 1 0,14-5 15,-26 11 9,-1 1-1,1-1 1,0 1-1,0 0 0,0 1 1,0-1-1,0 1 1,0-1-1,0 1 1,0 1-1,0-1 1,0 0-1,0 1 1,-1 0-1,1 0 1,0 0-1,0 0 1,0 1-1,-1-1 1,1 1-1,-1 0 1,1 0-1,-1 0 1,0 1-1,0-1 1,0 1-1,0 0 1,0 0-1,-1 0 1,2 1-9,-2-1 14,-1-1 0,0 1 0,0-1 0,0 1 0,0 0 0,0-1 0,0 1 0,0 0 0,-1-1 0,0 1 0,1 0 0,-1 0 0,0 0 0,0-1 0,-1 1 0,1 0 0,-1 0 0,0 2-14,-19 50 276,16-45-186,2-6-70,-1 0-1,1 0 1,-1 0 0,0-1-1,0 1 1,0-1-1,0 0 1,-1 0-1,1 0 1,-1 0-1,0 0 1,0-1 0,0 0-1,0 0 1,0 0-1,-1 0-19,-6 2 19,0 0-1,-1 0 1,0-2-1,1 1 1,-9-1-19,0-4-127,7-3-2850,6 2-597,0 0 140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7:17.4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14208,'66'7'595,"-21"-4"-118,1 3 0,-1 2 0,43 12-477,-77-16 35,0-1 60,-1 0 1,1 1 0,-1 1-1,0 0 1,5 3-96,-13-7 22,1 1 0,-1-1 0,0 1 1,0 0-1,0 0 0,0 0 0,0 0 0,0 0 1,-1 1-1,1-1 0,-1 0 0,1 1 0,-1-1 1,0 1-1,0 0 0,0-1 0,0 1 0,-1 0 1,1-1-1,-1 1 0,1 0 0,-1 0 0,0 0 0,0 1-22,-2 6 51,1 0 0,-1 0 0,-1 0-1,0 0 1,-1 0 0,0-1-1,0 0 1,-1 1 0,-5 7-51,-12 17 200,-25 28-200,34-45 5,-53 62 105,31-38-268,1 2 1,3 1-1,-10 20 158,39-61 629,-1 5-5936,7-5-5182,3-3 10510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7:18.1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125 231 12928,'-1'9'237,"-3"-13"528,-9-6-82,12 8-606,-1 1-1,0 0 1,0 0-1,0 0 1,0 0 0,0 0-1,0 0 1,0 0-1,0 1 1,-1-1 0,1 1-1,0-1 1,0 1-1,-1 0 1,1 0 0,0 0-1,0 0 1,-1 0 0,1 1-1,0-1 1,-2 1-77,1 1 47,1-1 0,-1 1 1,1-1-1,-1 1 0,1 0 1,0 0-1,0 0 0,0 0 1,0 0-1,0 1 0,0-1 1,1 1-1,-1-1 0,-1 3-47,-1 6 63,-1-1 0,2 1-1,-1 0 1,2 0 0,-1 0 0,1 0-1,1 0 1,0 4-63,1-1 18,1 0-1,1-1 1,0 1-1,1-1 1,0 1-1,1-1 1,1 0-1,0-1 0,1 1 1,0-1-1,0 0 1,2-1-1,-1 1 1,2-1-1,-1-1 1,1 1-1,1-2 1,2 3-18,-4-6 14,-1 1 0,1-1 0,1-1 0,-1 1-1,1-2 1,0 1 0,0-1 0,0 0 0,1-1 0,0 0 0,6 1-14,-8-3 4,0 0 1,0-1-1,0 0 1,0 0-1,-1-1 0,1 1 1,0-2-1,0 1 0,-1-1 1,1 0-1,-1-1 0,1 0 1,-1 0-1,0-1 0,6-3-4,-3-1 14,1 0-1,-1-1 0,0 0 0,-1 0 0,0-1 1,-1 0-1,0-1 0,0 0 0,-1 0 0,-1 0 0,0-1 1,0 0-1,-1-1 0,-1 1 0,0-1 0,-1 0 0,2-9-13,-1 1 29,-2 0 0,0 0 0,0 1 0,-2-1-1,-1 0 1,-1 0 0,0 0 0,-2 0 0,0 1-1,-6-17-28,6 27 26,0 0 0,-1 0 0,0 1-1,0 0 1,-1 0 0,0 0-1,0 1 1,-1 0 0,0 0-1,-1 1 1,1 0 0,-2 0-1,1 0 1,-1 1 0,0 1 0,0-1-1,0 2 1,-1-1 0,0 1-1,0 0 1,0 1 0,0 1-1,-5-2-25,3 2-407,-1 1-1,1 0 1,-1 0 0,1 1-1,-1 1 1,1 0-1,-12 3 408,-17 4-11050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7:05.8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9728,'58'13'245,"30"10"406,-56-14-273,0 0 1,1-2 0,0-2 0,31 2-379,135-4 452,-122-3-350,-28 2 408,0 3-1,29 8-509,-73-13 112,-5 0-90,1 0 1,-1 1 0,1-1 0,-1 0-1,1 0 1,-1 0 0,1 0 0,-1 0-1,1 0 1,-1 1 0,1-1-1,-1 0 1,0 0 0,1 1 0,-1-1-1,1 0 1,-1 0 0,1 1 0,-1-1-1,0 1 1,1-1 0,-1 0 0,0 1-1,0-1 1,1 1 0,-1-1 0,0 1-1,0-1 1,0 1 0,1-1 0,-1 1-1,0-1 1,0 1 0,0-1 0,0 1-1,0-1 1,0 1 0,0-1 0,0 1-1,0-1 1,0 1 0,0 0-23,-12 24 208,4-12-113,-1 12 5,1 0 0,0 1 0,2 0 0,1 0-1,1 1-99,-12 136 183,15-145-182,-1 55 132,4 1-1,3-1 1,8 30-133,-5-28 71,-4-48-22,0 1 0,1-1-1,2 0 1,1 0 0,1 0 0,1-1-1,2 0-48,-12-23-486,-4-6 246,-1-2-1525,3 2-3295,2 3-508</inkml:trace>
  <inkml:trace contextRef="#ctx0" brushRef="#br0" timeOffset="347.719">163 504 9856,'18'8'0,"8"10"256,15 2 0,7 7 256,7-10 128,10 3-256,2-9 0,3-9-128,-6 3 0,-6-2 0,-8 3 0,-12 1-256,-3 2 0,-1-2-9600</inkml:trace>
  <inkml:trace contextRef="#ctx0" brushRef="#br0" timeOffset="684.118">104 1087 12800,'16'-6'0,"9"-6"128,11 3 128,10 4 640,13-1 0,6 1-640,8-6 0,8-5 0,-1 9 0,5-2-128,-16 4 128,-4 3-1408,-1 2 0,0 0-8704</inkml:trace>
  <inkml:trace contextRef="#ctx0" brushRef="#br0" timeOffset="1599.579">1188 919 7040,'0'1'25,"1"1"-1,-1-1 1,1 0 0,0 1 0,-1-1-1,1 0 1,0 0 0,0 0 0,0 0-1,-1 1 1,1-1 0,0-1 0,1 1 0,-1 0-1,0 1-24,8-14 543,-7 9-467,-1-1 1,1 1 0,0-1-1,1 1 1,-1 0 0,1 0-1,2-3-76,-1 2 115,0 1-1,1-1 1,-1 1 0,1 0-1,0 0 1,0 0-1,0 1 1,0 0-1,0-1 1,1 2-1,-1-1 1,1 1-1,-1 0 1,1 0-1,-1 0 1,1 1-1,0 0 1,1 0-115,1 1 64,0 1 1,-1-1 0,1 1-1,-1 1 1,0 0-1,0 0 1,0 0 0,0 0-1,0 1 1,-1 1-1,0-1 1,0 1 0,2 1-65,-3-1 43,-1 0 1,0 0 0,0 0-1,0 0 1,-1 0 0,0 1-1,0 0 1,0 0-1,-1 0 1,0 0 0,0 0-1,0 0 1,-1 0 0,0 1-1,0-1 1,0 0 0,-1 1-1,0-1 1,-1 6-44,1-1 25,-2-1 0,1 0 0,-1 0 0,0 0 0,-1 0 1,-1 0-1,1-1 0,-1 1 0,-1-1 0,0 0 0,0 0 0,-2 1-25,-6 6-517,-1 0 0,-1-1-1,0-1 1,-9 6 517,10-8-6997</inkml:trace>
  <inkml:trace contextRef="#ctx0" brushRef="#br0" timeOffset="1950.64">1615 700 6144,'0'1'42,"-1"0"0,0 0 1,0 0-1,1 0 0,-1 0 1,0 0-1,0 0 0,0 0 0,0 0 1,0 0-1,0-1 0,0 1 1,-1 0-1,1-1 0,0 1 1,0-1-1,-1 1 0,1-1 0,0 0 1,0 1-1,-1-1 0,1 0-42,-36 4 1595,23-3-1134,13-2-415,-1 1 0,0 0-1,1 1 1,-1-1 0,0 0-1,0 0 1,1 1 0,-1-1-1,0 1 1,1-1 0,-1 1-1,1 0 1,-1 0 0,1 0-1,-1 0 1,1 0 0,-1 0-1,1 0 1,0 0 0,-1 1-46,1 1 54,0 0 1,1 0 0,-1 0-1,0 0 1,1 0 0,0 1-1,0-1 1,0 0 0,0 0-1,0 0 1,0 1-55,1 60 786,-1-29-412,1 0 0,1 0 0,2-1 1,6 21-375,-7-44 95,1 0 0,0 1 1,1-1-1,0-1 0,1 1 1,6 9-96,-9-16 39,0 0 0,0 0 0,1 0 0,-1 0 0,1-1 1,-1 1-1,1-1 0,0 0 0,1 0 0,-1 0 0,0-1 0,1 1 0,-1-1 1,1 0-1,0 0 0,0-1 0,2 1-39,8-1-412,0 0 0,0 0 1,1-2-1,3 0 412,36-8-8187,-28 2 6544</inkml:trace>
  <inkml:trace contextRef="#ctx0" brushRef="#br0" timeOffset="2549.043">2306 846 9728,'-4'2'170,"0"0"1,0-1-1,0 1 1,-1-1-1,1 0 1,0 0-1,-1 0 1,1-1-1,-1 1 1,1-1-1,0 0 1,-1-1-1,1 1 1,-3-1-171,-32 1 1090,-129 33-599,165-33-490,-1 1 1,1 0 0,0 0-1,-1 0 1,1 0 0,0 1-1,0-1 1,0 1 0,0 0 0,0 0-1,0 0 1,0 0 0,1 0-1,-1 1 1,1-1 0,0 1-1,0 0 1,-1 0 0,2 0 0,-1 0-1,0 0 1,0 0-2,1 1 4,-1 1 0,1-1 0,0 0 0,0 1 0,1-1 0,-1 0 0,1 1 1,0-1-1,0 1 0,0-1 0,1 1 0,0-1 0,0 0 0,0 1 0,0-1 0,0 0 0,2 3-4,4 7 3,0 0-1,2 0 1,-1-1-1,1 0 0,1-1 1,1 0-1,-1 0 1,2-1-1,0 0 0,0-1 1,1 0-3,5 2-1,0 0 0,0-1 1,1-1-1,1 0 0,0-2 0,0 0 1,19 4 0,-26-10-48,0 0 0,-1-1 0,1 0 1,0-1-1,5 0 48,3 0-1425,-9 0-6895</inkml:trace>
  <inkml:trace contextRef="#ctx0" brushRef="#br0" timeOffset="2886.125">1980 1055 8832,'11'9'0,"10"3"0,-10-7 0,-2-1 768,7-8 128,3-1 0,26-6 0,12 4-640,-11-2 0,2 2 0,-5 2 0,-6 1-512,-5 2 128,0-3-9088</inkml:trace>
  <inkml:trace contextRef="#ctx0" brushRef="#br0" timeOffset="3196.792">2539 573 8832,'9'16'0,"2"11"768,-2-2 128,-2 3-512,3 19 0,3 6-256,1 13 128,4 13 0,-4 6 0,-3 8-128,-2-9 128,0-9-128,-4-20 0,2-12-2048,-2-11 128,1-2-4096</inkml:trace>
  <inkml:trace contextRef="#ctx0" brushRef="#br0" timeOffset="3550.404">2598 734 5120,'0'2'138,"0"0"1,0 0-1,1 0 1,-1 0-1,1 0 1,-1 1 0,1-1-1,0 0 1,0 0-1,0 0 1,0-1-1,0 1 1,0 0-1,1 0 1,-1-1-1,2 2-138,0-1 395,0-1-1,0 0 1,0 0-1,0 0 1,0 0-1,1 0 1,-1-1-1,0 1 1,0-1-1,2 0-394,-3 0 47,22 4 253,0 2 1,-1 0 0,1 2 0,-1 0 0,0 2-1,-1 1 1,-1 0 0,1 1 0,-2 2 0,10 7-301,-19-10 60,0-1 0,-1 2 1,0-1-1,-1 1 1,0 1-1,-1-1 0,-1 1 1,0 1-1,-1-1 0,0 1 1,-1 1-1,3 9-60,-2-2 95,-1 1-1,-1-1 1,-1 1 0,-1 0-1,-1 0 1,0 0-1,-4 22-94,1-36 29,0 1 1,0 0-1,-1-1 0,0 1 0,-1-1 1,0 0-1,0 0 0,-1 0 0,-1-1 1,1 0-1,-1 0 0,0 0 1,-1 0-1,0-1 0,-7 5-29,3-2-4,-2-1 1,1 0-1,-1-1 0,-1 0 0,1-1 1,-1-1-1,0 0 0,-1-1 1,-13 4 3,-17 3-1070,10-2-3279,14-5-2520</inkml:trace>
  <inkml:trace contextRef="#ctx0" brushRef="#br0" timeOffset="10735.431">3459 653 9856,'2'-5'17,"0"0"1,0 0 0,-1 0 0,0-1-1,0 1 1,0 0 0,0-1 0,-1 1-1,0-1 1,-1 1 0,1-1 0,-1 1-1,-1-6-17,0-37 303,3 41-234,1 0-1,0 0 1,0 0-1,0 0 1,1 0 0,0 1-1,0-1 1,1 1 0,0 0-1,0 0 1,1 0-1,-1 0 1,1 1 0,0 0-1,1 0 1,-1 0-1,1 0 1,0 1 0,0 0-1,0 1 1,1-1-1,0 1 1,-1 0 0,1 1-1,0-1 1,0 2-1,0-1 1,0 1 0,1 0-1,-1 0 1,0 1 0,1 0-1,-1 0 1,0 0-1,0 1 1,1 1 0,-1-1-69,2 2 44,-1 0 1,0 0-1,1 1 1,-2 0-1,1 0 1,0 1-1,-1 0 1,0 0-1,0 1 1,0 0-1,-1 0 1,0 1 0,1 1-45,1 3 52,0 0 0,-1 0 0,-1 1 0,0 0 0,0 0 0,-1 1 0,-1-1 0,2 9-52,-1 0 39,-1 1 0,0 0 0,-2 0 1,-1 0-1,-1 0 0,-1 0 0,0 0 0,-2 0 0,-1 0 0,-4 16-39,1-19-9,0 0-1,-1-1 0,-1 0 0,0-1 1,-2 0-1,0 0 0,0-1 1,-2-1-1,0 0 0,-1-1 1,-3 3 9,14-14-268,0-1 1,0 1-1,0-1 1,-1 0 0,1 0-1,-1 0 1,1 0 0,-1 0-1,1-1 1,-1 1 0,0-1-1,0 0 1,0-1-1,0 1 1,-3 0 267,7-1-138,-1 0 0,1-1-1,0 1 1,-1 0 0,1 0 0,-1 0-1,1 0 1,0-1 0,-1 1 0,1 0 0,0 0-1,-1-1 1,1 1 0,0 0 0,-1 0-1,1-1 1,0 1 0,0 0 0,-1-1-1,1 1 1,0-1 0,0 1 0,0 0 0,-1-1-1,1 1 1,0 0 0,0-1 0,0 1-1,0-1 1,0 1 0,0-1 0,0 1 0,0 0-1,0-1 1,0 1 0,0-1 138,3-17-1609,-2 14 941,4-23-228</inkml:trace>
  <inkml:trace contextRef="#ctx0" brushRef="#br0" timeOffset="11119.771">4031 197 10496,'-5'10'13,"-6"10"88,11-20-96,-1 0 0,1 1 0,0-1 0,0 0 0,-1 1 0,1-1 0,0 0 0,-1 0 0,1 0 0,0 1 0,-1-1 0,1 0 0,0 0 1,-1 0-1,1 0 0,-1 0 0,1 0 0,0 0 0,-1 0 0,1 0 0,0 0 0,-1 0 0,1 0 0,-1 0 0,1 0 0,0 0 0,-1 0 0,1 0 0,0 0 0,-1 0 0,1-1 0,0 1 0,-1 0 0,1 0 1,0 0-1,-1-1 0,1 1 0,0 0 0,0 0 0,-1-1 0,1 1 0,0 0 0,0-1 0,-1 1 0,1 0-5,-7-11 300,-15-16 656,22 26-931,-1 1 1,0-1-1,1 1 0,-1 0 0,0-1 1,1 1-1,-1 0 0,0 0 0,1-1 1,-1 1-1,0 0 0,1 0 1,-1 0-1,0 0 0,0 0 0,1 0 1,-1 0-1,0 0 0,0 0 0,1 0 1,-1 0-1,0 1 0,1-1 1,-1 0-1,0 0 0,1 1 0,-1-1 1,0 0-1,1 1 0,-1-1 0,1 1 1,-1-1-1,1 1 0,-1-1 0,1 1 1,-1-1-1,1 1 0,-1 0 1,1-1-1,0 1 0,-1-1 0,1 1 1,0 0-1,-1 0-25,-10 18 181,0 0 1,1 0-1,1 2 0,1-1 1,1 1-1,1 0 0,0 0 1,2 1-1,0-1 0,2 1 1,0 0-1,2 18-181,1 12 190,3 0-1,2 0 1,3 5-190,-6-40 30,1-1-1,1 1 1,1-1 0,0 0 0,1 0-1,1-1 1,0 0 0,1 0-1,0-1 1,2 0 0,3 3-30,-7-10 19,0-1-1,0 0 1,1 0 0,0-1 0,0 0 0,0 0 0,1-1-1,0 1-18,74 24-150,-43-21-1266,20-5-6960,-31-3 5091</inkml:trace>
  <inkml:trace contextRef="#ctx0" brushRef="#br0" timeOffset="82735.487">3296 1178 9216,'-5'126'675,"2"-77"-332,2 0 0,2 1 1,2-1-1,4 18-343,-6-52-5227,-1-8 1878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8:40.3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97 72 5760,'-14'4'10,"3"0"54,15-5 39,36-6 125,26 3 1078,-1 2 0,3 4-1306,-17 0 147,-1-2 0,1-3 0,-1-1 0,11-5-147,17-9 132,-42 8-81,0 2-1,1 1 0,0 2 1,0 2-1,11 1-50,-46 2 28,1 0-1,0 0 1,-1 1 0,1-1-1,-1 1 1,1 0-1,-1 0 1,0 0 0,1 0-1,-1 0 1,0 1 0,1-1-1,-1 1 1,0-1 0,0 1-1,0 0 1,-1 0-1,1 0 1,0 0 0,-1 0-1,1 0 1,-1 0 0,0 1-1,1-1 1,-1 0-1,0 1 1,-1-1 0,1 1-1,0-1 1,-1 1 0,1 1-28,1 11 125,0 0 0,-1 0 0,-1 0 0,0 0 0,-1 3-125,0-3 75,-8 103 1560,-13 54-1635,8-79 249,4 1 1,2 80-250,9-137 47,-1-1 80,1 0 0,2 0 0,2 0-1,5 17-126,-10-52-16,-1-1-1,1 0 1,0 0 0,0 0-1,0 0 1,0 0-1,0 0 1,0 0-1,0 0 1,0 1 0,0-1-1,0 0 1,0 0-1,0 0 1,0 0-1,0 0 1,0 0-1,0 0 1,0 1 0,0-1-1,0 0 1,0 0-1,0 0 1,0 0-1,0 0 1,0 0 0,0 0-1,0 0 1,1 1-1,-1-1 1,0 0-1,0 0 1,0 0 0,0 0-1,0 0 1,0 0-1,0 0 1,0 0-1,0 0 1,1 0 0,-1 0-1,0 0 1,0 1-1,0-1 1,0 0-1,0 0 1,0 0 0,0 0-1,0 0 1,1 0-1,-1 0 1,0 0-1,0 0 1,0 0 0,0 0-1,0 0 1,0 0-1,0-1 1,1 1-1,-1 0 1,0 0 0,0 0-1,0 0 1,0 0-1,0 0 1,0 0-1,0 0 1,0 0 16,3-7-2061,-1-4-5043</inkml:trace>
  <inkml:trace contextRef="#ctx0" brushRef="#br0" timeOffset="336.98">141 519 8704,'6'7'0,"3"8"384,9-14 128,5-2-256,12 1 128,12 0-384,8 1 128,9 3-128,2-2 0,5 1 0,-7 3 0,0-6-256,-9 1 128,0 3-6912</inkml:trace>
  <inkml:trace contextRef="#ctx0" brushRef="#br0" timeOffset="649.184">1 1115 5888,'9'3'0,"3"3"384,8-1 128,10-3-256,13 3 0,12 4 896,13-7 0,6-2-896,12 4 0,6-4-128,-6 5 0,-8 0-256,0-5 128,1 0-7296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8:47.7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150 110 11392,'-7'12'0,"6"-10"0,0-1 0,1 1 0,-1-1 0,0 1 0,0-1 0,-1 1 0,1-1 0,0 0 0,0 1 0,-1-1 0,1 0 0,0 0 0,-1 0 0,-5-2 0,7 1 2,-1 0 1,0 0-1,0 0 1,0 0-1,0 0 1,0 0-1,0 0 1,1 0-1,-1 0 1,0 0-1,0 1 1,0-1-1,0 0 1,1 0 0,-1 1-1,0-1 1,0 1-1,1-1 1,-1 1-1,0-1 1,0 1-1,1-1 1,-1 1-1,1 0 1,-1-1-1,1 1 1,-1 0-1,1 0 1,-1-1-1,1 1 1,-1 0-1,1 0 1,0 0 0,0 0-1,-1-1 1,1 1-3,-3 4 58,-10 16 72,0 0 1,2 1-1,0 0 1,1 1-1,1 1 0,-1 9-130,6-20 21,0 1-1,2-1 0,0 1 0,0-1 0,1 1 0,1 0 0,0 0 0,1-1 1,0 1-1,1 0 0,1-1 0,1 5-20,-1-11 20,-1 1 1,1-1-1,1-1 1,-1 1-1,1 0 1,1-1-1,-1 0 1,1 0-1,0 0 1,0 0-1,1-1 1,-1 0-1,1 0 1,1 0-1,-1-1 0,3 2-20,0-2 36,1 1 0,0-2 0,0 1 0,0-1 0,0-1 0,0 0 0,0 0 0,0-1 0,1 0 0,-1-1 0,6 0-36,-1-1 50,0-1-1,0 0 1,0-1-1,-1 0 1,1-1-1,-1-1 0,0 0 1,0-1-1,0-1 1,-1 0-1,0-1 1,0 0-1,-1-1 1,0 0-1,-1-1 1,7-7-50,-6 2 66,-1 0 0,0-1 1,-1 0-1,-1-1 0,-1 0 1,0 0-1,-1-1 0,-1 0 1,-1-1-1,0 1 0,-1-1 1,-1 0-1,-1 1 0,-1-8-66,0 14 17,-1 1-1,-1-1 0,0 0 0,0 1 0,-1-1 1,-1 1-1,0-1 0,0 1 0,-1 0 0,-1 0 1,0 1-1,0-1 0,-1 1 0,0 0 0,-1 0 0,0 1 1,-1 0-1,0 0 0,0 1 0,-1 0 0,0 1 1,0-1-1,-6-2-16,11 8 6,0-1 0,0 1 0,0 0 1,-1 1-1,1-1 0,-1 1 0,1 0 0,-1 0 1,1 0-1,-1 0 0,0 1 0,0 0 0,1 0 1,-1 0-1,-3 1-6,-1 1-309,1 0 0,-1 1 0,1 0 0,0 0 0,0 1 0,0 0 1,-5 3 308,-37 23-9088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8:46.6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1 386 10752,'40'-71'128,"-27"54"-59,0 1 0,1 0 0,1 0 0,0 2 0,6-5-69,-15 15 28,-1 0 0,1 0-1,0 1 1,1 0 0,-1 0-1,0 0 1,1 0 0,4 0-28,-7 2 35,-1 1 0,1-1 0,0 1 1,0 0-1,-1 0 0,1 0 0,0 0 1,0 1-1,-1-1 0,1 1 0,0 0 0,-1 0 1,1 1-1,-1-1 0,1 1 0,0 0-35,-2-1 32,0 1 0,1-1-1,-1 1 1,0 0 0,1 0-1,-1 0 1,0 0-1,-1 0 1,1 0 0,0 1-1,-1-1 1,1 0 0,-1 1-1,0 0 1,1-1 0,-1 1-1,-1 0 1,2 2-32,-1 1 47,0 0-1,-1 0 1,0 0-1,0 1 1,0-1 0,0 0-1,-1 0 1,-1 6-47,-4 8 90,0-1-1,-1 0 1,0 0 0,-11 17-90,-15 26 1139,-23 31-1139,41-72-518,0 0 0,-2-1 0,0-1 0,-1 0 0,-17 13 518,17-19-7893</inkml:trace>
  <inkml:trace contextRef="#ctx0" brushRef="#br0" timeOffset="331.079">316 1 2688,'0'16'0,"0"2"3072,-9 23 128,-5 9-2560,0 9 128,-8 3-384,13 2 128,4 0-384,10-5 128,8-3-128,19-10 0,18-7 256,-9-12 128,1-6-512,-6-6 0,-2 1-9216</inkml:trace>
  <inkml:trace contextRef="#ctx0" brushRef="#br0" timeOffset="649.117">724 252 10240,'123'15'477,"7"6"-477,54 8 419,-172-28-377,-6-1 53,1 1 0,0 0-1,-1 0 1,1 1 0,0 0-1,3 1-94,-9-2 19,0 0-1,1 0 0,-1-1 0,0 1 0,0 0 0,0 0 0,1 0 1,-1 0-1,0 0 0,0 0 0,0 0 0,-1 1 0,1-1 1,0 0-1,0 1 0,-1-1 0,1 0 0,0 1 0,-1-1 0,0 1 1,1-1-1,-1 0 0,0 1 0,0-1 0,0 1 0,1-1 0,-2 1 1,1-1-1,0 1 0,0-1 0,-1 2-18,-1 5 94,0 1 0,-1-1 0,0 0 0,-1 1 0,0-1 0,0-1 0,0 1 0,-5 5-94,-48 60 692,44-58-621,-91 102 1045,-25 15-1116,113-116-199,6-5-2105,2 3-6037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8:43.6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0 514 1792,'18'-33'412,"-7"13"303,0 0 1,1 1-1,1 1 1,0 0-1,11-10-715,-10 13 133,-5 5-93,1 0-1,0 1 1,0 0 0,1 1 0,0 0-1,0 0 1,1 1 0,0 1 0,3-2-40,-13 8 14,0-1 0,-1 1 0,1 0 0,0 0 0,-1 0 0,1-1-1,0 2 1,-1-1 0,1 0 0,0 0 0,-1 0 0,1 1 0,0-1 0,-1 1 0,1 0 0,-1-1 0,1 1 0,-1 0 0,1 0 0,-1 0 0,1 0 0,-1 0 0,0 0 0,0 0 0,1 0 0,-1 1-1,0-1 1,0 0 0,0 1 0,-1-1 0,1 1 0,0 0-14,2 4 43,0 0 0,-1 0 0,0 0 0,0 1 0,0-1-1,-1 0 1,0 1 0,0 0-43,1 21 211,-1 0-1,-1-1 1,-1 1 0,-1 0-1,-2-1 1,-3 9-211,3-18 147,-1-1-1,-1 0 1,-1 0 0,0-1-1,-1 0 1,-1 0 0,0 0-1,-1-2 1,-1 1 0,-4 4-147,4-7 1220,4-2-2184,-2 0 0,0-1 0,0 0 0,-7 5 964,14-12-208,0-1 1,1 0 0,-1 0 0,0 1-1,0-1 1,1 0 0,-1-1 0,0 1-1,0 0 1,0 0 0,0-1 0,0 1 0,0-1-1,0 0 1,0 0 0,0 0 0,0 0-1,0 0 1,-1 0 0,1 0 0,0 0-1,0-1 1,0 1 0,0-1 0,0 0 0,0 0-1,1 1 1,-1-1 0,0 0 0,-1-1 207,-10-18 469</inkml:trace>
  <inkml:trace contextRef="#ctx0" brushRef="#br0" timeOffset="332.71">303 284 6656,'4'26'0,"1"14"896,-1-3 128,-4 4-256,-4-7 128,2 3-640,2 1 0,2-1-128,7-5 128,5-5 0,7-2 0,4-7 128,7-2 128,8-11-384,-8-1 128,0-2-9600</inkml:trace>
  <inkml:trace contextRef="#ctx0" brushRef="#br0" timeOffset="1299.808">1223 219 6784,'-33'0'320,"0"2"0,0 1 0,0 1 0,0 2 0,1 1 0,-18 7-320,37-9 113,0-1 0,1 2 0,-1 0-1,1 0 1,0 1 0,1 1 0,-1 0 0,2 0 0,-1 1 0,1 1 0,0-1 0,1 2 0,1-1 0,-1 1 0,1 1 0,1-1 0,0 2-113,4-6-12,0 0 0,1-1 0,-1 1 0,2 0 0,-1 1 0,1-1 0,0 0 0,0 0 0,1 1 0,0-1 0,0 0 0,1 1 0,0-1 0,0 0 0,1 0 0,0 0 0,0 0 0,0 0 0,1 0 0,0 0 0,1-1 0,-1 1 0,1-1 0,2 1 12,7 11-32,1-1 0,1 0 0,0-1 0,1-1 0,1-1 0,1 0 0,7 4 32,-18-14 55,0 0 1,0 0-1,1-1 1,-1 0-1,1 0 1,-1 0-1,1-1 1,0-1-1,0 1 1,0-1-1,0-1 1,0 1-1,0-2 1,0 1 0,0-1-1,0 0 1,0 0-1,0-1 1,-1 0-1,1-1 1,4-1-56,18-9 363,-1-1-1,-1-1 1,-1-1 0,19-15-363,-41 28 71,10-6-1351,1 2-6656</inkml:trace>
  <inkml:trace contextRef="#ctx0" brushRef="#br0" timeOffset="1615.711">782 605 3200,'0'0'0,"0"0"0,5-4 0,6 2 896,21-8 0,14-1-512,-5 0 0,-2-5 0,2 2 0,-3 1 512,8-6 0,6 3 128,-3 5 0,1-1-8576</inkml:trace>
  <inkml:trace contextRef="#ctx0" brushRef="#br0" timeOffset="1949.441">1515 0 4352,'0'7'0,"0"9"512,0 4 128,2-4 256,-4 27 0,-7 12 256,4 13 0,-4 8-512,2-1 0,5 6-512,2-14 128,6-8 128,-3-11 0,2-10-128,1-6 0,-3-14-4480,8-25 128,1-2 2432</inkml:trace>
  <inkml:trace contextRef="#ctx0" brushRef="#br0" timeOffset="2281.5">1433 13 3584,'0'9'13,"3"26"-118,-3-34 108,0 0 1,0-1 0,0 1-1,0 0 1,1-1 0,-1 1-1,0-1 1,1 1-1,-1 0 1,0-1 0,1 1-1,-1-1 1,1 1 0,-1-1-1,1 1 1,-1-1-1,1 0 1,-1 1 0,1-1-1,0 1 1,-1-1 0,1 0-1,-1 0 1,1 1 0,0-1-1,-1 0 1,1 0-1,0 0 1,-1 0 0,1 0-1,0 0 1,-1 0 0,1 0-1,0 0 1,-1 0-1,1 0 1,0 0 0,-1 0-1,1 0 1,0-1 0,-1 1-1,1 0 1,0-1-4,10-3 350,0 0 0,1 0 1,0 2-1,0-1 0,-1 1 0,2 1 0,-1 0 1,0 0-1,0 2 0,0-1 0,0 2 0,10 1-350,-2 2 332,0 1-1,0 2 1,0-1-1,-1 2 1,5 3-332,-16-7 158,0 0 1,0 1 0,0 0 0,0 0 0,-1 1-1,0 0 1,-1 0 0,1 1 0,-1 0-1,-1 0 1,1 0 0,1 6-159,0 2 73,-1 0 0,0 1 0,-1 0 0,-1 0 0,-1 0 0,0 0 0,-1 0 0,-1 5-73,0 29 156,-3 0 0,-2 10-156,0-15 294,-2 0 0,-10 37-294,12-69 63,1-1 0,-2 0 0,1 0 0,-2-1-1,0 1 1,0-1 0,-1-1 0,-1 1 0,0-1 0,0 0 0,-8 6-63,0-2 155,-2 0 1,0-2-1,0 0 1,-1-1-1,0-1 0,-1 0 1,-19 6-156,36-16-153,1 0 0,-1-1 0,0 1 0,0-1 0,0 1 1,0-1-1,0 0 0,1 0 0,-1 0 0,0 0 0,0-1 0,-2 0 153,-11-1-8746</inkml:trace>
  <inkml:trace contextRef="#ctx0" brushRef="#br0" timeOffset="2597.157">2085 580 10624,'-42'-3'0,"41"3"0,1 0 0,0 0 0,0 0 0,0 0 0,-1 0 0,1 0 0,0 0 1,0 0-1,0 0 0,-1 0 0,1 0 0,0 0 0,0 0 0,0-1 0,-1 1 0,1 0 1,0 0-1,0 0 0,0 0 0,0 0 0,0-1 0,-1 1 0,1 0 0,0 0 0,0 0 1,0 0-1,0-1 0,0 1 0,0 0 0,0 0 0,0 0 0,0-1 0,0 1 0,0 0 1,0 0-1,-1-1 0,1 1 0,1 0 0,-1 0 0,0 0 0,0-1 0,0 1 0,0 0 1,0 0-1,0 0 0,0-1 0,0 1 0,0 0 0,11-13 21,14-7 102,-20 16-23,1 0 0,0 1 0,-1 0 0,1 1 0,0-1 0,0 1 0,1 0 0,-1 0 0,0 1 0,1 0 0,-1 0 0,2 0-100,-6 1 48,1 1 1,0-1 0,-1 0 0,1 1 0,0-1 0,-1 1 0,1 0 0,-1 0 0,1 0 0,-1 0-1,1 0 1,-1 0 0,0 1 0,1-1 0,-1 1 0,0 0 0,0-1 0,0 1 0,0 0 0,-1 0-1,1 1 1,0-1 0,-1 0 0,0 0 0,1 1 0,-1-1 0,0 1 0,0-1 0,0 1 0,0 2-49,1 3 62,0 1 0,0-1 0,-1 1 0,0-1 1,0 1-1,-1 0 0,0 0 0,-1-1 1,0 1-1,0 0 0,-1-1 0,0 1 0,-1-1 1,1 0-1,-2 0 0,1 0 0,-1 0 1,-2 2-63,-8 13 185,-2-1 1,-1-1-1,0 0 1,-2-1 0,-5 3-186,80-29-282,-32 2 201,221-39-1860,-204 34-7019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8:52.8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1 756 5888,'5'-1'6,"1"0"0,-1 0 0,1-1 1,-1 0-1,0 0 0,0-1 0,0 1 0,0-1 1,-1 0-1,1 0 0,-1-1 0,1 1 0,-1-1 1,0 0-1,-1 0 0,2-2-6,5-4 29,3-3 39,1 1 0,-1 0 0,2 2 1,3-2-69,-14 9 53,0 0 0,0 0 0,0 1 0,1 0-1,-1 0 1,1 0 0,0 1 0,-1 0 0,1-1 0,0 2 0,0-1 0,0 0 0,0 1 0,0 0 0,0 0 0,-1 1 0,3 0-53,-4 0 61,-1 0 0,1 0 0,-1 1 0,0-1 1,0 1-1,0-1 0,0 1 0,0 0 0,0 0 0,0 0 0,0 0 0,-1 0 0,1 1 0,-1-1 0,0 0 0,1 1 0,-1-1 1,0 1-1,-1-1 0,1 1 0,0 0 0,-1 0-61,3 7 176,-1 1 0,-1-1 0,0 0 0,0 11-176,-2-7 153,0 0-1,-1 0 0,-1 0 1,0-1-1,-1 1 1,-1-1-1,-5 12-152,-5 8 288,-1-1 0,-10 11-288,25-41-106,0-1-1,0 1 1,0-1 0,0 1 0,-1-1 0,1 0 0,-1 1 0,1-1 0,-1 0 0,1 0-1,-1 0 1,0 0 0,-1 0 106,0 1-690,-12 7-5048</inkml:trace>
  <inkml:trace contextRef="#ctx0" brushRef="#br0" timeOffset="333.486">398 484 2944,'-7'4'311,"1"0"1,-1 1-1,1 0 1,0 0-1,1 0 1,0 1-1,-1 0 1,2 0-1,-1 0 0,1 1 1,0 0-1,0 0 1,1 0-1,-1 0 1,0 4-312,-10 20 968,1 1-1,2 1 1,-4 22-968,12-46 58,1 0 0,1 1 1,0-1-1,0 1 0,0-1 0,2 1 0,-1-1 0,1 1 1,0-1-1,1 1 0,0-1 0,1 0 0,0 0 0,0 0 1,4 7-59,-4-12 36,-1 0 1,1-1-1,0 1 0,0-1 1,0 0-1,0 0 1,0 0-1,1 0 1,0-1-1,-1 1 1,1-1-1,0 0 0,0 0 1,3 0-37,7 3-108,0 0 0,1-2 1,10 2 107,-13-3-529,25 4-7065</inkml:trace>
  <inkml:trace contextRef="#ctx0" brushRef="#br0" timeOffset="988.085">1286 446 11520,'0'-1'11,"0"1"0,0-1 0,0 0 0,1 1 0,-1-1 0,-1 0 0,1 1 1,0-1-1,0 0 0,0 1 0,0-1 0,0 0 0,-1 1 0,1-1 0,0 1 0,0-1 1,-1 0-1,1 1 0,0-1 0,-1 1 0,1-1 0,-1 1 0,1-1 0,-1 1 0,1-1 1,-1 1-1,1-1 0,-1 1-11,-23 2 201,19-1-166,-97 25 598,2 4 0,-9 7-633,93-30 1,0 0-1,0 1 1,1 1 0,0 0-1,1 1 1,0 1 0,1 0-1,-5 5 0,14-12-1,-1 1 0,1-1 0,1 1 0,-1 0 0,1 0 0,-1 0 0,1 1 0,1-1 0,-1 1 0,1-1 0,0 1-1,0 0 1,1 0 0,0 0 0,0 0 0,0 0 0,1 0 0,-1 0 0,1 0 0,1 0 0,-1 0 0,1 0 0,1 0 0,-1 0 0,1 2 1,3 5 0,0 0 0,1 0 0,1 0 0,0-1 0,0 0 0,1-1 0,1 0 0,0 0 0,0-1 0,1 0 0,7 6 0,-8-9 0,-1-1 0,2 0 0,-1 0 0,1 0 0,0-2 0,0 1 0,0-1 0,0 0 0,1-1 0,0-1 0,0 1 0,0-2 0,0 0 0,9 1 0,-6-3-17,-1 0 0,1-1 0,-1 0 1,0-1-1,0 0 0,0-1 0,0-1 1,0 0-1,-1-1 0,0 0 0,0 0 0,-1-2 1,0 1-1,1-3 17,7-1-2091,-3 0-5183</inkml:trace>
  <inkml:trace contextRef="#ctx0" brushRef="#br0" timeOffset="1323.547">654 792 7808,'11'-3'0,"7"1"-128,12-4 128,7-4 256,6-1 0,10-3 256,-3 3 0,2-1 128,8 1 0,4 2 0,-5 4 0,0-1-9216</inkml:trace>
  <inkml:trace contextRef="#ctx0" brushRef="#br0" timeOffset="1685.716">1621 0 4992,'3'27'0,"3"12"0,2 15 0,3 15 3968,-16 4 0,-15 13-3968,-1 10 128,-2 8 0,5-15 0,7-9-128,17-3 0,-1 1-9600</inkml:trace>
  <inkml:trace contextRef="#ctx0" brushRef="#br0" timeOffset="2003.65">1528 129 11008,'-7'12'-1,"20"-24"-36,6-8-32,-7 11 120,1 0-1,0 0 1,0 1-1,1 1 1,0 0-1,0 1 1,1 1-1,0 0 1,-1 1-1,2 0 1,-1 1-1,0 1 1,1 0-1,-1 2 1,1-1-1,-1 2 1,13 2-51,-17-2 25,-1 1 0,1 0 1,-1 1-1,0 0 0,0 0 0,0 1 0,-1 1 1,1 0-1,-1 0 0,0 0 0,0 1 1,-1 1-1,0 0 0,0 0 0,-1 0 0,1 1 1,-2 0-1,1 0 0,-1 1 0,0 0 1,-1 0-1,0 0 0,0 1 0,-1-1 0,-1 1 1,2 4-26,-2 2 57,1 1 1,-2 0-1,0 0 1,-1 0 0,-1 0-1,-1 0 1,0 0-1,-1 0 1,0 0-1,-2-1 1,0 1 0,-1-1-1,-1 0 1,-5 12-58,-11 18 209,-2-1 0,-2-1 0,-2-1 0,-10 10-209,26-38 44,-1 0-1,-1-1 1,0 0-1,-1-1 1,0-1-1,-1 0 1,-1-1-1,1-1 1,-2 0 0,-9 3-44,-13 4 61,-2-1 1,0-2 0,-1-2 0,-6-1-62,36-9-469,1 0-1,-1-1 1,0 0 0,-5-1 469,3 0-8768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8:51.4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187 5 5376,'4'3'46,"0"-1"-1,0-1 1,0 1 0,1-1-1,-1 1 1,0-1 0,1 0-1,-1-1 1,1 1 0,-1-1-1,4 0-45,56-5 276,-32 2-158,31-1 113,45-2 1842,69 6-2073,-127 1 0,-33-2 0,0 2 0,1 0 0,-1 1 0,0 1 0,2 0 0,-18-2 0,0 0-1,1 0 1,-1 0 0,0 0 0,0 0-1,0 0 1,0 0 0,0 0 0,0 1 0,-1-1-1,1 0 1,0 1 0,-1-1 0,1 0 0,0 1-1,-1-1 1,0 1 0,1-1 0,-1 0-1,0 1 1,0-1 0,0 1 0,0-1 0,0 1-1,0-1 1,-2 40 27,-1-20 136,-2-1 0,-1 0 0,-7 16-163,-12 46 599,7-15-195,-3 0 0,-9 16-404,-20 60 515,36-96-89,3 0 1,2 0 0,-3 48-427,12-93-75,0 26 454,0-27-430,0 0-1,0-1 1,0 1-1,0 0 1,0-1-1,0 1 1,0 0-1,0-1 1,0 1-1,1 0 0,-1-1 1,0 1-1,0 0 1,1-1-1,-1 1 1,1-1-1,-1 1 1,0 0-1,1-1 1,-1 1-1,1-1 1,-1 0-1,1 1 1,-1-1-1,1 1 1,0-1-1,-1 0 1,1 1-1,-1-1 1,1 0-1,0 0 1,0 1 51,4-1-7360</inkml:trace>
  <inkml:trace contextRef="#ctx0" brushRef="#br0" timeOffset="319.484">82 508 5504,'20'0'0,"15"0"-128,-17-2 128,-9-1-256,14-2 128,6-6 0,11 4 128,10-2 384,6 7 0,0-2 0,9 4 128,2 4-128,-3 3 128,-3 4 128,-4 3 0,-2-3-6912</inkml:trace>
  <inkml:trace contextRef="#ctx0" brushRef="#br0" timeOffset="654.094">0 861 4608,'14'0'0,"8"4"384,6 3 0,10 7 640,11-8 128,12-5 128,7-1 128,6 0-1152,6-1 128,1-3 0,0 8 128,1-3-9088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05:42.3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1 105 11008,'13'-5'0,"8"-5"128,9 0 0,8-5-128,3 0 128,6-5-128,4 5 0,0 0-8064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8:58.2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1 106 4736,'5'-1'0,"0"-1"0,0 1 0,0-1 0,-1 0 0,1-1 0,-1 1 0,1-1 0,-1 0 0,0 0 0,0 0 0,0 0 0,0-1 0,-1 0 0,1 0 0,-1 0 0,0 0 0,1-2 0,0 0 0,1 0 0,0 1 0,0 0 0,0 0 0,0 0 0,1 0 0,0 1 0,0 0 0,0 0 0,-5 3 5,0 1 1,0 0-1,0 0 1,0-1 0,-1 1-1,1 0 1,0 0-1,0 0 1,0 0-1,0 0 1,0 0-1,0 0 1,0 0 0,0 0-1,0 0 1,0 1-1,0-1 1,0 0-1,-1 1 1,1-1-1,0 0 1,0 1-1,0-1 1,0 1 0,-1 0-1,1-1 1,0 1-1,-1 0 1,1-1-1,0 1 1,-1 0-1,1 0 1,-1-1-1,1 1 1,-1 0 0,1 0-1,-1 0 1,0 0-1,1 0 1,-1 0-1,0-1 1,0 1-1,0 0 1,0 1-6,9 50 222,-8-43-176,0 9 132,-1 0 1,-1 0-1,0 0 0,-1 0 1,-1-1-1,-1 1 1,-4 11-179,0 3 265,8-32-257,0 1 1,0-1-1,0 1 0,0 0 0,0-1 0,0 1 0,-1-1 0,1 1 0,0 0 0,0-1 0,0 1 0,-1-1 0,1 1 0,0-1 0,-1 1 0,1-1 0,0 1 0,-1-1 0,1 1 0,-1-1 0,1 1 0,-1-1 0,1 0 0,-1 1 0,1-1 0,-1 0 0,1 1 0,-1-1 0,1 0 0,-1 0 0,1 1 0,-2-1-8,2-1 1,0 1 0,-1 0-1,1-1 1,0 1-1,-1-1 1,1 1 0,0-1-1,-1 1 1,1-1 0,0 1-1,0-1 1,0 0 0,0 1-1,-1-1 1,1 1 0,0-1-1,0 1 1,0-1-1,0 0 1,0 1 0,0-1-1,1 1 1,-1-1 0,0 1-1,0-1 1,0 1 0,0-1-1,1 0 1,-1 1-1,0-1 1,1 1 0,-1-1-1,3-4-26,1-1-1,-1 1 1,1 0 0,0 0 0,0 0 0,1 0 0,-1 1-1,1 0 1,0 0 0,1 0 0,-1 1 0,0-1-1,5-1 27,1 0 18,0-1 0,0 2-1,0 0 1,1 0 0,-1 1-1,12-2-17,-21 5 52,0-1 0,0 1 0,0 0 0,0 0 0,-1 0 0,1 0 0,0 1 0,0-1 0,0 0 0,0 1 0,-1-1 0,1 1 0,0 0 0,-1-1 0,1 1 1,0 0-1,-1 0 0,1 0 0,-1 0 0,1 1 0,-1-1 0,0 0 0,1 1 0,-1-1-52,1 3 158,0-1 0,0 0 1,0 1-1,-1 0 0,1-1 1,-1 1-1,0 0 1,0-1-1,0 1 0,-1 0 1,1 3-159,-1 4 212,0 1 1,0-1 0,-1 0 0,-1 1 0,0-1 0,0 0-1,-1 0 1,-1 2-213,0-3 69,-1 0-1,0 0 0,-1 0 0,1-1 0,-2 0 1,1 0-1,-2 0 0,1-1 0,-1 0 0,-5 3-68,10-8 27,-1 0 0,0 0-1,0 0 1,0-1 0,0 1-1,-1-1 1,1 0 0,0 0 0,-1-1-1,0 0 1,1 1 0,-1-1-1,0-1 1,0 1 0,1-1-1,-1 0 1,0 0 0,0 0-1,0-1 1,0 1 0,1-1 0,-1-1-1,0 1 1,-3-2-27,-10-3-1557,0 0-6123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8:58.7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0 252 4224,'19'-6'354,"0"-1"0,-1-1 0,0 0 0,0-2 0,-1 0 0,5-4-354,35-20 52,-54 32-21,-1 1 1,0 0-1,1 0 1,-1 0-1,1 0 1,-1 0-1,1 0 1,0 0-1,-1 1 1,1 0-1,0-1 1,-1 1-1,1 0 1,0 0-1,-1 1 1,1-1-1,0 0 1,-1 1-1,1 0 1,-1-1-1,1 1 0,-1 0 1,2 1-32,-2-1 33,0 1 0,-1 0 0,1 0 0,0-1 0,-1 1 0,1 0 0,-1 0-1,0 1 1,0-1 0,1 0 0,-1 0 0,-1 0 0,1 1 0,0-1 0,-1 1 0,1-1 0,-1 0 0,0 1 0,1-1 0,-1 1 0,0-1 0,-1 1-1,1-1 1,-1 2-33,-2 14 116,0 0-1,-2 0 0,0-1 1,-1 0-1,-1 0 0,0 0 1,-1-1-1,-1 0 0,-1-1-115,-25 38-972,-41 46 972,20-27-6017,47-62 5846</inkml:trace>
  <inkml:trace contextRef="#ctx0" brushRef="#br0" timeOffset="347.344">323 0 6912,'5'16'0,"4"16"384,-2 8 0,-5 11 768,7-6 128,3 1-1152,2-3 128,6-5-128,7-1 0,8 0 256,-10-8 0,2-4-384,-6-7 128,-1-2-8448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9:00.7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 0 7168,'0'1'13,"-1"-1"0,1 1 1,-1-1-1,1 1 0,-1-1 0,1 1 0,0-1 1,-1 1-1,1 0 0,0-1 0,0 1 1,-1 0-1,1-1 0,0 1 0,0 0 1,0-1-1,0 1 0,0 0 0,0-1 1,0 1-1,0 0 0,0-1 0,0 1 1,0 0-1,0 0 0,1-1 0,-1 1 1,0-1-1,0 1-13,17 18 864,27 7 576,9-5-1146,0-3 0,2-1 0,2-3-294,9 3 504,50 21-504,-101-32 26,6 1 76,-2 1-1,1 1 1,-1 1 0,0 0 0,10 9-102,-24-15 21,-1-1 1,0 1-1,0 0 0,0 1 0,0-1 1,0 1-1,-1-1 0,0 1 1,0 0-1,0 0 0,-1 1 0,1-1 1,-1 0-1,0 1 0,-1-1 0,0 1 1,0 0-1,0 0 0,0-1 0,-1 1 1,0 0-1,0 0 0,-1 0-21,0 6 24,-1-1 0,-1 1 0,0-1 0,-1 0 0,0 0 0,-1 0 0,0-1 0,0 0 0,-1 1 0,0-2 0,-1 1 0,-1-1 0,1 0 0,-6 4-24,-20 18 131,-1-1-1,-1-1 1,-9 3-131,-17 14 168,-31 26 165,50-42-2586,30-20-5277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9:01.1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123 1 11904,'-3'2'-16,"0"0"1,-1 0 0,1 1 0,0-1 0,0 1 0,0 0-1,1 0 1,-1 0 0,1 0 0,0 1 0,0-1 0,0 1 0,0-1-1,-1 3 16,-1 3-43,-9 14-17,2 2-1,0-1 1,2 1 0,0 0 0,2 1 0,1 0 0,1 0 0,2 1 0,0 0-1,2-1 1,1 20 60,0-38-6,1 1 0,0-1 0,1 0-1,-1 1 1,1-1 0,1 0 0,0 0-1,0 0 1,1-1 0,-1 1 0,2-1-1,-1 0 1,1 0 0,0 0-1,0 0 1,1-1 0,2 2 6,0-1 0,0-1 0,0 0 0,1 0 0,0 0 0,0-1 0,1-1 0,0 1 0,-1-2 0,1 1 0,0-1 0,1-1 0,-1 0 0,1 0 0,0-1 16,0 0 0,1 0 0,-1-1 0,0-1 0,0 0 0,1-1 0,-1 0 0,0 0 0,0-1 0,-1-1 0,1 0 0,2-1-16,-5 1 29,0 0 0,-1-1 1,0 0-1,1 0 0,-2 0 1,1-1-1,-1 0 0,1 0 1,-2-1-1,1 0 0,-1 0 1,0 0-1,0-1 0,-1 1 1,0-1-1,1-4-29,-1-1 47,0 0 0,0 0 0,-2 0 0,1-1 0,-2 0 0,0 1 0,0-1 0,-1 0 0,-2-11-47,-1 0 81,-2-1 0,0 0 0,-2 1 0,-6-16-81,11 35-38,-1-1 0,1 1 0,-1 0 0,-1 0 1,1 1-1,-1-1 0,0 1 0,0-1 0,0 1 1,-1 0-1,0 1 0,0-1 0,0 1 0,0 0 38,-2 0-524,0 0-1,0 1 0,0-1 0,0 2 1,0-1-1,-1 1 0,-5-2 525,-28-3-5013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0:17.5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0 139 5760,'0'0'-128,"0"0"170,0 0 684,8 8 170,8 11-521,0 2-1,-2 0 1,0 0 0,-1 1 0,-1 1 0,-1 0 0,0 5-375,160 496 1336,-109-316-688,-61-206-632,3 13 113,0 0-1,1 0 1,1-1 0,0 0-1,1 0 1,1 0-1,0-1 1,1 0-129,-9-13 17,1 1 1,-1-1 0,0 0-1,1 1 1,-1-1-1,0 1 1,1-1-1,-1 0 1,1 0-1,-1 1 1,0-1-1,1 0 1,-1 1-1,1-1 1,-1 0-1,1 0 1,-1 0 0,1 0-1,-1 0 1,1 1-1,-1-1 1,1 0-1,-1 0 1,1 0-1,-1 0 1,1 0-1,0-1 1,-1 1-1,1 0 1,-1 0-1,1 0 1,-1 0 0,1-1-1,-1 1 1,0 0-1,1 0 1,-1-1-1,1 1 1,-1 0-1,1-1 1,-1 1-1,0 0 1,1-1-1,-1 0-17,13-21 316,-13 22-315,41-119 537,-22 59-137,9-14-401,26-43 185,6 3 0,4 2 0,11-4-185,230-309-96,-298 416 85,-6 8-216,6-10-305,-7 11 467,0 0 0,0 0 0,0 0 0,0 0 0,1-1 0,-1 1 0,0 0 1,0 0-1,0 0 0,0 0 0,0 0 0,0 0 0,0 0 0,0 0 0,0-1 0,0 1 0,0 0 0,0 0 1,0 0-1,0 0 0,0 0 0,0-1 0,0 1 0,0 0 0,0 0 0,0 0 0,0 0 0,0 0 0,0 0 1,0-1-1,0 1 0,0 0 0,0 0 0,0 0 0,0 0 0,0 0 0,0 0 0,0 0 0,0-1 0,0 1 1,0 0-1,0 0 0,-1 0 0,1 0 0,0 0 0,0 0 0,0 0 0,0 0 0,0 0 0,0 0 0,-1-1 1,1 1-1,0 0 0,0 0 0,0 0 0,0 0 0,0 0 65,-6 0-7125</inkml:trace>
  <inkml:trace contextRef="#ctx0" brushRef="#br0" timeOffset="336.501">164 723 10624,'0'0'0,"0"0"0,0 0 0,64-11 0,-23 6 128,5-1 0,6 6 128,3 6-256,-7-5 128,-1 3-8192</inkml:trace>
  <inkml:trace contextRef="#ctx0" brushRef="#br0" timeOffset="1517.25">1013 995 10880,'10'-6'-107,"9"-6"93,33-21 156,45-22-142,-93 53 26,0 1 0,-1 0 1,1-1-1,0 1 0,0 1 0,0-1 1,0 1-1,0-1 0,0 1 0,0 0 1,0 0-1,0 1 0,0-1 0,0 1 1,0 0-1,2 1-26,-4-1 10,0-1 0,0 1 0,0 0 1,-1 1-1,1-1 0,0 0 0,0 0 0,-1 1 0,1-1 1,-1 1-1,1 0 0,-1-1 0,0 1 0,1 0 1,-1 0-1,0 0 0,0 0 0,0 0 0,0 0 0,-1 0 1,1 0-1,-1 0 0,1 0 0,-1 0 0,0 0 1,0 1-1,1-1 0,-2 0 0,1 0 0,0 2-10,-2 8 20,0 1 0,-1-1 0,0 0 0,-1 0 0,-1-1 0,0 1-1,-1 0-19,-46 82 149,25-48-31,19-31-260,-49 84 487,15-34-3962,27-45-1929</inkml:trace>
  <inkml:trace contextRef="#ctx0" brushRef="#br0" timeOffset="1840.386">1375 778 6912,'0'0'-43,"0"0"363,-2 9 235,-6 33 363,-3 11 1097,-2 45-2015,12-79 191,0 0-1,2 0 1,0 0-1,1 0 0,1 0 1,0 0-1,3 5-190,0-5 108,0 1 0,2-1-1,0 0 1,1-1 0,1 0 0,4 6-108,-6-13-621,0-1 1,0-1 0,1 1 0,2 0 620,9 9-6720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0:23.9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405 734 1664,'15'-20'6016,"-14"18"-5948,-1 1 1,0 0-1,1-1 0,-1 1 1,0 0-1,1-1 1,-1 1-1,0 0 1,0-1-1,0 1 0,0 0 1,-1-1-1,1 1 1,0 0-1,0-1 1,-1 1-1,1 0 0,-1-1 1,1 1-1,-1 0 1,0 0-1,1 0 1,-1 0-1,0-1 0,0 1 1,0 0-1,0 0 1,0 0-1,0 1 1,0-1-1,0 0 0,0 0 1,0 1-1,-1-1 1,1 0-1,0 1 1,0-1-1,-1 1 0,1 0 1,0-1-1,-1 1-68,-6-3 23,1 1 0,-1 0 0,0 1 1,0-1-1,0 2 0,-2-1-23,-5 1 16,0 1 1,0 0 0,0 1-1,1 1 1,-1 0 0,1 1 0,0 1-1,0 0 1,0 1 0,0 0-1,1 1 1,0 0 0,1 2-1,0-1 1,0 1 0,0 1-1,2 0 1,-1 1 0,1 0 0,0 0-1,1 1 1,1 0 0,-3 7-17,4-7 3,1 1 0,0-1 0,2 1-1,-1 0 1,2 1 0,-2 3-3,5-12 12,-1-1 0,1 0 0,0 1 0,0-1-1,1 0 1,-1 1 0,1-1 0,0 0 0,0 0-1,0 0 1,1 0 0,-1 0 0,1 0 0,0 0-1,0 0 1,1-1 0,-1 1 0,1-1 0,-1 1-1,1-1 1,0 0 0,2 2-12,5 2 64,0 1 0,0-1 0,0-1 0,1 0 0,0 0 0,0-1-1,0-1 1,1 0 0,0 0 0,0-1 0,0-1 0,0 0 0,0 0 0,0-1 0,0-1 0,6 0-64,29-3-122,0-2 0,-1-2 0,33-9 122,-35 7-785,-18 4-6788</inkml:trace>
  <inkml:trace contextRef="#ctx0" brushRef="#br0" timeOffset="336.099">69 858 9344,'8'-1'0,"8"-8"0,-7 7 0,-2 2 0,1 5 0,1 2-128,14 4 128,7 3 1024,2-7 0,5-1-896,1-8 128,1-9-256,-2 2 128,1 4-8576</inkml:trace>
  <inkml:trace contextRef="#ctx0" brushRef="#br0" timeOffset="2700.776">743 596 3072,'5'9'0,"4"7"0,-1 0 0,-7-3 0,3 17 128,-1 7 2944,-1 12 128,-2 6-2560,-2 9 0,-1 0-384,-1-1 0,3-8 0,-3 2 0,0-3 128,3-12 0,1-9-768,0-7 0,0-3-7936</inkml:trace>
  <inkml:trace contextRef="#ctx0" brushRef="#br0" timeOffset="3061.813">743 632 8960,'1'2'31,"1"0"1,-1 0-1,1 0 1,-1-1 0,1 1-1,0 0 1,0-1-1,-1 1 1,1-1 0,0 1-1,1-1 1,-1 0-1,0 0-31,0-1 32,0 0 0,0-1-1,0 1 1,0-1 0,0 1-1,0-1 1,0 0 0,0 0-1,-1 0 1,1 0 0,0 0-1,-1 0 1,1 0 0,-1-1-1,1 1 1,0-1-32,7-5 54,0 1 0,1 0 0,0 0 0,0 1-1,0 0 1,1 1 0,0 0 0,0 1 0,0 0 0,0 1 0,0 0 0,0 1 0,1 0 0,-1 0-1,0 2 1,1-1 0,-1 1 0,0 1 0,9 2-54,-1-1 98,-1 1 0,0 0 0,0 2 1,0 0-1,0 1 0,-1 0 0,1 2-98,-12-5 27,-1-1 1,1 1-1,-1 0 0,0 0 0,0 1 0,-1-1 1,1 1-1,-1 0 0,0 0 0,0 1 0,-1-1 1,1 1-1,-1 0 0,-1-1 0,1 2 1,-1-1-1,0 0 0,0 0 0,-1 1 0,0-1 1,1 6-28,-2 2 51,0 0 1,-1 0 0,-1 0 0,0 0-1,-1 0 1,0 0 0,-1-1-1,-1 1 1,0-1 0,-3 5-52,-10 20 200,-2-1 0,-20 26-200,21-34 131,-2-1 0,-1 0-1,-1-2 1,-20 17-131,25-27 99,-1 0 0,-1-2 0,-1 0 0,1-1 0,-2-1 0,0-1 0,-1-1-99,18-8-68,-1 0 1,0 0 0,0 0-1,0-1 1,0 0-1,0 0 1,-1 0 67,4-1-693,1 0 0,-1 0-1,1 0 1,0-1 0,-1 1 0,1-1 0,-1 1 0,1-1 0,0 0 0,0 0 0,-1 0 0,1 0 693,-7-5-2688</inkml:trace>
  <inkml:trace contextRef="#ctx0" brushRef="#br0" timeOffset="3432.819">1405 1055 11008,'0'0'0,"-7"1"0,11 14 0,1 11 0,0 1 0,4 11 0,0-1 0,4 0 0,-12-3 0,-1-2 0,-5 6 0,-9-1 0,5-6 0,0-5-7808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0:34.2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 3200,'16'9'40,"1"-1"0,0-1 1,0 0-1,0-2 0,1 0 1,0-1-1,0 0 0,0-2 1,18 1-41,9-7 1026,0-3 0,38-10-1026,-52 9 247,-1 2-1,2 0 0,-1 2 0,0 2 0,1 1 0,-1 1 0,2 2-246,-28-1 177,0 0-1,-1 0 0,1 1 0,0 0 0,-1 0 1,0 0-1,1 0 0,-1 1 0,0-1 0,0 1 0,0 0 1,0 1-1,-1-1 0,0 0 0,1 1 0,-1 0 1,0 0-1,-1 0 0,1 0 0,-1 1 0,1-1 0,-1 0 1,-1 1-1,1 0 0,-1-1 0,1 4-176,3 13 151,-1 0-1,-1 0 1,-1 0-1,-1 0 1,0 12-151,-4 151 2410,-21 142-2410,18-277 38,2-4-29,-3 0-1,-1 0 1,-7 17-9,9-40-8768,2-15 5590</inkml:trace>
  <inkml:trace contextRef="#ctx0" brushRef="#br0" timeOffset="330.116">106 539 12160,'9'4'0,"5"1"0,4-3 0,5 1 0,18-3 0,11 0 0,6 0 0,10 0 0,1 0 0,4-3 0,-12 1 0,-6-3 0,-14 5 0,-9 0-1152,-9 5 0,-5 0-3072,-13 13 128,2-2 4352</inkml:trace>
  <inkml:trace contextRef="#ctx0" brushRef="#br0" timeOffset="684.17">70 1042 10752,'9'-2'0,"7"-8"0,13 10 0,13 5 0,6-5 0,4 0 384,7-5 128,5-6 0,0 2 0,2-2-384,1 4 128,-2 4-256,-14 3 0,3 0-9344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0:36.9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82 446 6144,'40'-19'160,"-14"6"299,2 1-1,-1 1 1,25-6-459,-50 17 75,0-1-1,1 0 1,-1 1 0,0 0 0,0 0-1,1-1 1,-1 1 0,0 0 0,0 1-1,1-1 1,-1 0 0,0 1 0,0-1-1,1 1 1,-1 0 0,0 0 0,0 0-1,0 0 1,0 0-75,0 0 57,-1 1 0,1-1 0,-1 1 0,0-1 0,0 1 0,0-1 0,0 1 0,0 0 0,0-1 0,-1 1 0,1 0 0,0 0 0,-1 0 0,1-1 0,-1 1 0,0 0 0,0 0 0,1 1-57,-1 4 75,-1 1 0,1 0 1,-1 0-1,-1-1 1,1 1-1,-1 0 0,-1-1 1,0 0-1,1 1 1,-3 1-76,-25 42 288,-2-2 0,-2 0 0,-2-3 0,-39 39-288,65-74-89,0-1 0,-1 0 0,-11 7 89,-4 0-2976,17-12-2741</inkml:trace>
  <inkml:trace contextRef="#ctx0" brushRef="#br0" timeOffset="346.075">372 345 6656,'-7'8'292,"1"1"0,0-1 0,1 2 0,0-1 0,0 1 0,1-1 0,1 1 0,-1 0 0,1 1 0,1-1 0,0 0 0,0 1 0,1 0 0,1-1 0,0 1 0,0 5-292,4 20 277,1 0 0,1-1 1,2 0-1,5 12-277,-11-41 49,0 0 1,1 0 0,-1-1-1,1 1 1,0 0-1,0-1 1,1 0-1,0 1 1,0-1-1,0-1 1,0 1-1,1-1 1,0 0-1,0 0 1,3 2-50,-1-2-220,0 0 0,0-1 0,0 0-1,1 0 1,-1-1 0,1 0 0,0-1 0,0 1 0,0-1 0,-1-1-1,1 0 1,0 0 220,18 0-6954</inkml:trace>
  <inkml:trace contextRef="#ctx0" brushRef="#br0" timeOffset="1330.443">1223 334 4992,'-5'1'184,"1"-1"0,-1 1 0,0-1 0,1 0 0,-1 0 0,0-1 0,1 1 0,-1-1 0,1 0 1,-1 0-1,1-1 0,-3-1-184,-9-1 329,-6-3-8,-1 2 0,0 1 0,0 0 0,-1 2 0,1 1 0,-1 0 0,-15 3-321,29-1 60,-1 1 0,0 0-1,0 1 1,1 0 0,0 0 0,-1 1-1,1 1 1,-2 1-60,6-3 38,0 1 1,1 0-1,-1 1 0,1-1 0,-1 1 0,1 0 0,1 0 1,-1 1-1,1-1 0,0 1 0,0 0 0,0 0 1,1 1-39,-2 3 56,2 0 1,-1 0 0,1 0 0,0 0-1,1 0 1,0 1 0,1-1 0,0 1-1,1-1 1,0 1 0,0-1 0,1 1-1,1-1 1,0 2-57,-1-7 38,1 0 0,-1 0 0,1 0 0,0 0 1,0 0-1,0-1 0,1 1 0,0-1 0,-1 1 0,2-1 0,-1 0 0,0 0 0,1-1 0,0 1 0,0-1 0,0 1 0,0-1 0,1 0 1,-1-1-1,1 1 0,-1-1 0,1 0 0,0 0 0,0-1 0,0 1 0,0-1 0,0 0 0,1 0 0,-1-1-38,23 2 410,1-2-1,0 0 1,-1-2 0,28-6-410,17-5-5147,-43 8-347,-15 2 4278</inkml:trace>
  <inkml:trace contextRef="#ctx0" brushRef="#br0" timeOffset="1665.551">792 560 13568,'11'0'0,"10"4"0,-10-4 0,1-4 0,8-1 0,10 0 0,4-1 0,10-1 0,-3-2 0,2 4 0,3 3 0,4-1-1408,-9-3 128,0 1-6144</inkml:trace>
  <inkml:trace contextRef="#ctx0" brushRef="#br0" timeOffset="1995.378">1479 68 13056,'6'8'-3,"-1"0"1,0 0 0,-1 0 0,0 1 0,0 0 0,-1-1 0,0 1 0,-1 0-1,0 1 1,1 5 2,11 76-103,-8-61 151,-1 2 1,-1-1 0,-2 9-49,-4 40 225,-4 0 1,-7 24-226,-6 8-2286,12-80-5244</inkml:trace>
  <inkml:trace contextRef="#ctx0" brushRef="#br0" timeOffset="2327.811">1401 84 11904,'0'2'0,"6"30"0,-6-32 0,0 0 0,0-1 0,0 1 0,0 0 0,0-1 0,0 1 0,1 0 0,-1 0 0,0-1 0,0 1 0,0 0 0,0 0 0,1-1 0,-1 1 0,0 0 0,0 0 0,1 0 0,-1-1 0,0 1 0,1 0 0,-1 0 0,0 0 0,0 0 0,1 0 0,-1 0 0,0 0 0,1 0 0,-1 0 0,0-1 0,1 1 0,-1 0 0,0 1 0,1-1 0,-1 0 0,0 0 0,0 0 0,1 0 0,-1 0 0,0 0 0,1 0 0,-1 0 0,0 0 0,0 1 0,1-1 0,-1 0 0,0 0 0,0 0 0,1 1 0,-1-1 0,0 0 0,0 0 0,0 1 0,1-1 0,-1 0 0,0 0 0,0 1 0,0-1 0,0 0 0,0 1 0,1-1 0,-1 0 0,0 0 0,0 1 0,0-1 0,0 0 0,0 1 0,0-1 0,0 0 0,4-8 0,1 1 0,0-1 0,1 1 0,-1 0 0,1 0 0,1 0 0,0 1 0,-1 0 0,2 0 0,-1 1 0,1 0 0,0 0 0,7-3 0,1 2 8,0 1 1,0 0-1,1 2 1,-1-1-1,1 2 1,0 0-1,0 1 1,-1 1-1,1 1 1,0 0-1,0 1 1,0 1 0,-1 0-1,0 1 1,8 4-9,-14-5 5,1 1 0,-1 0 1,0 1-1,0 0 0,-1 1 1,0 0-1,0 0 0,0 1 1,0 0-1,-1 1 0,-1 0 1,1 0-1,-1 1 0,-1-1 1,1 2-1,-2-1 0,1 1 1,-1 0-1,-1 0 0,1 0 1,-2 0-1,0 1 0,0 0 1,0 1-6,-2-1 5,0 1 0,-1-1 1,0 1-1,-1-1 0,0 1 1,-1-1-1,0 1 0,-1-1 1,0 0-1,-1 0 0,0 0 1,-1 1-6,-11 21 21,-2 1 0,-1-2 1,-2 1-22,-3-1-1409,-2-1 0,-1-1 1,-1-2-1,-1-1 1,-26 19 1408,-27 25-2600,47-39 2131</inkml:trace>
  <inkml:trace contextRef="#ctx0" brushRef="#br0" timeOffset="2816.674">2072 607 11392,'2'-4'38,"1"1"0,-1-1 0,0 0 0,0 1-1,0-1 1,-1 0 0,0 0 0,1 0 0,-1 0 0,-1-1 0,1 1 0,0 0 0,-1-1-38,5-22 275,-2 19-221,1 0 1,-1 0 0,1 0 0,0 0-1,1 1 1,0 0 0,0 0-1,1 0 1,0 0 0,0 1 0,0 0-1,1 0 1,0 1 0,0 0-1,0 0 1,1 1 0,-1-1 0,1 2-1,0-1 1,0 1 0,1 0 0,-1 1-1,2 0-54,-8 2 1,0-1-1,0 2 1,0-1 0,0 0-1,0 0 1,0 0 0,0 1-1,0-1 1,-1 1-1,1 0 1,0 0 0,0-1-1,0 1 1,0 0-1,-1 0 1,1 1 0,0-1-1,-1 0 1,1 1-1,-1-1 1,0 0 0,1 1-1,-1 0 1,0-1-1,0 1 1,0 0 0,0 0-1,0-1 1,0 1 0,-1 0-1,1 0 1,-1 0-1,1 0 1,-1 0 0,0 1-1,2 6 3,0 0 0,-1 0 0,0 0 0,-1 1 0,0-1 0,0 0 0,-2 5-3,0-1 37,-1 0 0,-1-1-1,0 1 1,0-1 0,-2 0 0,1-1-1,-1 1 1,-1-1 0,0 0 0,-4 3-37,-15 19 198,-2-1 0,-17 13-198,32-32 89,46-16-46,120-8-1664,-92 9-7019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0:46.4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0 252 10624,'3'-1'0,"0"1"0,0-1 0,0 1 0,0-1 0,0 0 0,0 0 0,-1 0 0,1-1 0,0 1 0,-1-1 0,1 1 0,-1-1 0,2-1 0,13-8 0,4 0 36,-1 2 1,2 0-1,-1 2 1,1 0 0,0 2-1,1 0 1,14-1-37,-34 6 35,0-1 1,0 1-1,0 0 1,0 0 0,0 0-1,0 0 1,1 1-1,-1-1 1,0 1-1,0 0 1,0 0 0,0 0-1,0 0 1,0 0-1,-1 1 1,1-1-1,0 1 1,1 1-36,-2-1 30,0 0 0,-1 0 0,1 1 0,-1-1 0,1 0-1,-1 1 1,0-1 0,0 1 0,0-1 0,0 1 0,0 0 0,-1-1 0,1 1 0,-1 0 0,0 0 0,1-1 0,-2 2-30,1 7 31,-1 1 0,-1-1 0,0 0 0,-1 0 0,0 0 1,-1 0-1,0 0 0,0-1 0,-2 2-31,-8 15-130,-1 0 0,-1-1 0,-2 0 0,0-1 0,-2-1 0,0-1 0,-2-1 0,-1-1 1,0-1-1,-1-1 0,-16 9 130,2-6-7296</inkml:trace>
  <inkml:trace contextRef="#ctx0" brushRef="#br0" timeOffset="338.085">467 0 7936,'-5'3'68,"0"0"-1,0 1 1,1-1 0,-1 1 0,1 0-1,0 0 1,1 0 0,-1 0 0,1 1-1,-1-1 1,1 1 0,0 0 0,1 0-1,0 0 1,-1 0 0,1 1 0,0 1-68,-8 34 772,2 1 0,2 0 1,2 0-1,1 5-772,3-25 123,1 0 0,0-1 1,2 1-1,1 0 0,1-1 0,0 0 0,2 0 0,8 18-123,-6-17-348,2-2-1,1 1 1,11 14 348,-11-19-8277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0:45.7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0 252 13952,'9'6'0,"4"-1"0,10-5 0,12 0 0,4 0 0,9-4 0,4 3 0,3-5 0,-5 3 0,0 1 0,-4-4 128,-3 1-3840,-7 0 0,-1-1 128</inkml:trace>
  <inkml:trace contextRef="#ctx0" brushRef="#br0" timeOffset="332.506">200 1 14720,'8'2'0,"3"3"0,2 22 0,-5 15 0,7 1 0,3 4 0,1 3 0,1-2 0,-3-6 0,1-1-1280,-5-8 128,-3 0-7296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05:42.9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8832,'26'11'0,"20"9"256,25 3 0,19 9 128,15 1 128,16 3-512,32-8 128,32-1 0,-9-14 0,2-11 0,-20-17 128,3 0-8192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0:45.1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6 407 10624,'3'-8'106,"4"-4"-72,0 1-1,1 0 0,0 0 0,1 1 0,0 0 0,1 0 1,0 1-1,0 1 0,3-2-33,-2 1 57,16-12 188,1 1 0,1 2-1,18-9-244,-40 23 28,1 0-1,-1 1 1,1 0-1,0 0 1,0 1-1,0 0 1,0 0-1,1 1 1,-1 0-1,0 0 1,1 1-1,-1 0 1,0 1-1,1 0 1,-1 0-1,0 1 1,2 1-28,-8-3 13,0 1 1,0 0 0,0 0 0,0 0-1,-1 0 1,1 0 0,0 0 0,-1 0-1,1 1 1,-1-1 0,1 1-1,-1-1 1,0 1 0,1 0 0,-1-1-1,0 1 1,0 0 0,0 0 0,0 0-1,0 1-13,0 1 16,0 0-1,0 1 1,-1-1-1,1 1 1,-1-1-1,0 0 1,0 1-1,-1-1 1,0 5-16,-1 2 15,-1-1 0,0 1 0,0-1-1,-1 1 1,-1-1 0,0 0 0,0-1 0,-1 1-15,-11 13 47,-2 0 1,0-1-1,-1-1 1,-2-1-1,-9 7-47,-124 88-26,105-79-313,24-18-1453,-1-1-5525</inkml:trace>
  <inkml:trace contextRef="#ctx0" brushRef="#br0" timeOffset="326.126">472 0 9856,'-4'11'0,"-4"5"128,2 0 0,4-5-128,8 17 128,3 13 256,1 8 0,8 6-256,-4-2 128,1 4-128,-3-3 128,-3-1-128,-4-4 128,1-7-128,3-2 128,3-5-256,-1-8 0,1-4-8960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0:50.2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11 11008,'0'7'0,"0"-1"0,23-1 0,18 1 0,0-3 0,4-3 0,-3-3 0,3-5 0,-11 3 0,-4 0 0,2-1 128,0 3-1280,-9 1 128,0-2-4992</inkml:trace>
  <inkml:trace contextRef="#ctx0" brushRef="#br0" timeOffset="332.567">1 1 6528,'11'23'585,"-1"2"0,0-1 0,-2 1 0,-1 0 0,-1 1 1,-1 0-1,0 11-585,11 152 2197,-15-174-1938,2 10 281,-1 1-1,-1-1 0,-3 25-539,0-50 565,-2-7-381,0-13-122,6 15-58,0 0-1,0 0 1,0 0-1,0 0 1,1 0 0,0 1-1,0-1 1,0 1 0,0-1-1,1 1 1,0 0 0,-1 1-1,2-1 1,-1 1 0,0-1-1,1 1 1,-1 1 0,1-1-1,3-1-3,9-5 10,2 1-1,-1 1 0,1 1 1,17-4-10,-21 7 0,0 0 0,0 2 0,1-1 0,-1 2 0,1 0 0,-1 1 0,1 1 0,-1 0 0,0 1 0,0 0 0,5 3 0,-10-3 0,0 1 0,-1-1 0,1 2 0,-1-1 0,0 1 0,0 1 0,-1 0 0,0 0 0,0 1 0,0-1 0,-1 2 0,0-1 0,0 1 0,-1 0 0,0 1 0,0-1 0,2 6 0,-6-10 21,1 1 0,-1 1 0,-1-1 0,1 0 0,-1 0 0,1 1 0,-2-1 0,1 1 0,0-1 0,-1 1 0,0-1 0,-1 1 1,1-1-1,-1 1 0,0-1 0,0 0 0,-1 1 0,1-1 0,-1 0 0,0 0 0,-2 4-21,-2-1 43,1 0 0,-1 0 1,0 0-1,-1-1 0,0 0 0,0 0 0,-1-1 0,1 0 1,-1 0-1,-1-1 0,-4 3-43,-1 0 46,0-1 0,-1-1 0,1 0 0,-1-1 0,0-1 0,-1 0 0,1-1 0,-1 0 0,-11-1-46,-1-1-617,1-2 1,-1-1 0,0-1 0,1-1 0,-3-2 616,-23-5-9386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0:49.5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 10752,'0'0'0,"0"0"0,0 0 0,64-16 384,-25 11 0,11-1-384,0 10 128,3 3-128,-5-3 128,0-3-128,-9 5 128,-7-1-256,-5 0 128,0 4-8448</inkml:trace>
  <inkml:trace contextRef="#ctx0" brushRef="#br0" timeOffset="350.325">129 188 10752,'16'-8'0,"16"-8"256,-19 24 0,-13 8-128,5-6 128,4 5-128,12-10 0,4-3 0,16 8 128,9 6-128,-6-7 0,-1-14-2560,-6 17 128,3-1-2560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6:40.1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167 0 17151,'-21'14'0,"-13"12"0,2-3 0,2 5-2303,6-5-1,-1 2-6144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6:42.5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143 0 15616,'-12'10'0,"-14"7"-384,1 7 128,-5 10-6272,5-1 0,1 1 7168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6:43.0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212 319 12928,'-3'15'0,"-7"14"0,-1 22 0,-8 17 0,4 13 0,-4 16 0,-4-6 0,3 4 0,-3-16 0,-2-14-2304,4 6 0,-1-2-2944</inkml:trace>
  <inkml:trace contextRef="#ctx0" brushRef="#br0" timeOffset="351.813">248 272 9216,'-1'5'0,"-3"3"0,8 19 0,5 14 256,6 14 128,4 4 384,2 7 128,7 10-640,8 2 0,11 1 128,-11-9 0,-2-9-256,-5-4 128,-5-12-1152,-5 0 128,0 1-7296</inkml:trace>
  <inkml:trace contextRef="#ctx0" brushRef="#br0" timeOffset="681.135">88 925 13824,'9'0'0,"10"2"0,0-8 0,0-7 0,2-2 0,3 4 0,14-3 0,11-3-256,14 2 0,-3 2-9216</inkml:trace>
  <inkml:trace contextRef="#ctx0" brushRef="#br0" timeOffset="1011.858">891 1 2944,'-1'7'14,"-3"14"54,4-21-53,-1 1 0,1-1 0,0 1 0,-1 0 0,1-1 0,-1 1 0,1-1 0,-1 0 0,1 1 0,-1-1 0,1 1 0,-1-1 1,0 0-1,1 1 0,-1-1 0,1 0 0,-1 0 0,0 1 0,1-1 0,-1 0 0,0 0 0,1 0 0,-1 0 0,0 0 0,1 0 0,-1 0 0,0 0 0,0 0 0,1 0 0,-1 0-15,-8 0 273,1 0 0,-1 1 0,0 1 0,1-1 1,-1 1-1,1 1 0,-1-1 0,1 2 0,0-1 0,0 1 0,1 0 0,-1 1 0,1-1 0,0 2 0,0-1 0,0 1 0,1 0 0,0 0 0,0 1 0,-3 5-273,-64 119 662,71-126-603,-1 0 1,1 0 0,1 1-1,-1-1 1,1 1 0,0-1 0,0 1-1,0 0 1,1-1 0,0 1-1,0 0 1,0 0 0,1-1-1,0 2-59,0-4 43,-1 0-1,0 0 1,1 0-1,-1 0 1,1 0 0,0-1-1,0 1 1,0 0-1,1-1 1,-1 1-1,1-1 1,-1 1-1,1-1 1,0 0-1,0 0 1,0 1-1,0-1 1,0-1-1,0 1 1,0 0 0,1 0-1,-1-1 1,1 0-1,-1 1 1,1-1-1,0 0 1,-1 0-1,4 0-42,51 0-438,-38-4-2531,0 0 1,0-1 0,10-4 2968,7-4-235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6:40.6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62 962 8192,'6'-120'693,"-3"65"-101,-2 1 0,-2-3-592,-3-15 306,3 1 0,3-1-1,6-20-305,-2 48 133,2 0-1,2 1 0,1 0 0,3 0 1,16-33-133,-27 69 10,0 1 1,0-1 0,1 1-1,0 0 1,0 0 0,0 1-1,1-1 1,0 1 0,2-2-11,-5 5 6,0 1-1,0-1 1,0 1 0,0 0 0,1-1 0,-1 1 0,0 0 0,1 1 0,-1-1 0,1 0 0,-1 1 0,1-1 0,-1 1 0,1 0 0,-1 0-1,1 0 1,-1 0 0,1 0 0,-1 0 0,1 1 0,-1-1 0,1 1 0,-1 0 0,1 0 0,-1 0 0,0 0 0,1 0-6,7 5 32,1 1 1,-1 0-1,-1 0 1,1 1-1,-1 0 1,-1 1-1,1 0 1,-2 0 0,7 10-33,10 17 162,-1 1 1,1 6-163,4 13 89,-2 1 0,-2 0 0,-3 2 0,-3 1 0,-2 0 0,2 31-89,-15-75-918,-1 0 1,-1-1 0,-1 1-1,0 0 1,-1 2 917,-3 24-5269</inkml:trace>
  <inkml:trace contextRef="#ctx0" brushRef="#br0" timeOffset="322.902">0 551 11904,'6'2'0,"7"4"0,-7-2 128,-6-4-128,9-6 0,0-5 0,20-1 0,11 1 0,9-1 0,7 1-2176,3 2 0,0 1-2560</inkml:trace>
  <inkml:trace contextRef="#ctx0" brushRef="#br0" timeOffset="772.811">788 17 9472,'-1'2'-10,"0"1"1,0-1-1,0 0 1,1 1-1,-1-1 0,1 0 1,-1 1-1,1-1 1,0 1-1,0-1 1,0 0-1,0 1 1,0-1-1,1 1 0,-1-1 1,1 1-1,-1-1 1,1 0-1,0 0 1,0 1-1,0-1 1,0 0-1,1 0 1,0 2 9,0 0-6,7 18 57,-1 1 1,-1 1-1,-1-1 1,0 1-1,-2 6-51,12 128 1114,-1-7-245,-9-106-739,12 65 374,-14-95-393,0-1 1,1 0-1,0 0 0,1 0 0,0 0 0,4 3-111,-9-15 16,0-1 0,0 0 1,0 0-1,0 0 0,0 1 0,0-1 0,0 0 0,0 0 0,1 0 0,-1-1 0,0 1 1,1 0-1,-1 0 0,0-1 0,1 1 0,-1-1 0,1 1 0,-1-1 0,1 0 0,-1 1 1,1-1-18,2 0 29,-1 0-1,1 0 0,-1-1 0,1 1 0,-1-1 0,1 0 0,-1 0 0,0 0 0,3-1-27,6-4 84,1 0 0,-1-1 0,0-1 0,3-3-84,20-16 135,-2-2 0,0-2 0,3-7-135,-27 29 21,-2 0-1,1 0 1,-1-1-1,-1 0 1,0 0 0,0-1-1,-1 1 1,-1-1 0,1-1-1,1-9-20,-2 4 19,-1 0 1,-1-1-1,-1 1 0,0-1 1,-1 1-1,-1-1 0,-1-5-19,-6-48-165,-7-72 657,11 47-3891,4 95 3237,-1-1-345,1 0 1,0 0 0,0 0 0,0 0 0,1 0 0,-1 0-1,0 0 1,1 0 0,-1 0 0,1 0 0,0 0-1,0 0 1,0 0 0,0 1 0,0-1 0,0 0 0,0 1 506,8-11-427</inkml:trace>
  <inkml:trace contextRef="#ctx0" brushRef="#br0" timeOffset="1107.589">1508 65 8576,'-9'3'0,"-6"3"256,13 24 0,2 16 256,0 9 128,-4 7-256,8 3 128,2 3-256,-6 0 0,0 0 128,0-2 128,0-9-512,0-6 128,3-5-128,-1-10 0,2-14-2304,-2 1 0,2-2-2688</inkml:trace>
  <inkml:trace contextRef="#ctx0" brushRef="#br0" timeOffset="1568.787">1533 188 7424,'-2'5'62,"-9"17"1050,5-19-405,1-13-178,2 2-367,2 0-1,-1-1 0,1 1 1,1 0-1,-1-2-161,1 8 15,0 0 1,0 0-1,0 0 1,0 0 0,0 0-1,1 0 1,-1 0-1,0 0 1,1 0-1,0 0 1,-1 0-1,1 1 1,0-1-1,0 0 1,0 0-1,0 1 1,0-1-1,1 1 1,-1-1-1,0 1 1,1-1-1,-1 1 1,1 0-1,-1 0 1,2-1-16,3 0 54,0 0-1,-1 1 1,1 0 0,0 0 0,-1 0-1,1 1 1,0 0 0,0 0 0,5 1-54,58 11 356,-24-4-193,-30-6-125,0 0 0,0 1 0,0 0 0,-1 2 0,0-1-1,0 2 1,1 0-38,-10-3 13,-1-1-1,1 1 0,-1 0 0,0 0 0,0 0 0,0 1 1,-1-1-1,1 1 0,-1 0 0,1 0 0,-1 0 0,-1 0 1,1 1-1,-1-1 0,1 1 0,-1 0 0,-1-1 0,1 1 0,-1 0 1,1 0-1,-1 0 0,-1 3-12,1-1 8,-1 0 1,0 0-1,0 0 1,-1-1-1,0 1 1,0 0-1,0 0 1,-1 0-1,0-1 1,-1 1-1,1-1 1,-2 1-9,-2 5 2,0-1 0,-1 0 0,-1 0 0,0-1 0,-1 0 0,-2 2-2,-17 14 5,-1-1-1,0-2 1,-31 18-5,41-30 15,0-1 0,0-1 1,-1-1-1,0-1 0,0 0 0,-1-1 1,-13 1-16,34-7 0,1-1 0,-1 1 0,0 0 0,0 0 0,0 0 0,1 0 0,-1-1 0,0 1 0,0 0 0,0 0 0,1-1 0,-1 1 0,0 0 0,0 0 0,0-1 0,0 1 0,0 0 0,0 0 0,0-1 0,0 1 0,0 0 0,0 0 0,0-1 0,0 1 0,0 0 0,0 0 0,0-1 0,0 1 0,0 0 0,0-1 0,0 1 0,0 0 0,0 0 0,0-1 0,0 1 0,0 0 0,-1 0 0,1-1 0,0 1 0,0 0 0,0 0 0,0 0 0,-1-1 0,1 1 0,0 0 0,0 0 0,-1 0 0,1 0 0,0 0 0,0-1 0,-1 1 0,1 0 0,0 0 0,0 0 0,-1 0 0,1 0 0,0 0 0,0 0 0,-1 0 0,1 0 0,0 0 0,0 0 0,-1 0 0,1 0 0,0 0 0,-1 0 0,1 0 0,0 0 0,0 0 0,15-19 0,-6 13 2,0 1 0,0 0 0,0 1 1,1 0-1,0 0 0,-1 1 1,1 0-1,0 1 0,1 0 0,-1 0 1,0 1-1,1 1 0,-1 0 1,5 1-3,5 0 13,0 1 1,0 1 0,-1 1-1,1 0 1,-1 2 0,0 0 0,2 2-14,-13-4 32,1 1 0,-1-1 0,0 1 0,-1 1 0,1 0 0,-1 0 0,0 0 0,2 3-32,-8-8 8,0 1 1,0-1-1,-1 0 1,1 1-1,0-1 1,-1 1-1,1-1 1,0 1 0,-1-1-1,0 1 1,1-1-1,-1 1 1,0-1-1,0 1 1,0 0-1,0-1 1,0 1-1,0-1 1,0 1 0,-1-1-1,1 1 1,0-1-1,-1 1 1,1-1-1,-1 1 1,0-1-1,0 1 1,1-1-9,-29 43 80,22-35-37,1-2-31,0 0 0,-1-1 0,1 0 0,-1 0 0,-1-1 0,1 0 0,-1 0-1,1-1 1,-1 0 0,-1 0 0,1-1 0,0 0 0,-9 2-12,-13 2 41,0-2 0,0 0 0,-15-1-41,0-2-879,0-2 1,-18-4 878,61 4-99,-44-3-8029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6:38.9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72 881 6144,'4'-4'18,"0"0"0,0-1 1,-1 1-1,1 0 0,-1-1 1,0 0-1,-1 0 0,1 0 0,-1 0 1,0 0-1,0-1 0,-1 1 1,1 0-1,-1-1 0,-1 0 0,1 1 1,-1-1-1,0 1 0,0-1 1,0 1-1,-2-6-18,-1-11 160,-1 0 0,-1 0 0,-1 1 0,-5-14-160,-22-43 1036,19 49-453,2 0-1,1-4-582,8 24 26,0-1 0,1 0 0,0-1 1,1 1-1,0 0 0,1 0 0,0-1 0,1-3-26,4-12 35,0 1 0,2 0 0,1 0 0,1 1 0,1 0 0,1 0 0,1 1 0,1 1 0,0 0-1,2 1 1,16-18-35,-24 32 23,0 0-1,1 0 1,-1 0 0,1 1-1,0 1 1,1-1-1,0 1 1,0 1-1,0 0 1,0 0-1,0 0 1,1 1 0,0 1-1,0 0 1,-1 0-1,1 1 1,0 0-1,0 1 1,0 0-1,0 0 1,0 1 0,0 0-1,0 1 1,0 0-1,0 1 1,-1 0-1,1 1 1,-1 0-1,0 0 1,0 1-1,0 0 1,-1 0 0,0 1-1,0 0 1,6 6-23,-1 2 60,-1 1 0,-1 1-1,0 0 1,-1 0 0,-1 1 0,0 0 0,-2 0 0,1 1 0,-2 0 0,-1 1 0,2 10-60,6 39 266,-3 0 0,0 40-266,-8-78 3,5 73-1944,-4-57-4736</inkml:trace>
  <inkml:trace contextRef="#ctx0" brushRef="#br0" timeOffset="337.07">717 117 12928,'-4'14'0,"-5"7"-128,5-4 0,2-4 0,8 13 128,9 8 0,8 18 0,3 12-128,0 2 128,-1 4 0,-4-7 0,-6 3 0,-6-7 0,-5-2 0,-2-14 0,-2-9-1152,0-11 0,0 2-5760</inkml:trace>
  <inkml:trace contextRef="#ctx0" brushRef="#br0" timeOffset="804.909">815 295 4992,'6'-7'259,"-1"-1"1,-1 0-1,1-1 1,-1 1 0,0-1-1,-1 0 1,2-7-260,-2 5 276,1 0 1,0 1 0,0 0-1,1 0 1,1-1-277,-3 7 143,0 0 0,0 0 0,0-1 0,0 2 0,0-1 1,1 0-1,0 1 0,0-1 0,0 1 0,0 0 0,0 1 0,1-1 0,-1 1 1,1 0-1,0 0 0,1-1-143,2 2 75,1 0 0,-1 0 0,0 1 0,0 0 0,1 0 0,-1 1 0,0 0 0,0 0 0,3 2-75,5 0 64,0 1-1,0 1 1,0 0-1,-1 1 1,0 1 0,0 1-1,0 0 1,-1 0 0,4 5-64,-12-9 0,0 1 0,0 0 0,-1 0 0,0 0 0,0 1 1,0 0-1,0 0 0,-1 0 0,0 0 0,-1 1 0,1-1 1,-1 1-1,-1 0 0,1 0 0,-1 0 0,0 1 0,-1-1 0,1 0 1,-2 1-1,1-1 0,-1 8 0,-1-2-40,-2 0 1,1 0-1,-2 0 0,1 0 1,-2 0-1,0-1 0,0 1 0,-1-1 1,-1-1-1,-1 2 40,-5 8-45,-2 0 1,-1-1-1,-1-1 0,-16 16 45,23-26-3,-1 0 0,0 0-1,0-1 1,-6 2 3,15-8-6,0 0 0,-1-1 0,0 1-1,1-1 1,-1 0 0,1 0 0,-1 0 0,0 0-1,0 0 1,0-1 0,0 1 0,1-1-1,-1 0 1,0 0 0,0 0 0,0 0 0,0 0-1,0-1 1,0 1 0,1-1 0,-1 0 0,-2-1 6,4 2-6,0-1 0,0 1 0,1-1-1,-1 0 1,0 1 0,0-1 0,1 0 0,-1 0 0,0 0 0,1 1 0,-1-1 0,1 0 0,-1 0 0,1 0 0,-1 0 0,1 0 0,0 0 0,0 0 0,-1 0 0,1 0 0,0 0 0,0 0-1,0 0 1,0 0 0,0 0 0,0 0 0,0 0 0,1-1 0,-1 1 0,0 0 0,0 0 0,1 1 0,-1-1 0,1 0 0,-1 0 0,1 0 0,-1 0 0,1 0 0,0 0 0,-1 0 0,1 1-1,0-1 1,0 0 6,4-5-27,1-1 0,0 1-1,1 1 1,5-5 27,-10 8-14,31-23-126,1 2 0,19-10 140,-36 24-35,0 1 0,0 0 0,1 1-1,0 1 1,0 0 0,13-1 35,-26 6 23,-1 0-1,1 1 1,0-1-1,0 1 1,0 0-1,0 1 1,-1-1-1,1 1 1,0 0-1,4 1-22,-6-1 35,0 1-1,-1-1 1,1 1-1,0-1 1,-1 1-1,1 0 0,-1 0 1,1 0-1,-1 1 1,0-1-1,0 0 1,0 1-1,-1 0 0,1-1 1,0 1-1,-1 0 1,1 1-35,3 9 45,0-1 1,0 1 0,-2-1-1,1 1 1,-2 1 0,1 5-46,-2-10 16,0-1-1,-1 0 1,0 1 0,-1-1 0,0 0 0,0 1-1,-1-1 1,0 0 0,0 0 0,-1 0 0,-2 4-16,-4 6 63,-1-1 1,0 0-1,-1-1 1,-1 0-1,-1-1 1,-1 0-1,1-1 1,-2 0-1,-13 9-63,14-13 55,1-1 0,-2 0-1,1-1 1,-1-1 0,0 0-1,0-1 1,-1 0 0,0-2 0,0 0-1,0 0 1,-17 0-55,25-4-134,0 0 0,0 0 0,1-1 0,-1 0 0,0-1-1,0 0 1,1 0 0,-5-2 134,0 0-1039,-9-2-5958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6:38.1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19 963 9984,'-5'-23'0,"1"-1"0,2 0 0,0 1 0,1-1 0,2 0 0,0 0 0,2 0 0,1-3 0,11-49 0,22-63 0,-7 25 0,-16 55 7,5-19 64,10-24-71,-21 79 8,1 1 0,0 0 1,2 0-1,0 1 0,2 1 1,9-12-9,-22 31 4,1 0 1,0 0 0,-1 0-1,1 0 1,0 0-1,0 0 1,0 0 0,0 0-1,0 0 1,0 1 0,0-1-1,0 0 1,0 0 0,0 1-1,1-1 1,-1 1-1,0-1 1,0 1 0,1 0-1,-1 0 1,0-1 0,0 1-1,1 0 1,-1 0-1,0 0 1,1 0 0,-1 0-1,0 0 1,0 1 0,1-1-1,-1 0 1,0 1 0,0-1-1,1 1 1,-1-1-1,0 1 1,0 0 0,0-1-1,0 1 1,0 0 0,0 0-1,0 0 1,0 0-5,6 5 24,-1 1 0,-1 0 0,1 1 1,-1-1-1,-1 1 0,1 0-24,2 5 40,42 62 557,-4 2 0,-3 2 1,-4 1-1,-3 5-597,-26-58-170,-2 0 0,-1 0-1,-1 1 1,-2 0 0,0 12 170,-1 37-9133,-2-48 8408</inkml:trace>
  <inkml:trace contextRef="#ctx0" brushRef="#br0" timeOffset="335.545">0 562 12032,'23'15'0,"13"4"0,-21-33 0,-8-20 0,8 17 0,1-4 0,14 14 0,13 3 0,6-2 0,8-1 0,-2 1 0,2-3-8576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6:57.5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161 0 9344,'0'0'0,"0"0"640,0 0 0,0 0-512,0 0 0,0 0-128,0 0 128,0 0 0,0 0 0,-34 63 0,11-27 128,-1 2 0,5-4 0,0-10-256,-2 5 0,0-3-8704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05:43.5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 11904,'4'3'0,"0"1"0,0-1 0,0 1 0,0-1 0,1-1 0,-1 1 0,1 0 0,0-1 0,0 0 0,0 0 0,0-1 0,0 1 0,0-1 0,0 0 0,0-1 0,0 1 0,1-1 0,-1 0 0,4 0 0,361-21 732,-335 18-696,1 1 177,-1-3 0,1 0 1,31-11-214,-67 16 10,1 0 0,-1 0-1,1 0 1,-1 0 0,1-1 0,-1 1 0,1 0 0,-1 0 0,1 0 0,-1 0 0,1 0 0,-1 0 0,1 1 0,-1-1 0,1 0 0,-1 0 0,1 0 0,-1 0 0,1 1 0,-1-1 0,1 0 0,-1 0 0,1 1 0,-1-1 0,1 0 0,-1 1-1,0-1 1,1 0 0,-1 1-10,6 18 164,-9 32 47,2-38-106,-5 147 599,7 1 0,11 47-704,-9-170 34,2 0 0,1 0 0,2-1 0,1 0 0,15 36-34,-23-71-122,0 0-125,-1 0 0,1 0-1,0 0 1,0 0 0,0 0 0,0 0-1,0 0 1,0-1 0,1 1-1,-1 0 1,1 0 0,-1-1 0,1 1-1,0-1 248,9 6-7978</inkml:trace>
  <inkml:trace contextRef="#ctx0" brushRef="#br0" timeOffset="355.05">108 448 13696,'16'-7'0,"9"-6"128,6-2 0,14-2-128,3 4 128,8 1-128,-5 7 128,2 2-128,0 6 0,1 2-4224,-11 5 128,0-3 1152</inkml:trace>
  <inkml:trace contextRef="#ctx0" brushRef="#br0" timeOffset="15832.664">76 959 15232,'0'0'256,"0"0"-22,0 0-63,13-6 64,36-15 61,1 3 0,1 1 0,30-4-296,173-29 857,-18 3-3733,-198 39-900,0 2-3221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6:57.8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 12160,'6'-4'0,"3"-3"0,6-3 128,4 3-128,0 1 0,-4-4 0,4 9 0,-4-3-1152,0 4 128,0 0-5888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26:58.1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72 25 13440,'-19'-2'0,"-9"-2"0,13 2 0,5-7 0,10 9 0,0 0-9600</inkml:trace>
  <inkml:trace contextRef="#ctx0" brushRef="#br0" timeOffset="1">443 0 12800,'-10'0'0,"-5"2"0,15-2 128,0 0-9472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40:15.3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152 99 8960,'0'0'640,"-11"-5"-64,-119-63 234,119 59-789,13 1-20,0 7 1,0 0 0,-1 0-1,1 0 1,0 1 0,0-1 0,0 0-1,0 1 1,1-1 0,-1 1 0,0 0-1,0 0 1,0 0-2,22-1 60,-1 1 0,15 2-60,42 0 93,-32-2 92,44 6-185,-42-2 541,41-2-541,-27-1-275,1 4 1,-1 2-1,0 3 1,14 6 274,-45-10-950,16 3-5642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4:03.1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1479 9216,'106'-85'1900,"107"-65"-1900,118-54 522,-307 190-512,316-177 651,279-110-661,-416 215 294,54-8-294,-138 57 87,2 5 1,120-16-88,-88 27 6,0 7-1,1 7 0,0 6 1,68 11-6,-181-6 0,0 2 0,0 1 0,-1 2 0,0 2 0,-1 2 0,0 1 0,28 16 0,-58-25 12,0-1 0,-1 2 0,1-1 0,-1 2 1,0-1-1,0 1 0,-1 0 0,0 0 0,0 1 1,-1 0-1,0 0 0,-1 0 0,1 1 0,-1 0 0,-1 0 1,0 0-1,0 1 0,-1 0 0,0-1 0,-1 1 1,0 0-1,-1 0 0,1 0 0,-2 1 0,0-1 1,0 0-1,-1 0 0,-1 6-12,-1 2 5,-2-1 1,0 0-1,-1 0 0,-1 0 1,0-1-1,-1 0 0,-1 0 1,0-1-1,-1 0 0,-11 11-5,2-3-2,0-2 1,-2 0-1,-1-1 0,0-1 0,-2-2 1,-8 6 1,3-6 20,-1 0 0,-1-2 1,0-1-1,-1-2 1,0-1-1,-21 4-20,31-10 16,-1-1-1,1 0 1,-1-2-1,0-1 1,1 0-1,-1-2 1,0 0-1,0-2 0,1-1 1,-6-1-16,21 3 8,1 0 1,-1 0-1,1-1 0,0 1 1,0-1-1,0-1 0,0 1 1,1-1-1,-1 0 0,1 0 1,0-1-1,0 1 0,0-1 1,1 0-1,0-1 0,-1 0-8,2 1 6,1 0-1,-1 0 0,1 0 1,0 0-1,1-1 0,-1 1 1,1-1-1,0 1 0,1-1 1,-1 1-1,1-1 0,0 1 1,1-1-1,-1 1 0,1-1 1,0 1-1,0-1 0,1 1 1,0-3-6,4-6 0,0 0 0,0 0 0,2 0 0,-1 1 0,2 0 0,0 1 0,0-1 0,7-4 0,19-20 0,39-30 0,-66 60 0,62-51 40,3 3 0,3 4 0,2 2 0,38-15-40,-9 12 74,2 5 1,2 4 0,31-3-75,106-29 234,-227 67-518,1 2-1,1 0 1,-1 1-1,1 1 1,0 1 0,19 0 284,26 3-8640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4:03.6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296 364 14080,'4'13'0,"1"0"0,-5-18 0,0 4 0,0 1 0,0-1 0,0 0 0,0 1 0,0-1 0,0 0 0,-1 1 0,1-1 0,0 1 0,0-1 0,0 1 0,-1-1 0,1 0 0,0 1 0,-1-1 0,1 1 0,0-1 0,-1 1 0,1 0 0,-1-1 0,1 1 0,0-1 0,-1 1 0,1 0 0,-1-1 0,0 1 0,1 0 0,-1-1 0,1 1 0,-1 0 0,1 0 0,-1 0 0,0 0 0,1-1 0,-1 1 0,1 0 0,-1 0 0,-2 1 0,1-1 0,0 1 0,0 0 0,0 0 0,0 0 0,0 0 0,0 0 0,0 1 0,0-1 0,1 0 0,-2 2 0,-11 10 0,1 1 0,-10 13 0,21-24 0,-24 31-1,1 1 0,2 0-1,2 2 1,1 1 0,2 0 0,2 1 0,1 1 0,3 0 0,-3 17 1,7-23 15,2 1-1,2 0 1,1-1-1,1 2 0,2-1 1,2 0-1,1 0 1,2-1-1,1 1 0,1-1 1,8 19-15,-4-24-15,0 0 0,2 0 0,2-2 0,0 1 0,1-2 0,2 0-1,1-1 1,1-1 15,7 7-2866,32 26 2866,-12-14-7402</inkml:trace>
  <inkml:trace contextRef="#ctx0" brushRef="#br0" timeOffset="687.939">1124 898 12800,'1'-1'2,"1"0"-1,-1 0 1,0 0 0,0-1 0,0 1 0,0 0 0,0-1 0,0 1 0,0 0 0,0-1 0,0 1 0,-1-1 0,1 0 0,-1 1 0,1-1 0,-1 1 0,0-1 0,1 0-1,-1 1 1,0-1 0,0 0 0,0 1 0,0-1 0,-1 0 0,1 1 0,0-1 0,-1 0 0,1 1 0,-1-1 0,1 1 0,-1-1 0,0 1 0,0-1-2,-2-5 9,0 0 0,0 0 0,-1 0 0,0 1 0,0-1 0,-1 1 1,0-1-10,4 7 1,1 0 0,-1-1 0,1 1 0,-1-1 0,1 1 0,-1-1 0,1 1 0,-1 0 1,1-1-1,-1 1 0,0 0 0,1 0 0,-1 0 0,1-1 0,-1 1 0,0 0 0,1 0 1,-1 0-1,0 0 0,1 0 0,-1 0 0,0 0 0,1 0 0,-1 0 0,1 0 0,-1 1 1,0-1-1,1 0 0,-1 0-1,-18 12 73,14-7-50,-10 7 26,2 0 1,-1 1 0,2 1 0,0 0 0,0 1-1,1 0 1,1 1 0,1 0 0,0 1 0,1 0-1,1 0 1,0 0 0,-1 12-50,-1 5 84,2 1 0,1 0 0,1 0 0,3 1 0,0-1 1,4 26-85,-2-55 28,1 0 0,-1 0 0,1 0 0,1-1 0,-1 1 0,1 0 0,0 0 0,0-1 0,1 1 0,0-1 0,0 0 0,0 0 0,3 3-28,-4-5 23,0 0 0,1-1 0,0 0 1,-1 1-1,1-1 0,0 0 0,0 0 0,0-1 0,1 1 0,-1-1 0,0 1 0,0-1 1,1 0-1,-1-1 0,1 1 0,-1 0 0,1-1 0,-1 0 0,1 0 0,-1 0 0,1 0 0,0 0 1,0-1-24,0 0 10,0 0 1,0 0 0,0-1 0,-1 1 0,1-1 0,-1 0-1,1 0 1,-1 0 0,1-1 0,-1 1 0,0-1 0,0 1 0,-1-1-1,1 0 1,0 0 0,-1-1 0,1 0-11,7-11 25,-1-1 0,0 0 0,1-7-25,2-1 18,7-13 43,-1-2 1,-2-1-1,-1 0 0,-3 0 1,-1-2-1,-2 1 0,-2-1 1,1-22-62,-4 19-5,-1 4 7,-3 35 6,-2 15 8,-2 6 20,0 3 64,0 0 1,2 1 0,-1-1-1,2 1 1,1 0 0,1 10-101,0-17-135,7 57 831,12 51-696,-15-99-590,1-1 0,0 0 0,1 0 0,1 0-1,2-1 1,-1 0 0,2 0 0,2 1 590,16 20-8149</inkml:trace>
  <inkml:trace contextRef="#ctx0" brushRef="#br0" timeOffset="1016.044">1888 1309 17279,'-2'21'0,"-8"15"0,10 9 0,0 10 0,-9-8 0,-4 3-256,-8-5 128,-7-5-1535,7-6-1,-2 0-7680</inkml:trace>
  <inkml:trace contextRef="#ctx0" brushRef="#br0" timeOffset="1436.639">2387 0 14848,'-30'72'0,"37"-74"0,6-7 0,-10 6 0,-2 3-2,0 0 1,0 0 0,-1 0 0,1 0-1,0 0 1,0 0 0,0 0 0,0 0-1,-1 0 1,1 0 0,0 0 0,0 1-1,0-1 1,-1 0 0,1 1 0,0-1-1,0 0 1,-1 1 0,1-1 0,0 1-1,-1-1 1,1 1 0,-1 0 0,1-1-1,-1 1 1,1 0 0,-1-1 0,1 1-1,-1 0 1,1 0 1,13 26-69,-7-5 64,-1 1-1,-1-1 1,-1 1 0,-1 0-1,0 16 6,-2 123 5,-1-134-4,-15 333 48,0 74 51,15-425-75,1-7-2,-1 1 0,0 0 1,0 0-1,-1 0 0,1-1 1,-1 1-1,0 0 0,0 0 1,0 0-24,1-4 2,0 0 0,0 0 0,0 0 0,0 1 0,0-1 0,0 0 0,0 0 0,-1 0 0,1 0 0,0 0 1,0 1-1,0-1 0,0 0 0,0 0 0,0 0 0,0 0 0,0 0 0,-1 0 0,1 0 0,0 0 0,0 1 0,0-1 1,0 0-1,0 0 0,-1 0 0,1 0 0,0 0 0,0 0 0,0 0 0,0 0 0,-1 0 0,1 0 0,0 0 1,0 0-1,0 0 0,0 0 0,-1 0 0,1 0 0,0 0 0,0 0 0,0 0 0,0 0 0,0 0 0,-1-1 1,1 1-1,0 0 0,0 0 0,0 0 0,0 0 0,0 0 0,-1 0 0,1 0 0,0-1 0,0 1 0,0 0 1,0 0-1,0 0 0,0 0 0,0 0-2,-5-11 26,3 1-13,1 1 0,0-1 0,0 1 0,1-1 0,0 0 0,1 1 0,0-1 1,0 1-1,1-1 0,0 1 0,1-1 0,3-7-13,8-13 61,0 1 1,2 0-1,5-5-61,5-11 22,-24 42-22,1-3 0,-1 0 0,2 1 0,-1-1 0,0 1 0,1 0 0,0 0 0,0 0 0,1 0 0,-1 1 0,1 0 0,0 0 0,0 0 0,0 0 0,1 1 0,-1 0 0,1 0 0,1 0 0,1 1 0,1 1 0,0-1 0,-1 1 0,1 1 0,0 0 0,-1 0 0,1 1 0,0 0 0,-1 0 0,1 1 0,-1 0 0,1 1 0,-1 0 0,0 0 0,0 1 0,0 0 0,-1 0 0,1 0 0,-1 1 0,0 1 0,-1-1 0,1 1 0,-1 0 0,0 0 0,0 1 0,-1 0 0,0 0 0,0 0 0,-1 1 0,1-1 0,-2 1 0,1 0 0,-1 0 0,-1 1 0,1-1 0,-1 1 0,0 1 0,0 4 8,-1 0 0,0 0 1,-1 0-1,0 0 1,-1 0-1,-1 0 1,0 0-1,-1-1 1,0 1-1,-1-1 0,-1 1 1,-5 11-9,5-16 8,0 0 0,-1 0-1,0 0 1,0-1 0,-1 0 0,0 0 0,-1-1 0,1 0-1,-1 0 1,-1 0 0,1-1 0,-1-1 0,0 1 0,0-2-1,-1 1 1,0-1 0,-9 3-8,-16 3 189,-1-1 0,-23 3-189,43-10-594,-1 0 1,0-1 0,0-1-1,0-1 1,1 0 0,-1-1-1,-3-1 594,-5-3-7978</inkml:trace>
  <inkml:trace contextRef="#ctx0" brushRef="#br0" timeOffset="1764.687">3179 144 13568,'78'-47'106,"-76"46"-99,0 1 1,0-1-1,1 0 0,-1 1 0,0 0 1,0-1-1,0 1 0,1 0 0,-1 0 1,0 0-1,0 0 0,1 1 0,-1-1 0,0 1 1,0-1-1,0 1 0,0 0 0,0-1 1,0 1-1,0 0 0,0 1 0,0-1 0,0 0 1,0 1-1,0-1 0,-1 0 0,1 1 1,-1 0-1,2 0-7,5 7 39,-1 0 0,1 0 0,-2 0 0,1 1 1,1 4-40,25 50 224,-4 1 0,-2 2 0,-3 1 0,9 49-224,-23-72 170,-2 1 1,-2 0 0,-2 0 0,-2 1 0,-2-1 0,-4 23-171,-4 8-1195,-3 0 0,-3-1 0,-12 28 1195,-12 17-3947,-2-7-938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4:06.4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224 386 14464,'-3'-7'-18,"1"0"0,-1 1 1,-1-1-1,1 0 1,-1 1-1,0 0 1,-2-3 17,4 7 0,0 1 1,0-1 0,0 0-1,0 1 1,0-1 0,0 1-1,0 0 1,0 0 0,-1 0-1,1 0 1,-1 0 0,1 0-1,0 1 1,-1-1 0,1 1-1,-1-1 1,1 1 0,-1 0 0,0 0-1,1 0 1,-1 1 0,1-1-1,-1 0 1,1 1-1,-5 1 19,1 0-1,0 1 1,0 0 0,0 0 0,0 0-1,0 1 1,1-1 0,-1 1 0,1 1 0,0-1-1,1 1 1,-1 0 0,1 0 0,0 0-1,0 1 1,0-1 0,1 1 0,0 0-1,0 0 1,0 0 0,0 4-19,-4 7 50,1 1 1,1-1-1,0 2 0,2-1 1,0 0-1,1 1 1,0 8-51,2-18 25,0 0 0,1 0 0,0 0 1,0 0-1,1 1 0,0-2 0,1 1 1,0 0-1,0 0 0,1-1 0,2 4-25,-4-8 16,0 0-1,1-1 0,0 1 0,0-1 0,0 0 0,0 1 0,0-2 0,1 1 0,-1 0 0,1-1 0,0 1 0,0-1 1,0 0-1,0 0 0,0-1 0,0 1 0,0-1 0,1 0 0,-1 0 0,1 0 0,-1-1 0,0 1 0,1-1 1,2-1-16,2 1 34,1 0 1,-1-2-1,1 1 1,-1-1 0,0 0-1,1-1 1,-1 0-1,-1-1 1,1 0 0,0 0-35,-5 1 22,1 1 0,-1-1 0,1-1 1,-1 1-1,0-1 0,0 1 0,0-1 1,-1 0-1,1-1 0,-1 1 0,0-1 1,-1 1-1,1-1 0,-1 0 0,0 0 1,0 0-1,0 0 0,1-5-22,0-6 29,0 0-1,-1 0 0,-1 0 1,0 0-1,-1 0 1,-1 0-1,0 0 1,-1 0-1,-4-13-28,5 27 1,1 0 0,-1 0-1,0-1 1,0 1 0,0 0 0,0 0-1,0 0 1,-1 0 0,1 0-1,0 0 1,-1 1 0,1-1 0,-1 0-1,0 1 1,0-1 0,0 1 0,1 0-1,-1-1 1,-1 1 0,1 0-1,-1 0 0,0 0-12,0 0 0,0 1 0,-1 0 0,1-1 0,0 1 0,-1 0 0,1 1 0,0-1 0,-1 0 0,1 1 0,0 0 0,0 0 0,-3 1 12,-8 4-1166,0 0-1,1 2 1,-1-1-1,1 2 1,-11 9 1166,-2 4-6805</inkml:trace>
  <inkml:trace contextRef="#ctx0" brushRef="#br0" timeOffset="327.957">462 135 13312,'-2'13'0,"-6"13"128,25-9 128,10 0-128,-3 14 128,5 12 256,-5 20 128,1 11-384,-10 1 0,-7 9-128,3 3 128,2 4 0,2 3-1,0 3-383,-1-10 1,-3-7-7425,-2-20 0,1-1 8960</inkml:trace>
  <inkml:trace contextRef="#ctx0" brushRef="#br0" timeOffset="688.385">694 350 16128,'29'-4'5,"-26"4"-8,0-1 0,0 1 1,0 0-1,0-1 0,0 1 1,0-1-1,0 0 0,0 0 1,-1 0-1,3-2 3,5-3-10,0 0 0,0 1 0,0 0 1,1 1-1,0 0 0,0 0 0,7-1 10,-14 5-1,-1-1-1,0 1 1,0-1 0,0 1 0,0 0-1,1 1 1,-1-1 0,0 0 0,0 1-1,0 0 1,0 0 0,0 0 0,0 0-1,0 0 1,0 0 0,0 1 0,0 0-1,-1-1 1,1 1 0,-1 0 0,1 0-1,-1 0 1,0 1 0,1-1 0,-1 1 0,0-1-1,-1 1 1,1 0 0,0-1 0,0 3 1,0 1 0,1 0 0,-1 0 0,0 0 0,-1 0 0,1 0 0,-1 0 0,0 1 0,-1-1 0,0 0 0,0 1 0,0-1 0,0 0 0,-1 1 0,0-1 0,-1 0 0,0 0 0,0 0 0,0 0 0,0 0 0,-7 13 0,0-1 0,-1 0 0,-1 0 0,-1-1 0,-4 4 0,-20 20 0,24-27 0,0 0 0,0 1 0,-4 9 0,15-24 0,1 1 0,-1 0 0,1-1 0,0 1 0,-1 0 0,1 0 0,0 0 0,0 0 0,-1-1 0,1 1 0,0 0 0,0 0 0,0 0 0,0 0 0,0 0 0,0-1 0,0 1 0,0 0 0,1 0 0,-1 0 0,0 0 0,0-1 0,1 1 0,-1 0 0,1 0 0,-1-1 0,0 1 0,1 0 0,1 1 0,0 0 0,-1-1 0,1 1 0,0-1 0,0 1 0,0-1 0,0 0 0,1 0 0,-1 1 0,2-1 0,6 3 0,0-1 0,0-1 0,1 1 0,8-1 0,20 3 0,-11 0 0,-1-2 0,0-1 0,1-2 0,-1 0 0,19-3 0,-19-3-1753,1-1 0,-1-1 0,0-1 0,-1-1 0,0-2 1,4-3 1752,10-6-2411</inkml:trace>
  <inkml:trace contextRef="#ctx0" brushRef="#br0" timeOffset="1016.572">1140 534 15872,'4'-7'-83,"0"0"1,0 0 0,0 0 0,1 0 0,0 1 0,1-1 0,-1 1 0,1 1 0,0-1 0,0 1 0,1 0 0,0 1 0,0-1 0,0 1 0,0 0 82,-5 3-28,176-117-1273,-174 116 1340,0 0 1,1 0 0,-1 0-1,1 0 1,-1 1 0,1 0 0,0 0-1,-1 0 1,1 1 0,0 0-1,0 0 1,0 0 0,-1 0-1,1 1 1,0-1 0,0 1 0,-1 1-1,1-1 1,0 1 0,-1-1-1,0 1 1,1 0 0,-1 1-1,0-1 1,0 1 0,0 0 0,0 0-1,-1 0 1,1 0 0,-1 1-1,0 0 1,0-1 0,0 1-1,-1 0 1,1 0 0,0 2-40,7 13 333,0 0 0,-2 1 0,0 0 0,-1 1 0,2 15-333,-6-22 64,-1 0 0,0 1 0,-1-1 0,-1 1-1,-1-1 1,0 0 0,0 1 0,-2-1 0,-1 5-64,-30 93-4160,15-59-4309</inkml:trace>
  <inkml:trace contextRef="#ctx0" brushRef="#br0" timeOffset="1344.483">1099 909 16384,'15'15'0,"8"10"0,-8 24 0,-2 21 0,-4-21 0,-3-7 127,-4 2 129,2-8-128,9-10 128,2-15-128,0-3 0,-2-4 0,23-8 128,13-4-256,19-7 0,14-7-1024,-3 3 129,2-4-10369</inkml:trace>
  <inkml:trace contextRef="#ctx0" brushRef="#br0" timeOffset="1688.098">1944 208 17791,'-1'33'-6,"-2"-1"0,-1 1 0,-1-1 0,-1 0 0,-11 30 6,-14 23-61,-19 37 61,26-67-15,-10 30-3078,47-134 2291,2 0 0,4-4 802,-10 33-10,0 0 0,0 1 0,2 0 0,1 0 0,0 1 0,5-4 10,-13 17 8,1 0 1,0 0 0,0 1-1,0 0 1,0 0 0,1 0-1,-1 1 1,1 0 0,4-2-9,-8 4 5,0 0 1,0 0 0,0 1 0,0-1-1,0 1 1,1-1 0,-1 1-1,0 0 1,0 0 0,0 0 0,0 0-1,0 0 1,0 0 0,1 1 0,-1-1-1,0 1 1,0-1 0,0 1 0,0 0-1,0 0 1,0 0 0,-1 0 0,1 0-1,0 0 1,0 0 0,-1 1 0,1-1-1,-1 1 1,1-1 0,-1 1 0,1 1-6,4 5 32,-1 1 1,0 1 0,-1-1-1,0 1 1,0 0 0,-1 0-1,0 0 1,-1 0 0,1 4-33,1 33-5670,-3-34 1190,3-2 3584</inkml:trace>
  <inkml:trace contextRef="#ctx0" brushRef="#br0" timeOffset="2016.305">2327 0 14720,'-3'21'0,"-1"4"384,21 9 128,7 9-384,-3 16 128,2 15-128,-2 0 128,-1 5-129,-1-18 1,-5-10 0,-5-17 128,-7-6-2687,-8 12 127,1 0-5888</inkml:trace>
  <inkml:trace contextRef="#ctx0" brushRef="#br0" timeOffset="2017.305">1968 839 17407,'69'-11'0,"17"1"0,24-3 0,-91 9 37,0 1-1,0 1 0,0 0 1,0 2-1,1 0 0,-1 1 0,0 1 1,0 1-1,0 1 0,15 5-36,-29-7 11,-1 0 0,0 1 0,1 0 0,-1 0 0,0 0 0,-1 0 0,1 0 0,-1 1 0,1 0 0,-1 0 0,0 0 0,0 0 0,-1 0 0,1 0 0,-1 1 0,0-1 0,0 1 0,-1 0 0,1 0-11,4 13 33,-1 1 0,-1 0 0,-1 0 0,0 7-33,1 54-2295,-7-26-8444,1-30 8862</inkml:trace>
  <inkml:trace contextRef="#ctx0" brushRef="#br0" timeOffset="2344.331">2771 231 16000,'3'59'106,"-1"-47"-49,-1 1-1,0-1 0,-1 1 0,0-1 1,-1 0-1,-1 1 0,0-1 0,0 0 0,-1 0 1,-1 0-1,-2 4-56,1-5 50,1-4 6,1 0 0,0 0 0,1 0 1,-1 0-1,1 1 0,0 1-56,2-6 14,0-1-1,0 1 1,0 0 0,0-1-1,0 1 1,1 0 0,-1-1 0,1 1-1,0 0 1,-1-1 0,1 1-1,0-1 1,1 0 0,-1 1 0,0-1-1,1 0 1,-1 1 0,1-1-1,0 0 1,1 1-14,3 3 30,1-1-1,-1 1 1,1-1-1,0-1 1,1 1-1,-1-1 1,1 0-1,0-1 1,-1 0 0,2 0-1,5 1-29,-10-3 13,0 0-1,0 0 1,0-1 0,-1 1-1,1-1 1,0 0-1,0 0 1,0 0 0,0-1-1,0 1 1,0-1-1,0 0 1,0 0 0,0 0-1,-1-1 1,1 1-1,-1-1 1,1 0 0,-1 0-1,1 0 1,-1-1-1,0 1 1,0-1 0,0 0-1,2-2-12,3-6 12,-1 1 0,-1-1 1,0 0-1,0-1 0,-1 1 0,-1-1 0,1 0 1,-2 0-1,0 0 0,0-1 0,-2 1 0,1-1 1,-1 0-1,-1 1 0,0-1 0,-1 0 0,-1 1 1,0-1-1,0 1 0,-1 0 0,-2-3-12,4 11-38,0 1-1,-1 0 0,0 0 1,0-1-1,0 1 1,0 0-1,-1 1 1,1-1-1,-1 0 0,1 1 1,-1-1-1,0 1 1,0 0-1,0 0 1,0 0-1,-1 0 0,-2-1 39,0 1-555,0 0 0,0 1 0,-1-1-1,1 1 1,0 0 0,-1 1-1,1-1 1,-1 1 0,-4 1 555,-25 3-8149</inkml:trace>
  <inkml:trace contextRef="#ctx0" brushRef="#br0" timeOffset="2687.567">3068 0 10368,'25'0'0,"16"0"0,-7 6 128,0 9 768,2 19 0,2 25 256,-10-2 0,-11 5-768,-3 12 128,-11 5-256,-6 1 0,-7 3-128,1-18 0,-3-10-896,3-10 0,0 0-9600</inkml:trace>
  <inkml:trace contextRef="#ctx0" brushRef="#br0" timeOffset="3015.735">2994 705 16511,'-9'5'0,"-6"5"0,9 7 0,6 7 0,6-3 0,5 2 256,6 13 0,-2 7-128,6-8 128,2-1 0,1-12 0,5-8-128,10-9 128,7-5-256,11-13 0,5-19-1152,-3 3 129,-1 5-10369</inkml:trace>
  <inkml:trace contextRef="#ctx0" brushRef="#br0" timeOffset="3343.63">3452 294 13312,'1'1'0,"-1"-1"1,1 1 0,0 0-1,0 0 1,0 0 0,-1 0-1,1-1 1,0 1 0,0 0-1,0-1 1,0 1 0,0-1-1,1 1 1,-1-1 0,0 0-1,0 1 1,0-1 0,0 0-1,0 0 1,1 0 0,-1 0-1,0 0 1,0 0 0,0 0-1,0 0 1,0 0-1,1 0 1,-1-1 0,0 1-1,0-1 0,1-1 6,0 0-1,-1 0 1,1-1-1,-1 1 1,0-1-1,0 1 0,0-1 1,0 1-1,0-1 1,0 0-1,-1 0-5,8-20 49,-6 18-2,0 1 1,1-1 0,0 1 0,0 0 0,0 0 0,0 0 0,1 1 0,0-1 0,-1 1 0,1 0-1,0 0 1,1 0 0,-1 0 0,0 1 0,1 0 0,0 0 0,-1 0 0,1 0 0,0 1 0,0 0 0,0 0-1,0 0 1,3 0-48,13-1 109,1 1-1,0 0 1,0 2 0,15 2-109,-23-2 45,0 1 0,0 0 1,0 1-1,-1 0 0,0 1 1,1 0-1,5 4-45,-16-6 12,1 0 0,0 1 0,0-1 0,-1 1 0,1-1 0,-1 1 0,0 0 0,1 1 0,-2-1 0,1 1 1,0-1-1,-1 1 0,1 0 0,-1 0 0,0 0 0,-1 0 0,1 0 0,-1 0 0,1 0 0,-1 1 0,0-1 0,-1 0 0,1 1 0,-1-1 0,0 1-12,0 7 15,-1 0 1,0 0-1,0 0 0,-2 0 1,1 0-1,-2-1 0,1 1 0,-2-1-15,-11 27 197,-15 26-197,14-31 65,-4 6 127,-1-1 0,-23 28-192,62-113 155,21-36-33,-20 52-111,2-1 0,1 2-1,1 1 1,1 0 0,15-12-11,-23 27 12,0 0-1,1 1 1,0 0 0,1 1-1,0 1 1,1 1 0,0 0 0,1 2-1,0 0 1,11-3-12,-26 10 31,0 0 1,0 0-1,0 1 0,0-1 0,0 1 1,0 0-1,1 0 0,-1 0 0,0 1 0,0-1 1,0 1-1,0 0 0,0 0 0,0 0 1,0 1-1,-1 0 0,4 1-31,-1 1 55,-1 0-1,1 0 1,-1 0 0,-1 1-1,1 0 1,-1 0 0,1 0-1,-1 0 1,-1 1-1,3 3-54,3 10 148,0 0 0,-1 0-1,-1 0 1,-1 1-1,-1 0 1,2 17-148,-2 1 222,-2 1 1,-1 25-223,1 13-2451,0-31-9068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45:08.3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158 15 6272,'-19'0'0,"-7"3"0,10 5 128,3 7-128,4 15 128,3 10-128,0 9 0,-1 4 0,1-3 0,2-9 128,-1-3 0,-1-4 0,0-9 0,-1-4-256,5-8 128,-2 2-4736</inkml:trace>
  <inkml:trace contextRef="#ctx0" brushRef="#br0" timeOffset="531.136">1 26 12288,'0'9'-2,"0"-6"-2,-1 0 0,1 0 0,0-1-1,1 1 1,-1 0 0,0 0 0,1-1 0,-1 1 0,1 0-1,1 1 5,7-2-32,9-10 1,-3-2 5,0 2 0,0 0 1,1 1-1,0 1 0,0 0 0,10-2 26,-16 6-11,1 0 0,-1 0 0,0 1 0,1 1 0,-1 0-1,0 0 1,1 1 0,-1 0 0,0 1 0,1 0 0,5 2 11,-13-3-4,-1 0 1,1 1 0,0-1-1,-1 1 1,1-1 0,-1 1-1,0 0 1,1 0 0,-1 0 0,0 0-1,0 0 1,0 1 0,-1-1-1,1 0 1,0 1 0,-1 0-1,0-1 1,0 1 0,1 0-1,-2 0 1,1-1 0,0 1-1,0 0 1,-1 0 0,0 0 0,1 0-1,-1 0 1,0 0 0,-1 0 3,1 5-15,0-1 1,-1 1-1,0-1 0,-1 1 1,1-1-1,-1 0 1,-1 0-1,0 0 1,0 0-1,0 0 1,-1 1 14,-4 3-19,0 1 1,-1-1-1,0 0 1,0-1-1,-1 0 1,-1 0-1,0-1 1,0-1-1,-1 0 1,0 0-1,0-1 1,0-1-1,-1 0 1,0-1-1,-10 3 19,22-8-6,0 1-1,1-1 1,-1 0-1,1 1 1,-1-1-1,0 0 1,1 0-1,-1 0 1,1 0-1,-1 0 1,0 0-1,1 1 1,-1-1-1,0-1 1,1 1-1,-1 0 1,0 0-1,1 0 1,-1 0 0,0 0-1,1-1 1,-1 1-1,1 0 1,-1 0-1,1-1 1,-1 1-1,0 0 1,1-1-1,-1 1 1,1-1-1,0 1 1,-1-1-1,1 1 1,-1-1-1,1 1 1,0-1-1,-1 1 1,1-1-1,0 1 1,-1-1-1,1 0 1,0 1-1,0-1 1,0 0-1,0 0 7,0 0-16,0 0 0,1-1-1,-1 1 1,0-1 0,1 1-1,0-1 1,-1 1 0,1 0-1,0 0 1,0-1 0,0 1-1,0 0 1,0 0 0,0 0-1,0 0 1,0 0 0,0 0-1,0 0 1,1 0 0,0 0 16,3-1-8,0-1 1,1 1 0,-1 0-1,1 1 1,-1-1-1,1 1 1,0 0 0,0 1-1,0-1 1,-1 1 0,1 1-1,6 0 8,12 2-19,0 1 0,13 5 19,-17-5-1,-16-3 43,1 0 0,-1 1 0,0-1 0,0 1 0,0 0 0,0 0 0,0 0 0,0 0 0,0 1 0,-1-1 0,1 1 0,-1 0 0,0 0 0,0 1 0,0-1 0,0 1 0,0-1 0,-1 1 0,0 0 0,0 0 0,0 0 0,0 0 0,0 0 0,-1 0 0,0 1 0,0-1 0,0 0 0,0 1 0,-1-1 0,0 1 0,0-1 0,0 1 0,-1 3-42,1-5 30,-1 0-1,0-1 0,0 1 1,0-1-1,0 1 1,0-1-1,0 1 0,-1-1 1,1 0-1,-1 0 1,0 0-1,0 0 0,1 0 1,-1 0-1,0 0 1,-1-1-1,1 1 0,0-1 1,0 1-1,-3 0-29,-8 5 118,0-1-1,-1-1 1,-6 2-118,10-3 83,-7 0-62,-1 0 0,1 0 0,-1-2 0,0 0 0,1-1 0,-1-1 0,-9-1-21,-10 0-1427,14 1-6487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45:05.5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39 11136,'3'17'-12,"0"27"-104,-3-41 104,0-1 1,1 0-1,0 1 1,-1-1-1,1 0 1,0 1-1,0-1 0,0 0 1,1 0-1,-1 1 12,6 8-12,156 333 1346,-35-78-364,-62-140-266,-66-126-680,0 1 1,0-1-1,0 1 1,1-1-1,-1 1 1,0-1-1,0 0 1,0 1-1,0-1 1,1 1-1,-1-1 1,0 0-1,0 1 1,1-1-1,-1 1 1,0-1-1,1 0 1,-1 1-1,1-1 1,-1 0-1,0 0 1,1 1-1,-1-1 1,1 0-1,-1 0 1,0 0-1,1 0 1,-1 1-1,1-1 0,-1 0 1,1 0-1,-1 0 1,1 0-1,-1 0 1,1 0-1,-1 0 1,1 0-1,-1 0 1,1 0-1,-1-1 1,0 1-1,1 0 1,-1 0-1,1 0 1,-1 0-1,1-1 1,-1 1-1,0 0 1,1 0-1,-1-1 1,0 1-1,1 0 1,-1-1-1,0 1 1,1 0-1,-1-1 1,0 1-1,0-1 1,1 1-1,-1-1 1,0 1-1,0-1-24,14-28 210,-1-14-125,1 0 1,3 1-1,1 1 1,2 1-1,3-2-85,-5 9 63,155-265-20,-98 176 40,-27 47-59,-41 64-136,18-35-4022,-23 37-3780</inkml:trace>
  <inkml:trace contextRef="#ctx0" brushRef="#br0" timeOffset="328.046">226 391 11264,'15'-10'0,"8"-3"128,-14 7 0,-9 1 0,6 5 128,-4 0-256,15 0 0,7 0 0,6 0 0,10-4 0,2 2 128,3-2-128,-7 2 0,-2-1-8576</inkml:trace>
  <inkml:trace contextRef="#ctx0" brushRef="#br0" timeOffset="1250.616">965 561 8320,'2'0'43,"1"-1"1,-1 1 0,1-1 0,-1 0-1,0 0 1,1 0 0,-1 0 0,0 0-1,0 0 1,0-1 0,0 1-1,0-1 1,0 1 0,0-1 0,0 0-1,-1 0 1,2-1-44,21-17 281,-20 19-271,0-1 0,0 1 0,0 0 0,0 0 0,1 0 1,-1 1-1,0-1 0,1 1 0,-1 0 0,1 1-10,-3-1 4,-1-1 0,0 1 0,1 0 0,-1 1 0,0-1 0,1 0-1,-1 0 1,0 0 0,0 1 0,1-1 0,-1 1 0,0-1 0,0 1 0,0-1 0,0 1 0,0 0 0,1-1 0,-1 1 0,0 0-1,-1 0 1,1 0 0,0 0 0,0 0 0,0 0 0,0 0 0,-1 0 0,1 0 0,-1 0 0,1 1 0,0-1 0,-1 0 0,0 0-1,1 0 1,-1 2-4,-1 5 17,0 1 0,-1-1 0,0 0 0,0 0 0,-1 0 0,0-1-1,-1 1 1,1 0 0,-1-1 0,-1 0 0,0 0 0,1 0 0,-2-1 0,-3 4-17,-10 10-108,0 0 1,-2-2 0,-18 14 107,22-20-1387,2 0-3903</inkml:trace>
  <inkml:trace contextRef="#ctx0" brushRef="#br0" timeOffset="1595.607">1311 330 9472,'-10'11'-8,"6"-7"20,0 0 0,0 0-1,-1 0 1,1 0-1,-1-1 1,0 1-1,0-1 1,-4 2-12,5-2 69,0 0-1,0 0 1,1 1-1,-1-1 1,1 1-1,0 0 1,0-1-1,1 2 1,-1-1-1,1 0 1,0 0 0,0 1-1,0-1 1,0 1-69,-5 10 85,0 1 2,0 0 1,1 0-1,0 1 0,2 0 0,0 0 0,0 0 0,2 1 0,0 4-87,1-11-240,1-1 0,0 0 0,1 0-1,0 1 1,1-1 0,0 0 0,1 0-1,-1-1 1,2 1 0,0 0 0,0-1-1,0 0 1,1 0 0,6 8 240,-2-5-3563,0 1 1622</inkml:trace>
  <inkml:trace contextRef="#ctx0" brushRef="#br0" timeOffset="2157.883">1806 398 10496,'0'13'106,"-1"-12"-104,0 0-1,0-1 0,0 1 0,0-1 0,0 0 0,0 1 0,0-1 1,0 0-1,0 1 0,0-1 0,0 0 0,0 0 0,-1 0 1,1 0-1,0 0 0,0 0 0,0 0 0,0 0 0,0-1 1,0 1-1,-1 0-1,-6-1-3,-21 5-36,0 1 1,1 2 0,-1 0 0,1 2 0,1 1-1,-1 1 39,17-6-16,1 0 0,0 1-1,1 0 1,-1 0 0,1 1-1,0 0 1,1 0 0,-1 1-1,2 1 1,-1-1 0,1 1-1,0 0 1,1 1 0,0-1-1,1 1 1,-4 10 16,6-12-12,0-1 17,0 1 0,0 0 0,1 0 0,0 0 0,0 4-5,2-9-2,0-1 1,0 1-1,0-1 0,0 1 1,1-1-1,-1 1 0,1-1 0,-1 1 1,1-1-1,0 0 0,0 1 0,0-1 1,0 0-1,0 0 0,1 0 1,-1 0-1,1 0 0,-1 0 0,1 0 1,1 1 1,4 5-63,2-1 0,-1 1 0,1-1 0,0-1 0,0 1 0,1-2-1,0 1 1,0-1 0,0-1 0,0 0 0,1 0 0,0-1 0,0 0 0,0-1 0,0 0 0,0-1 0,0-1 0,0 1 0,0-2 0,1 1 0,-1-2 0,4 0 63,1-2-5653</inkml:trace>
  <inkml:trace contextRef="#ctx0" brushRef="#br0" timeOffset="2501.496">1432 569 14592,'9'4'0,"6"-3"0,-5-1 0,-7 0 0,9 0 0,3-1 0,13-3 0,12 2 0,3-8 0,10-3-1024,-9 4 0,-1 1-7680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45:21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44 317 3200,'6'4'3262,"-7"-15"-2117,1 9-1110,0 0 0,-1 0 0,1 0 0,0 0 1,0 0-1,0 0 0,1 0 0,-1 0 0,0 0 0,1 0 0,-1 0 1,1 0-1,0 0-35,6-5 57,0 1 0,1 0 0,0 1 1,0-1-1,0 1 0,0 1 0,1 0 0,0 0 1,0 1-1,0 0 0,1 0 0,-1 1 0,0 0 1,1 1-1,0 0 0,-1 0 0,1 1 1,-1 0-1,1 1 0,0 0 0,-1 1 0,6 1-57,-13-3 26,1 1 0,-1-1 0,0 1 0,0-1 0,0 1 0,0 0 0,0 0 0,0 0-1,-1 0 1,1 0 0,0 0 0,0 0 0,-1 1 0,1-1 0,0 0 0,-1 1 0,1 0-1,-1-1 1,0 1 0,0 0 0,0 0 0,0-1 0,0 1 0,0 0 0,0 0 0,0 0-1,-1 0 1,1 0 0,-1 1 0,1-1 0,-1 0 0,0 0 0,0 0 0,0 0 0,0 2-26,-2 6 84,-1-1 0,0 1 0,0-1 0,0 0 0,-1 0 0,-1 0 0,0 1-84,-1 1 41,-3 3 52,0 0 0,0-1-1,-2-1 1,1 0 0,-1 0-1,-1-1 1,0 0 0,-3 0-93,-14 15 346,13-10-283,-8 6 2,-1-1-1,-2 0-64,1-7-795,8-8-3018,8-2-773</inkml:trace>
  <inkml:trace contextRef="#ctx0" brushRef="#br0" timeOffset="391.648">477 1 7040,'1'20'18,"0"-18"0,-1 1 1,0-1-1,1 0 1,-1 0-1,0 0 1,0 0-1,-1 0 1,1 0-1,0 1 0,-1-1 1,1 0-1,-1 0 1,0 0-1,0 0 1,1 0-1,-1 0 0,0-1 1,-1 1-1,1 0 1,0 0-1,-2 0-18,-7 13 293,1-1 1,0 1-1,1 0 0,1 1 0,0 0 0,1 0 1,1 1-1,0 0 0,0 4-293,-6 39 412,-4 59-412,15-112 20,-4 28 233,2 1-1,2 14-252,0-41 45,1 0 1,0 1-1,0-1 0,1 0 1,1 0-1,-1 0 0,1 0 1,1-1-1,0 1 0,0-1 1,3 5-46,23 26 157,-6-8-1860,-2 2-3428,-11-11 2720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0:31.4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15232,'6'7'0,"3"8"0,29-13 0,17-4 0,-2 2 0,2 2 128,11 2 0,2-2-256,-17 2 128,2-2-11136</inkml:trace>
  <inkml:trace contextRef="#ctx0" brushRef="#br0" timeOffset="1">185 241 16384,'19'-2'0,"15"-7"0,-3 3 127,-1 4 1,17-3 0,12-5 0,9-3 128,0 2-12799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08:17.4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64 393 10880,'5'-4'111,"1"1"0,0-1 1,0 1-1,1 0 1,-1 1-1,1 0 0,-1 0 1,1 0-1,0 1 1,0 0-1,0 0 0,0 0 1,0 1-1,0 0-111,-1 1 33,0 1-1,0-1 1,0 1-1,0 0 1,0 1 0,0-1-1,0 1 1,-1 0-1,0 0 1,1 1-1,-1 0 1,-1 0-1,1 0 1,0 0 0,1 3-33,-1-1 55,0-1 1,0 1 0,0 0 0,-1 0 0,0 1 0,0-1 0,-1 1 0,0 0 0,0 0 0,-1 0-1,1 0 1,-1 0 0,-1 0 0,0 1 0,0-1 0,0 3-56,-1 0 53,-1 1-1,0-1 1,-1 1 0,0-1 0,0 1-1,-1-1 1,0 0 0,-1 0 0,0-1-1,-5 8-52,-8 12 126,-2-1 0,-2 0-1,0-1 1,-2-2 0,0 0 0,-15 10-126,7-7 47,17-16-459,0 0 0,1 1 0,0 1 1,-3 5 411,8-8-9280</inkml:trace>
  <inkml:trace contextRef="#ctx0" brushRef="#br0" timeOffset="487.694">465 221 7936,'-4'0'115,"0"1"0,0 0 0,0 0 0,0 0 0,0 0 0,0 0 0,1 1 1,-1 0-1,0 0 0,1 0 0,0 0 0,-1 0 0,1 1 0,0 0 0,0-1 0,0 1 0,1 0 0,-1 0 1,1 1-1,-1-1 0,1 1 0,0-1 0,0 1 0,1-1 0,-1 1 0,1 0 0,0 1-115,-4 8 175,1 1 0,0 0-1,1 0 1,1 0 0,0 0 0,1 0-1,0 4-174,4 18 226,1-1-1,1 0 1,2 0-1,2 0 1,1-1-1,1 0 1,13 23-226,-21-49-32,1 0 0,0 0 0,0 0 0,0 0 0,1-1 0,1 0 0,-1 0 0,1 0 0,0-1 0,1 1 0,-1-2 0,1 1 0,0-1 0,1 0 0,-1 0 0,1-1 0,0 0 0,0 0 0,1-1 0,-1 0 0,1-1 0,-1 0 0,1 0 0,0-1 0,0 0 0,0 0 0,-1-1 0,2 0 32,35 0-8853</inkml:trace>
  <inkml:trace contextRef="#ctx0" brushRef="#br0" timeOffset="1238.687">1416 413 12416,'-18'1'171,"0"1"1,0 1 0,0 0 0,0 2 0,-14 5-172,8-3 338,1 0 1,-22 1-339,-153 22 618,191-29-621,1 0-1,-1 0 1,0 1-1,1 0 1,-1 0-1,1 1 1,-1 0 0,1 0-1,0 0 1,0 1-1,1 0 1,-1 0-1,1 1 1,0-1-1,0 1 1,0 0-1,1 0 1,-1 1-1,1-1 1,1 1 0,-1 0-1,1 0 1,0 1-1,0-1 1,1 0-1,0 1 1,0 0-1,0-1 1,1 1-1,0 0 1,1 0 0,-1 0-1,1 0 1,0-1-1,1 1 1,0 0-1,0 1 4,2 5-12,1-1-1,0 1 0,1-1 1,0 0-1,1 0 0,0-1 1,1 0-1,0 0 1,1 0-1,2 1 13,-4-5 29,1 0 0,-1-1-1,2 0 1,-1 0 0,0 0 0,1-1 0,0 0 0,0-1-1,1 1 1,-1-2 0,1 1 0,0-1 0,0-1 0,7 2-29,7 0 176,0-2 0,0 0 0,0-1 0,0-2 0,0 0 0,0-1 0,5-3-176,-18 4-41,1-2 0,-1 1 0,0-1 0,0-1 0,0 0 0,-1 0 0,1-1 0,-1 0 0,0-1 0,-1 0 0,1 0 0,-1-1 0,0 0 0,-1 0 0,0-1 0,6-7 41,-12 13-561,0 1 1,0 0-1,-1-1 1,1 1-1,0-1 1,-1 1-1,1 0 1,-1-1-1,0 1 1,1-1-1,-1 0 1,0 1-1,0-1 1,0 1 0,0-1-1,0 1 1,0-1-1,-1 1 1,1-1-1,0 1 1,-1-1-1,0 0 561,-5-18-277</inkml:trace>
  <inkml:trace contextRef="#ctx0" brushRef="#br0" timeOffset="1654.582">835 711 12800,'25'0'0,"16"1"0,2-12 128,5-4-128,6-3 128,9-4 256,-2 7 0,7 2-128,-5 11 128,-7 7-768,3 7 0,1-2-9344</inkml:trace>
  <inkml:trace contextRef="#ctx0" brushRef="#br0" timeOffset="9022.011">1806 244 10240,'12'0'95,"0"-1"0,0-1 1,0 0-1,0-1 1,0 0-1,0 0 0,9-5-95,13-8 1218,28-17-1218,3-2 547,4 7-5,0 2 0,50-10-542,-31 9 174,-21 10-100,-61 16-52,-1 0 1,1 0-1,-1 1 1,1-1-1,0 1 1,0 1-1,-1-1 1,1 1-1,0 0 1,1 1-23,-6-1 14,1-1 0,-1 1 0,0-1 0,1 1-1,-1 0 1,0 0 0,0-1 0,1 1 0,-1 0 0,0 0 0,0 0 0,0 0 0,0 1 0,0-1-1,0 0 1,-1 0 0,1 0 0,0 1 0,-1-1 0,1 0 0,-1 1 0,1 0-14,0 1 27,-1 0-1,1 0 1,-1 1 0,0-1 0,0 0 0,0 1-1,-1-1 1,1 0 0,-1 0 0,0 1-27,-3 9 107,0 0 0,-1 0 0,0-1 1,-6 9-108,-13 22 188,-2-2 0,-2 0 0,-31 34-188,-106 104 214,37-43-75,110-115-104,1 0-1,-7 11-34,20-26 4,0 1-1,0-1 0,1 1 1,0 0-1,0 0 1,0 0-1,1 0 0,0 1 1,1-1-1,0 1 1,0 0-4,0-6 0,2 0 0,-1 1 0,0-1 0,0 0 0,1 0 0,-1 0 0,1 0 0,-1 0 0,1 0 0,0-1 0,0 1 0,0 0 0,0 0 0,0 0 0,0-1 0,1 1 0,-1-1 0,0 1 0,1-1 0,-1 1 0,1-1 0,0 0 0,-1 0 0,1 0 0,0 0 0,0 0 0,0 0 0,0 0 0,0 0 0,2 0 0,5 1 0,1 0 0,0 0 0,-1-1 0,1 0 0,9-1 0,11-2 25,-1-1 0,0-1 0,0-1 0,0-2 0,-1-1 0,8-4-25,68-18 106,-69 22-132,1-1-85,0 2 0,1 1 0,0 2 0,7 1 111,-42 3-821,0 0 0,1 0-1,-1 0 1,0 0 0,1-1-1,-1 1 1,0-1 0,1 0-1,-1 1 1,0-2 821,9-3-4373</inkml:trace>
  <inkml:trace contextRef="#ctx0" brushRef="#br0" timeOffset="9353.128">2011 509 11264,'13'-2'0,"9"-8"768,27 12 128,21 11-512,-4-8 128,3 0-128,2 5 0,2 5-512,-14-4 128,1 3-10368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0:30.8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46 8064,'6'0'0,"3"0"896,-9 0 0,6 0 0,-6 0 0,0 0-512,0 0 0,8-2-128,7-2 0,5 2 0,14-2 0,14-3-128,1 3 0,6-2 0,3 0 0,1 1-128,-12 3 128,0-2-10240</inkml:trace>
  <inkml:trace contextRef="#ctx0" brushRef="#br0" timeOffset="327.949">0 250 13824,'10'-8'0,"9"-9"0,-8 8 0,-2-2 128,22 5 0,12 0-128,16-1 128,16-3 0,5-3 0,10 2-384,-14 1 128,1 3-9984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2:59.1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181 85 11136,'0'0'128,"-4"10"-22,-18 50 68,2 2-1,2-1 0,4 2 1,2 0-1,1 22-173,1 19 868,5 1 0,8 100-868,8-30 875,-14-232-1137,-3 1 1,-2 0 0,-11-40 261,5 31-365,3 0-1,-1-37 366,12 89-8,-4-40-2,2 0 0,3 0 0,2 0 0,2 0 0,5-9 10,-7 47 2,1 0 1,1 1-1,0-1 1,1 1-1,1 0 1,0 0-1,1 1 1,0 0-1,3-1-2,-4 5 2,0 1-1,2 0 0,-1 0 0,1 1 0,0 0 0,0 0 0,1 1 0,-1 0 0,1 1 0,1 0 0,-1 1 1,1 0-1,3-1-1,-2 2 16,-1 1 1,1-1-1,0 2 1,0 0-1,0 0 1,0 1-1,-1 0 1,1 1-1,0 1 1,10 2-17,-15-2 11,-1-1 0,1 2 0,0-1 0,-1 1 0,0 0 0,1 0 0,-1 1 0,0-1 0,-1 1 0,1 1 0,-1-1-1,0 1 1,0 0 0,0 0 0,0 1 0,-1-1 0,0 1 0,3 5-11,-3-3 10,-1 0 0,0 0-1,0 0 1,0 0 0,-1 1 0,0-1-1,-1 1 1,0-1 0,0 1 0,-1 0-1,0-1 1,0 1 0,-1-1 0,0 1-1,-1-1 1,0 1 0,0-1 0,0 0-1,-1 0 1,-1 0 0,-2 6-10,-4 3 22,-1-1 1,0 0-1,-1-1 0,-1 0 0,0 0 1,-1-2-1,-1 0 0,0 0 1,-5 2-23,18-14 1,-23 18 76,-1-1 0,-13 6-77,31-20 38,0 1 0,-1-2-1,0 1 1,0-1 0,0 0 0,0-1 0,0 0-1,0-1 1,-1 0 0,-3 0-38,29-10 107,4 2-107,-1 2 0,1 0 0,-1 1 0,1 1 0,0 1 0,12 1 0,33 1 0,23 4 0,-72-3-11,1 1 0,-1 1 1,0 0-1,0 1 0,0 1 1,1 1 10,-11-4-4,0 0 0,0 1 0,-1 0 0,0 0 1,1 0-1,-1 1 0,0 0 0,0 0 1,-1 0-1,1 0 0,-1 1 0,0 0 1,0 0-1,-1 0 0,1 0 0,-1 1 1,1 1 3,2 12 24,0 1 1,-1-1 0,-1 1-1,0 0 1,-2 0 0,0 0 0,-2 10-25,-1 42-511,-6 29 511,6-89-110,-8 80-6205,6-52 1814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2:59.5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25 207 11520,'0'-7'149,"0"-3"-44,1 1 0,1 0 0,0 0 0,0 0 0,0 0-1,1 0 1,1 1 0,3-8-105,-6 13 35,1-1-1,-1 1 1,1 0-1,0 0 1,0 0-1,0 1 1,0-1-1,1 0 1,-1 1-1,1-1 1,-1 1-1,1 0 1,0 0-1,0 0 1,0 0-1,0 1 1,0-1-1,0 1 1,1 0-1,-1-1 1,0 2-1,1-1 1,-1 0-1,1 1 1,-1-1-1,1 1 1,1 0-35,-4 0 12,1 0 0,-1 1 1,1-1-1,-1 0 1,0 1-1,0-1 1,1 1-1,-1 0 1,0-1-1,0 1 1,1 0-1,-1 0 0,0 0 1,0-1-1,0 1 1,0 0-1,0 1 1,0-1-1,0 0 1,-1 0-1,1 0 0,0 0 1,-1 1-1,1-1 1,-1 0-1,1 1 1,-1-1-1,1 0 1,-1 1-1,0-1 0,0 0 1,0 1-1,0-1 1,0 1-1,0-1 1,0 1-1,0-1 1,0 0-1,-1 1 0,1 0-12,-3 9 38,1 1 0,-2-1 0,1 0 0,-5 8-38,4-9 12,-8 18-303,-2-2 1,-1 1-1,0-2 1,-18 21 290,15-20-1611,-5 6-5877</inkml:trace>
  <inkml:trace contextRef="#ctx0" brushRef="#br0" timeOffset="343.658">335 1 15232,'-14'8'0,"0"1"0,0 1 0,1 0 0,-11 11 0,20-17 0,0 1 0,0 0 0,1-1 0,-1 2 0,1-1 0,0 0 0,0 0 0,1 1 0,-1 0 0,1-1 0,0 1 0,1 0 0,0 0 0,0 0 0,0 1 0,0 8-240,0 0 0,1 0 0,1 0 0,0 1 0,1-2 0,4 15 240,-4-23-255,-1 0 1,2 1 0,-1-1 0,1 0 0,0 0 0,0 0 0,1-1 0,0 1 0,0-1-1,0 0 1,1 0 0,-1 0 0,1-1 0,0 1 0,0-1 0,1-1 0,1 2 254,25 11-4949,2 1 3242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3:01.3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34 107 6400,'4'11'106,"10"31"-55,5 12 8,4 25-59,-19-63 206,0 0 1,-2 0 0,0-1 0,-1 1 0,0 0 0,-2 1 0,-1 11-207,2-25 2,-6 22 921,2-24-399,-1-12-416,-2-9-3,-4-12-19,1 0 1,1-1-1,2 0 1,0-10-87,6 34 16,1 0 1,-1 0-1,1 0 1,1 1-1,0-1 1,0 0-1,0 0 0,1 0 1,1 1-1,0-1 1,0 1-1,0 0 1,1 0-1,0 0 0,1 0 1,-1 1-1,2-1 1,3-3-17,-7 8 18,1 1 0,-1-1 1,1 1-1,0-1 1,0 1-1,0 0 0,0 0 1,0 1-1,1-1 0,-1 1 1,0-1-1,1 1 0,-1 0 1,1 0-1,-1 1 1,1-1-1,0 1 0,-1-1 1,1 1-1,0 0-18,2 1 21,1 0 0,-1 0 0,0 1 0,0 0 0,0 0 0,0 0 0,0 1 0,0 0 0,-1 0 1,1 0-1,1 2-21,2 2 32,0 0 1,0 0 0,-1 1-1,0 0 1,0 1 0,-1 0-1,0 0 1,0 0 0,-1 1 0,-1 0-1,0 0 1,0 0 0,0 3-33,-3-5 21,0 0 0,-1 0 1,0 0-1,-1 0 1,0 0-1,0 0 1,-1 0-1,0 0 0,0 0 1,0 0-1,-1 0 1,-1 0-1,1-1 0,-1 1 1,-1-1-1,1 0 1,-1 1-1,0-2 0,-1 1 1,-3 4-22,2-4-19,0 0 0,-1 0 0,0 0 0,0-1 0,0 0 0,-1-1 0,0 1 1,0-1-1,0-1 0,0 0 0,-1 0 0,0 0 0,0-1 0,0-1 0,0 0 0,0 0 0,-9 1 19,-119-6-490,156 1 467,0 0 1,0-1-1,0-2 1,0 1 0,4-4 22,61-12-507,-46 16-986,-1 1-4331</inkml:trace>
  <inkml:trace contextRef="#ctx0" brushRef="#br0" timeOffset="390.532">404 10 11904,'4'-1'0,"-1"-1"0,0 1 0,0 0 0,1-1 0,-1 2 0,1-1 0,-1 0 0,1 1 0,0-1 0,-1 1 0,1 0 0,-1 0 0,1 1 0,0-1 0,-1 1 0,1 0 0,-1 0 0,0 0 0,1 0 0,-1 0 0,0 1 0,1 0 0,-1-1 0,0 1 0,0 0 0,-1 1 0,1-1 0,0 0 0,-1 1 0,1 0 0,16 17 0,0 1 0,-2 0 0,0 2 0,-2 0 0,0 0 0,-1 2 0,-2-1 0,-1 2 0,-1 0 0,0 0 0,-2 4 0,-6-21 48,0 0 0,0 0 0,-2 0 0,1 0 0,-1 0 0,0 1-48,0-6 29,-1 1 0,1 0 1,-1-1-1,0 1 0,0-1 1,0 1-1,-1-1 0,0 0 1,1 1-1,-2-1 0,1 0 1,-2 3-30,3-7 5,1 1 0,0-1 0,-1 1-1,1-1 1,0 1 0,-1-1 0,1 0 0,-1 1 0,1-1 0,-1 0 0,1 1 0,-1-1 0,1 0 0,-1 1 0,1-1 0,-1 0 0,0 0 0,1 0 0,-1 0 0,1 0 0,-1 1 0,0-1 0,1 0 0,-1 0 0,1 0 0,-1-1 0,0 1 0,1 0 0,-1 0 0,1 0 0,-1 0 0,1 0-1,-1-1 1,0 1 0,1 0 0,-1-1 0,1 1 0,-1 0 0,1-1 0,0 1 0,-1 0 0,1-1 0,-1 1 0,1-1 0,0 1 0,-1-1 0,1 1 0,0-1 0,-1 1 0,1-1 0,0 1 0,0-1 0,0 0 0,-1 1 0,1-1 0,0 1 0,0-1 0,0 0-5,-1-1 15,0 0-1,0-1 1,1 1 0,-1-1 0,1 1 0,-1-1 0,1 1 0,0-1 0,0 0 0,0 1 0,0-1 0,0 1 0,1-1 0,-1 1 0,1-1-15,2-2-68,-1 1 1,1 0 0,0 0 0,0 0 0,1 0-1,-1 1 1,1-1 0,0 1 0,0 0 0,0 0-1,0 0 1,0 0 0,1 1 0,-1 0 0,4-1 67,0-1-378,1 1 0,0 0 0,1 1 0,-1 0 0,0 1 0,0 0 0,1 0 0,-1 1 378,9 0-5696</inkml:trace>
  <inkml:trace contextRef="#ctx0" brushRef="#br0" timeOffset="749.456">380 459 9600,'-6'5'-1,"1"0"0,-1 0 0,1 1 0,0 0 0,1 0-1,0 0 1,0 0 0,0 1 0,1-1 0,0 1 0,0 0 0,-2 7 1,1 2 33,1 0-1,1 1 0,1-1 1,0 0-1,1 9-32,-1-6 249,2 0 0,0 0 0,2 0 0,0 0 0,0-1 0,2 1 0,2 4-249,-5-17 81,1 0 0,-1-1 1,1 1-1,0-1 0,0 0 0,1 0 0,0 0 0,0 0 0,0 0 1,0-1-1,1 0 0,-1 0 0,1 0 0,0 0 0,1-1 0,-1 0 1,0 0-1,1 0 0,0-1 0,0 0 0,-1 0 0,1 0 0,0-1 1,2 1-82,2-1-177,0-1-1,0 0 1,0 0 0,0-1 0,-1 0 0,1 0 0,0-2 0,0 1 0,-1-1 0,2-1 177,29-10-7829</inkml:trace>
  <inkml:trace contextRef="#ctx0" brushRef="#br0" timeOffset="1171.264">701 122 9088,'112'-51'0,"23"-3"0,-134 53 0,0 1 0,0-1 0,0 1 0,0 0 0,0-1 0,0 1 0,0 0 0,0 0 0,0-1 0,0 1 0,0 0 0,0 0 0,0 0 0,0 1 0,0-1 0,0 0 0,0 0 0,0 0 0,0 1 0,-1-1 0,1 0 0,0 1 0,0-1 0,0 1 0,0-1 0,0 1 0,-1-1 0,1 1 0,0 0 0,0 0 0,-1-1 0,1 2 0,1 0 0,-1 1 0,0 0 0,0 0 0,0 0 0,0 0 0,0 0 0,-1 0 0,0 0 0,1 0 0,-1 0 0,0 2 0,-1 10 0,0 0 0,-1 0 0,-1 0 0,-1 2 0,1-5 13,0-1-1,-2 0 1,1 0 0,-1-1 0,-1 1 0,0-1-1,0-1 1,-1 1 0,-8 7-13,-8 8-683,-1-2-1,-22 16 684,43-37-92,-20 17-4964</inkml:trace>
  <inkml:trace contextRef="#ctx0" brushRef="#br0" timeOffset="1514.901">1098 207 12544,'0'0'0,"9"8"0,3 9 0,-3-6 128,1 1 0,-1-1 0,-3-2 0,3 3 128,1 1-640,-5-4 0,3-1-8448</inkml:trace>
  <inkml:trace contextRef="#ctx0" brushRef="#br0" timeOffset="1844.716">900 389 11648,'0'0'0,"3"6"0,3 1 0,0 3 128,-3-5-128,1 3 0,-2 3-8448</inkml:trace>
  <inkml:trace contextRef="#ctx0" brushRef="#br0" timeOffset="1845.716">763 556 9216,'0'0'256,"0"0"128,0 0 0,19-2 128,10-2-384,5-2 128,9-1-128,8-5 128,15-5-128,-1 6 0,-1 2 0,-2 3 0,-3 4-384,-12 2 0,-2 0-7936</inkml:trace>
  <inkml:trace contextRef="#ctx0" brushRef="#br0" timeOffset="2172.763">875 652 13184,'0'0'0,"38"-11"128,22-8-128,-9 4 128,-5 7-128,-3 4 128,-3 8-128,-2 4 0,-8 7 0,-6-2 0,-8 2 0,-7 16 128,-5 8-128,-8-1 128,-5 2-1280,1-10 0,-1 4-6784</inkml:trace>
  <inkml:trace contextRef="#ctx0" brushRef="#br0" timeOffset="2532.086">1542 255 13824,'-2'8'-23,"0"1"0,-1-1 0,0 1 0,0-1 0,-1 0 0,0 0 1,-2 3 22,-41 68-96,-32 47 480,73-121-263,5-15-205,9-18-359,-4 20 357,2 1 0,-1-1 0,1 1 1,0 0-1,0 1 0,1-1 0,0 1 0,0 1 0,1-1 86,-5 4-27,1 0 1,-1 0-1,0 0 0,1 1 1,-1 0-1,1 0 0,-1 0 1,1 0-1,-1 0 0,1 1 1,0-1-1,-1 1 0,1 0 1,0 0-1,-1 0 0,1 1 1,0-1-1,-1 1 0,1 0 1,0 0-1,-1 0 0,0 1 1,4 1 26,8 6-1064,1 1 1,-1 1-1,-1 0 0,0 1 1,0 1-1,6 8 1064,-20-21-18,13 14-3054</inkml:trace>
  <inkml:trace contextRef="#ctx0" brushRef="#br0" timeOffset="2860.721">1765 48 14464,'0'0'-128,"13"25"128,8 13 0,-2-2 0,-4 3 0,-2 5 0,-1-2 0,-3 3 0,1 4 0,-5-3 0,3-1 128,-6 1 0,2 1 0,-3 2 0,3-1-10880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3:05.2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1 504 3200,'0'0'1301,"0"8"22,3 3-979,0 1 0,0-1 0,1 0 0,0 0 0,1 0 0,0 0 0,1-1 0,3 5-344,10 22 416,-1 2 1,-2 0 0,9 37-417,9 22 1054,-32-74 43,-2-18-192,-2-15-454,-2-32-246,2 21 18,1 0-1,0 0 1,1-1-223,1 13 38,0 1 1,0 0-1,0 0 1,1 0 0,0 0-1,0 0 1,1 0-1,0 1 1,0-1 0,3-3-39,2 0 5,0-1 1,1 1 0,1 0 0,-1 0 0,2 1-1,-1 1 1,1 0 0,0 0 0,10-4-6,23-11 87,45-18-87,-72 34 10,-5 2 20,-1 0-1,1 1 1,0 1 0,0 0 0,1 0-1,-1 1 1,0 1 0,1 0 0,-1 1 0,1 0-1,-1 1 1,1 0 0,-1 1 0,6 2-30,-6-1-1147,-1 1 0,-1 0 0,1 1 1,-1 0-1,1 1 0,2 2 1147,9 6-4821</inkml:trace>
  <inkml:trace contextRef="#ctx0" brushRef="#br0" timeOffset="453.02">583 748 14976,'65'1'28,"-38"1"5,0-1-1,0-2 1,0 0-1,0-2 1,0-1-1,-1-2 1,20-6-33,-31 7 0,0-1 0,-1-1 0,0 0 0,0-1 0,-1 0 0,1-1 0,8-8 0,-18 13 0,0 1 0,-1-1 0,1 0 0,-1 0 0,1 0 0,-1 0 0,-1-1 0,1 1 0,0-1 0,-1 1 0,0-1 0,0 0 0,-1 0 0,1 0 0,-1 0 0,0 0 0,0-1 0,-1 1 0,0 0 0,0 0 0,0-1 0,0 1 0,-1 0 0,-1-4 0,1 2 0,-1 1 0,0 0 0,0 0 0,-1 0 0,0 0 0,0 1 0,0-1 0,0 1 0,-2-2 0,3 6 0,1-1 0,-1 0 0,1 1 0,-1-1 0,0 1 0,0-1 0,1 1 0,-1 0 0,0 0 0,0 0 0,0 0 0,-1 0 0,1 1 0,0-1 0,0 0 0,0 1 0,-1 0 0,1-1 0,0 1 0,0 0 0,-1 0 0,1 0 0,0 1 0,0-1 0,0 0 0,-1 1 0,1 0 0,0-1 0,-1 2 0,-19 7-49,0 1 0,1 1 0,1 1 0,0 0 0,0 2 0,-14 13 49,23-17-27,0-1 0,1 1 0,1 1 0,0 0 0,0 0 0,1 1-1,0 0 1,1 0 0,1 1 0,0 0 0,0 0 0,1 1 27,4-8-2,-1 1 1,1-1 0,1 0-1,-1 1 1,1-1-1,0 0 1,1 1-1,-1-1 1,1 0-1,1 0 1,-1 1-1,1-1 1,0 0 0,0 0-1,1-1 1,-1 1-1,2 0 1,-1-1-1,0 0 1,1 1-1,0-2 1,0 1 0,3 2 1,-2-2 8,1 0 0,0 0 0,0 0 0,0-1 0,0 0 0,1 0 0,0-1 0,-1 0 0,1 0 0,1-1 0,-1 1 0,0-1 0,0-1 0,1 0 1,-1 0-1,1 0 0,0-1 0,-1 0 0,1 0 0,0-1-8,55-12-1901,30-19-7408,-82 28 8381,40-13 757</inkml:trace>
  <inkml:trace contextRef="#ctx0" brushRef="#br0" timeOffset="828.14">1190 589 14848,'0'0'0,"0"0"128,0 0 0,0 0 0,0 0 0,0 0-128,41-5 128,35-5-128,-12 4 128,0 1-256,-1-3 0,-5-9-3968,-10 6 0,-3-1 128</inkml:trace>
  <inkml:trace contextRef="#ctx0" brushRef="#br0" timeOffset="1156.187">1263 1050 1280,'19'32'3136,"0"0"0,4 1-3136,-22-32 115,0 1 0,0-1 0,0 1 0,1-1-1,-1 0 1,0 1 0,1-1 0,-1 0 0,1 0 0,-1 0 0,1 0 0,0 0 0,-1-1 0,1 1 0,0 0 0,-1-1 0,1 1 0,0-1 0,0 0 0,0 1 0,0-1 0,1 0-115,-2-1 52,1 1 1,-1 0 0,1-1 0,-1 1 0,0-1 0,1 1 0,-1-1 0,0 0 0,0 1 0,1-1 0,-1 0 0,0 0 0,0 0 0,0 0 0,0 0 0,0 0 0,0 0 0,0-1 0,-1 1-1,1 0 1,0 0 0,-1-1 0,1 1 0,-1 0 0,1-1 0,-1 1 0,1 0 0,-1-1 0,0 1 0,0-2-53,2-9 68,-1-1 0,-1 0 1,0 1-1,-1-1 0,0 0 0,-1 1 0,0-1 1,-1 1-1,-1 0 0,0 0 0,0 0 0,-1 0 1,-1 1-69,-16-33 83,-3 2 1,-24-32-84,14 21 55,8 11-7,1-2 0,3 0 0,2-1-1,-2-11-47,16 38 29,1 0-1,1 1 1,1-2-1,1 1 1,0 0-1,1-1 1,1 0 0,1 1-1,1-1 1,0 1-1,2-1 1,3-17-29,-1 23 83,-1 0 0,1 1 0,1-1 1,0 1-1,1 0 0,1 1 0,-1-1 1,2 2-1,0-1 0,0 1 0,1 0 1,0 1-1,0 0 0,1 1 0,7-4-83,0 0-512,1 1 0,1 1-1,0 1 1,0 0-1,6 0 513,-1 1-4410,1 2 1,10-2 4409,-9 4-747</inkml:trace>
  <inkml:trace contextRef="#ctx0" brushRef="#br0" timeOffset="1484.235">1658 69 13952,'0'0'0,"-2"39"0,-7 24 0,5 14 128,4 14-128,13-11 128,4-10-128,0-4 128,-1-9-128,-5 2 128,2-2-128,-13 9 128,-6-4-128,3 7 0,-3-5-640,2-3 128,0 1-8960</inkml:trace>
  <inkml:trace contextRef="#ctx0" brushRef="#br0" timeOffset="12797.419">1919 845 896,'10'1'438,"-1"0"0,0 1 0,0 0 1,0 0-1,0 1 0,0 0 0,0 0 0,2 2-438,-2 0 596,1-1 1,0-1-1,0 0 0,0 0 0,1-1 0,5 1-596,-8-3 145,0-1 1,0 1-1,0-1 0,-1-1 0,1 0 0,0 0 0,-1 0 0,0-1 0,1 0 0,-1 0 0,0-1 0,-1 0 0,1 0 0,-1-1 0,1 1 0,0-3-145,-1 2 108,-1 0 1,1 0-1,-1 0 0,-1-1 0,1 0 0,-1 0 0,0 0 1,0 0-1,0-1 0,-1 0 0,0 1 0,-1-1 1,0 0-1,0 0 0,0-1 0,-1 1 0,1-2-108,-3 6 18,1 0 0,0-1 0,-1 1 0,0 0 0,0 0 0,0 0 0,0-1 0,0 1 0,0 0 0,-1 1 0,0-1 0,0 0 0,1 0-1,-1 1 1,-1-1 0,1 1 0,0-1 0,-1 1 0,1 0 0,-1 0 0,0 0 0,1 1 0,-1-1 0,0 0 0,0 1 0,0 0 0,0 0 0,-1 0 0,1 0-1,0 0 1,0 1-18,-4-2 6,0 0 0,1 1 0,-1 0 0,0 0 0,0 1 0,0 0 0,0 0 0,1 1 0,-1-1 0,0 1 0,0 1 0,1 0 0,-1 0 0,-6 2-6,6 1-12,1 0 0,-1 0 0,1 0 0,0 1 0,0 0 0,0 1 0,1-1 0,0 1 0,0 0 0,1 0 0,0 0-1,0 1 1,1-1 0,0 1 0,0 0 0,0 0 0,1 0 0,1 0 0,-1 7 12,1-9 24,0-1 0,0 0 0,1 1 0,0-1 0,0 1-1,1-1 1,-1 1 0,1-1 0,0 0 0,1 1 0,-1-1 0,1 0 0,0 0 0,0 0 0,1 0 0,0-1 0,-1 1-1,2 0 1,-1-1 0,0 0 0,1 0 0,0 0 0,0 0 0,0-1 0,0 1 0,1-1 0,-1 0 0,1-1-1,0 1 1,0-1 0,1 1-24,4 0 77,0 0 0,1 0 1,-1-1-1,0-1 0,1 0 0,0 0 0,-1-1 0,1 0 0,-1-1 0,1 0 0,1-1-77,21-5 180,0-2 0,26-10-180,-22 6-397,13 1-10291,-26 6 9835</inkml:trace>
  <inkml:trace contextRef="#ctx0" brushRef="#br0" timeOffset="13125.467">2870 601 13312,'-11'5'0,"-14"7"0,0 5 0,-7 11 0,6 8 0,-6 10 0,1-1 128,1 6-128,4-11 128,5-12 0,6-1 0,5-10-640,5-4 128,-3-1-8832</inkml:trace>
  <inkml:trace contextRef="#ctx0" brushRef="#br0" timeOffset="13453.512">2522 654 10752,'6'15'0,"5"13"256,-3-20 0,-3-8 256,7 6 128,7-3-384,5 14 0,8 12 0,2-1 0,0 1 128,6-1 0,0-5 0,-2-4 0,-3-4-2048,-1-8 0,0 5-6272</inkml:trace>
  <inkml:trace contextRef="#ctx0" brushRef="#br0" timeOffset="13828.264">2921 296 12160,'6'-2'0,"3"-4"256,-3 2 0,-3-3-128,7 3 0,-3 2 0,16-4 0,7 1-2048,-1-5 0,-1 3-4224</inkml:trace>
  <inkml:trace contextRef="#ctx0" brushRef="#br0" timeOffset="13829.264">3031 567 12288,'7'0'0,"4"0"128,-3 19 128,-8 15 0,2 0 128,-2 5-128,0-1 0,0 4 0,4-8 0,-2-2 128,7-13 0,8-2-2432,13-24 128,0 1-5504</inkml:trace>
  <inkml:trace contextRef="#ctx0" brushRef="#br0" timeOffset="14156.323">3242 574 10880,'-2'1'86,"-1"-1"1,1 1-1,0 0 1,-1 0 0,1 0-1,0 0 1,0 0-1,0 1 1,0-1 0,0 0-1,0 1 1,0 0-1,0-1 1,1 1-1,-1 0 1,0 0 0,1 0-1,0 0 1,-1 0-1,1 1 1,0-1 0,0 0-1,0 0 1,1 1-1,-1-1 1,0 0-1,1 1 1,0-1 0,-1 1-1,1-1 1,0 1-1,0-1 1,1 1 0,-1 1-87,4 19 298,0 0 1,2 0 0,0-1-1,2 0 1,0 0 0,2 0-1,0-1 1,1-1 0,6 8-300,-15-25 48,-1-1-1,1 0 1,0 0-1,-1 0 0,1 0 1,0 0-1,0 0 1,1 0-1,-1 0 0,0-1 1,1 1-1,-1-1 0,0 0 1,3 1-47,-4-2 22,1 0 0,0 0-1,0 0 1,-1 0 0,1 0 0,0 0 0,-1-1 0,1 1 0,0-1-1,-1 1 1,1-1 0,0 0 0,-1 0 0,1 1 0,-1-1-1,1 0 1,-1 0 0,0 0 0,1-1 0,-1 1 0,0 0 0,0 0-1,1-2-21,8-8 88,0-1 0,-1-1 0,-1 1 0,0-1 0,0-1 0,-2 1 0,0-1 0,0-1 0,-1 1 0,0-3-88,3-17 56,-1-1-1,-2 1 0,1-34-55,-5 51-137,3-37-755,0 17-2538,0 12-6084</inkml:trace>
  <inkml:trace contextRef="#ctx0" brushRef="#br0" timeOffset="14484.359">3588 635 10880,'0'0'16,"1"-1"0,-1 1 0,1 0 0,-1 0 0,0-1 0,1 1 0,-1 0 0,1 0 0,-1 0 0,1 0 0,-1 0 0,0 0 0,1 0 0,-1 0 0,1 0 0,-1 0 0,1 0 0,-1 0 0,1 0 0,-1 0 0,0 0 0,1 0 0,-1 0 0,1 0 0,-1 1 0,1-1 0,-1 0 0,0 0 0,1 1 0,-1-1 0,0 0 0,1 0 0,-1 1 0,0-1-16,27 14 272,-13-7 85,-10-6-272,0 0 0,0 0 0,0 0-1,0-1 1,0 1 0,0-1 0,0 0 0,0 0 0,1-1 0,-1 1 0,0-1-1,0 0 1,0 0 0,-1 0 0,1 0 0,0-1 0,0 0 0,-1 1 0,1-1-1,-1-1 1,1 1 0,-1 0 0,0-1 0,0 0 0,0 0 0,0 0-1,0 0 1,0-2-85,3-2 74,0 0 0,0-1 0,-1 0 0,0 0 0,-1 0 0,0-1 0,0 1 0,-1-1 0,0 0 0,-1 0 0,1 0 0,-1-3-74,-2 9 7,0 0 0,1 0 0,-1 0 1,0 0-1,-1 0 0,1-1 0,0 1 0,-1 0 0,0 0 1,0 0-1,0 0 0,0 0 0,0 0 0,0 1 0,-2-3-7,2 3-1,-1 1-1,1-1 0,0 1 0,-1 0 0,1 0 1,-1-1-1,1 1 0,-1 0 0,0 0 0,1 0 0,-1 1 1,0-1-1,0 0 0,1 1 0,-1-1 0,0 1 1,0-1-1,0 1 0,-1 0 2,-1 0-9,-1 0 0,1 1 0,0 0 0,-1-1 0,1 1 0,0 1 0,0-1 0,-1 1 0,1-1 0,0 1 0,0 1 0,1-1 0,-1 0 0,0 1 0,1 0 0,0 0 0,-1 0 0,1 0 0,0 0 0,-1 3 9,-3 4-25,0 1 0,0 1 0,1 0-1,1-1 1,0 2 0,0-1 0,1 1 0,1-1-1,-1 7 26,2-11 8,1-1-1,0 1 1,0 0-1,1-1 1,0 1-1,1 0 1,-1-1-1,1 1 1,1-1-1,0 1 1,0-1 0,0 1-1,1-1 1,0 0-1,0 0 1,3 4-8,-4-8 19,0-1 1,1 0 0,-1 0 0,1 0 0,-1 0 0,1 0 0,-1 0 0,1-1-1,0 1 1,0-1 0,0 0 0,0 0 0,0 0 0,0 0 0,0-1-1,0 1 1,0-1 0,1 1 0,-1-1 0,1 0-20,12-1 98,0 0 1,-1 0-1,11-3-98,-14 2 54,21-5-854,-1-1 0,20-8 800,6-1-9770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7:22.7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19 402 12544,'4'-3'79,"0"-1"1,0-1-1,-1 1 1,1 0-1,-1-1 1,0 0 0,-1 0-1,1 0 1,-1 0-1,0 0 1,0 0-1,0 0 1,-1-1-1,0 1 1,1-5-80,6-21 471,-2 16-262,0 1 0,0 0 0,2 0 0,-1 0 0,4-2-209,-9 14 39,-1 0 0,1 0 0,-1 0 0,1 1 0,0-1 0,0 1 0,-1-1 0,1 1 0,0 0 0,0 0 0,0 0 0,1 0 0,-1 0-1,0 0 1,0 1 0,1-1 0,-1 1 0,0-1 0,0 1 0,1 0 0,-1 0 0,0 0 0,1 0 0,-1 0 0,0 1 0,1-1 0,-1 1 0,0-1 0,0 1 0,1 0 0,-1 0 0,0 0 0,0 0 0,0 0 0,0 1 0,0-1 0,-1 0 0,1 1 0,0 0 0,0-1 0,-1 1 0,0 0 0,1 0 0,-1 0 0,0 0 0,0 0 0,1 0 0,-2 0 0,1 0 0,0 0 0,0 1-1,0 1-38,0 7 22,-1 0 0,0 0 0,0 0 0,-1-1 0,-1 1 0,1 0 0,-2 0 0,0-1 0,0 1 0,-3 5-22,-10 24 82,-2-2 0,-3 2-82,19-36 0,-17 28-1735,-1 0 0,-5 2 1735,-34 56-5191,47-67-99</inkml:trace>
  <inkml:trace contextRef="#ctx0" brushRef="#br0" timeOffset="320.954">303 1 11904,'-2'2'237,"1"0"0,-1 1 0,1-1 0,0 1 0,0-1 0,0 1-1,0-1 1,0 1 0,1-1 0,-1 1 0,1 0 0,0-1 0,0 1 0,0 0 0,0-1 0,0 1 0,1 2-237,0 11 729,-2 8-355,-1-1-1,0 0 1,-2 0 0,-4 11-374,2-3 319,1 0 0,0 11-319,4-18 132,1-1 1,1 1-1,1-1 1,4 13-133,-4-24 59,1 0 1,0 0 0,1 0-1,0 0 1,1-1 0,0 0-1,1 0 1,0 0 0,6 7-60,-7-13-131,0 0-1,1-1 1,-1 0 0,1 1 0,0-2-1,0 1 1,1-1 0,-1 0 0,1 0 0,-1-1-1,1 0 1,0 0 0,0 0 0,0-1 0,1 0 130,-3 0-548,32 8-11418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7:21.0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0 450 12672,'6'0'0,"3"4"128,1-9 128,-5-5 0,9 21 0,4 18 0,7 3 128,2 10-256,1-2 128,0 3-128,-3-1 0,-4-3 0,-4-4 0,-6-13-640,-2-1 128,1-4-9728</inkml:trace>
  <inkml:trace contextRef="#ctx0" brushRef="#br0" timeOffset="328.073">335 450 14848,'2'3'17,"0"-1"1,0 1-1,-1 0 1,1-1 0,0 1-1,-1 0 1,0 0-1,0 0 1,1 0 0,-2 0-1,1 0 1,0 0-1,-1 1-17,0 2 75,0 1 0,-1 0 0,0-1-1,0 1 1,-1 4-75,0-3 38,-3 20 114,-1 0 1,-1-1 0,-2 0 0,0-1 0,-2 0 0,-12 21-153,9-23 98,-45 79 529,-36 89-627,70-133-462,-10 15 462,2-20-9223,28-45 5106</inkml:trace>
  <inkml:trace contextRef="#ctx0" brushRef="#br0" timeOffset="703.087">631 13 10752,'-3'9'0,"-7"-1"384,4 15 0,-3 15 0,3 15 0,-1 19 512,5-4 128,-2 8-640,29 3 0,18 4-256,-39-3 128,-23 5 0,6-22 128,-6-16-768,13-24 128,1 3-10752</inkml:trace>
  <inkml:trace contextRef="#ctx0" brushRef="#br0" timeOffset="1234.886">469 108 8064,'3'4'38,"-2"-2"76,-1-1 0,1 1 0,0-1-1,0 0 1,0 1 0,0-1 0,0 0 0,0 0-1,0 0 1,0 0 0,1 0 0,-1 0 0,0 0-1,1 0-113,-1-1 81,0-1 0,0 1 0,0 0-1,1-1 1,-1 0 0,0 1 0,0-1 0,0 1-1,0-1 1,-1 0 0,1 0 0,0 0-1,0 1 1,0-1 0,-1 0 0,1 0 0,0 0-1,-1 0 1,1 0 0,-1 0 0,1-2-81,6-5 163,-1 0 1,1 1 0,0-1-1,1 1 1,0 0 0,0 1 0,1 0-1,-1 1 1,1-1 0,1 2-1,-1-1 1,1 1 0,4-1-164,5-1 171,0 1 1,0 0-1,1 1 1,-1 2-1,1 0 1,16 0-172,-32 2 24,0 0 1,1 0-1,-1 0 1,0 1-1,0 0 1,1-1-1,-1 1 1,0 1-1,0-1 1,0 1-1,0-1 1,0 1-1,0 0 0,-1 0 1,1 1-1,-1-1 1,1 1-1,-1 0 1,0 0-1,0 0 1,0 0-1,-1 1 1,1-1-1,-1 1 1,1-1-1,-1 1 1,0 0-1,-1 0 1,1 0-1,-1 0 0,0 0 1,0 0-1,0 0 1,0 2-25,0 4 51,-1 0 0,0 0 0,-1 1 0,0-1 0,-1 0 0,0 0 0,0 0 0,-3 5-51,-6 17 325,-15 28-325,18-42 14,1-5-14,0-1 0,-1 1 0,0-1 0,-1 0 0,0-1 0,-1 0 0,-4 3 0,-11 8 0,0-1 0,-18 12 0,42-33 0,1 1 0,-1-1 0,1 1 0,-1-1 0,1 1 0,-1-1 0,1 1 0,-1-1 0,1 0 0,-1 1 0,0-1 0,1 0 0,-1 0 0,0 1 0,1-1 0,-1 0 0,0 0 0,1 0 0,-1 0 0,0 0 0,1 0 0,-1 0 0,0 0 0,1 0 0,-1 0 0,0 0 0,1 0 0,-1 0 0,0-1 0,1 1 0,-1 0 0,1-1 0,1 0 0,-1 0 0,0 1 0,0-1 0,1 0 0,-1 0 0,0 0 0,1 1 0,-1-1 0,1 0 0,-1 1 0,1-1 0,-1 0 0,1 1 0,0-1 0,-1 1 0,1-1 0,0 1 0,-1-1 0,1 1 0,0-1 0,-1 1 0,1 0 0,0-1 0,0 1 0,0 0 0,1-1 0,28-15-3,1 2 0,3-1 3,-21 11 4,0 0 0,-1 1 0,1 1-1,0-1 1,0 2 0,1 0 0,0 1-4,33-2 181,23 0 136,-64 2-282,-1 1 1,1 0-1,-1 0 1,1 0 0,-1 1-1,0-1 1,1 1-1,-1 0 1,0 1-1,4 2-35,1 2 44,0 0 0,0 1 0,-1 0 0,0 0-1,0 1 1,-1 0 0,0 1 0,-1-1 0,0 2 0,-1-1 0,1 1-1,-2 0 1,0 0 0,0 1 0,-1-1 0,-1 1 0,0 0-1,0 2-43,4 16 160,-2 1 0,-1-1 0,-2 1 0,0 17-160,-3-33-591,1 40 1646,3-37-3525,4-4-3374,-4-8-641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7:35.5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447 256 12800,'-2'7'5,"1"-6"2,1 0 0,0 0 0,-1 0 0,1 0 1,-1 0-1,1 0 0,-1 0 0,1 0 0,-1 0 0,0 0 1,1 0-1,-1 0 0,0 0 0,0 0 0,0 0-7,0-1 7,0 0 1,0 0-1,0-1 0,0 1 0,-1 0 0,1 0 0,0-1 1,0 1-1,0-1 0,0 1 0,0-1 0,0 1 0,1-1 1,-1 0-1,0 1 0,0-1 0,0 0 0,0 0 0,1 1 1,-1-2-8,-10-8 74,-1 1 1,0 0 0,0 0-1,-1 1 1,0 1 0,-1 0-1,0 0 1,0 2 0,0 0-1,-12-3-74,14 6 37,1 0-1,0 1 1,-1 1-1,1 0 1,0 0-1,-1 1 0,1 0 1,0 1-1,0 1 1,0 0-1,-8 3-36,11-3 15,0 0 0,1 1 0,0 0 0,0 0 0,0 0 0,0 1 0,0 1 0,1-1 0,0 1 0,0 0 0,1 0 0,0 0-1,0 1 1,0 0 0,1 0 0,-3 6-15,5-9 8,1-1-1,-1 1 1,1-1-1,0 1 0,0 0 1,0-1-1,1 1 1,0 0-1,-1 0 1,1-1-1,0 1 0,1 0 1,-1 0-1,1-1 1,0 1-1,-1 0 1,2-1-1,0 3-7,0 0 8,2 0 0,-1 0 0,1 0 0,0-1 0,0 1 0,0-1 0,1 0 1,0 0-1,0 0 0,1-1-8,14 11 42,2 0 1,0-2-1,0 0 0,1-2 1,5 1-43,5 3 128,85 40 329,-101-45-378,0 0 0,-1 1 1,0 1-1,0 1 0,6 7-79,-7-5 57,37 39 223,-48-49-218,0 0 0,-1 0 0,1 0 0,-1 1 1,0-1-1,0 1 0,-1 0 0,0 0 0,2 5-62,-4-9 13,0-1 0,0 1 0,0-1 0,0 0 0,0 1 1,0-1-1,-1 1 0,1-1 0,0 1 0,-1-1 0,1 0 0,-1 1 0,0-1 0,1 0 0,-1 0 0,0 0 0,0 1 0,0-1 0,0 0 0,0 0 1,0 0-1,0 0 0,0 0 0,0-1 0,0 1 0,-1 0 0,1 0-13,-37 16 163,32-15-146,-8 3 30,-1-1 0,0-1 0,0 0-1,1-1 1,-2 0 0,1-2-1,0 1 1,0-2 0,-11-1-47,-21-6-9,0-1 1,-19-8 8,-7-1-404,71 17 451,-39-12-2534,39 12 2123,1 0-1,-1 0 1,1 0-1,-1 0 1,1-1-1,-1 1 1,1-1-1,0 1 1,0-1 0,-1 1-1,1-1 1,0 0-1,0 1 1,1-1-1,-1 0 1,0 0-1,1 0 1,-1 0-1,1-1 365,-6-25-4458</inkml:trace>
  <inkml:trace contextRef="#ctx0" brushRef="#br0" timeOffset="328.169">710 391 14080,'-2'8'0,"-6"3"128,16 12 128,7 3 256,-4 3 0,4-1-128,8 6 0,2 8-129,3-4 1,-2-8-128,1-7 0,-6-3-1151,3-3-1,1 2-9472</inkml:trace>
  <inkml:trace contextRef="#ctx0" brushRef="#br0" timeOffset="733.363">1029 414 15360,'-13'28'0,"-8"18"0,-2 10 128,3 14 0,-14-9 0,-10 2-128,6 1 128,4 2 0,4-7 0,2-8-256,9 4 128,9-2-2560,5-25 128,-1-1-4736</inkml:trace>
  <inkml:trace contextRef="#ctx0" brushRef="#br0" timeOffset="1061.261">1248 402 9984,'-11'8'46,"-12"11"286,22-18-318,0-1 0,1 1 0,-1 0 0,1 0 0,-1 0 0,1-1 0,0 1-1,-1 0 1,1 0 0,0 0 0,-1 0 0,1 0 0,0 0 0,0 0 0,0 0 0,0-1 0,0 1 0,0 0-1,0 0 1,0 0 0,0 0 0,1 0 0,-1 0 0,0 0 0,1 0 0,-1 0 0,0-1 0,1 1-14,18 32 571,-10-19-335,-1 1 1,0 0-1,4 14-236,58 175 1365,-56-268-4010,-11 48 2448,0 1 0,1 0 0,1 0 1,0 0-1,1 0 0,1 1 1,0 0-1,1 0 0,6-7 197,-8 15 157,-1-1 0,-1 1 0,1-1 0,-1 0 0,0 0 1,0-1-1,-1 1 0,0-1 0,0 0 0,-1 0 0,0-1-157,0 38 519,1 0 0,2-1 0,1 0-1,5 17-518,-2-13 169,-2 0 0,-1 1-1,0 18-168,-6-35 22,1-34-435,1 0 0,1 0 0,0 1 0,1-1 1,5-12 412,-6 19-144,1 1 0,0 0 0,1 0 0,0 0 0,0 1 0,1-1 0,0 1 0,1 0 0,0 1 0,0 0 0,3-2 144,-7 7 166,0 1 0,1 0 1,-1-1-1,0 2 1,1-1-1,0 0 0,-1 1 1,1-1-1,0 1 0,0 0 1,-1 0-1,1 0 0,0 1 1,0 0-1,0-1 1,0 2-1,0-1 0,0 0 1,0 1-1,0-1 0,0 1 1,0 0-1,0 0 0,-1 1 1,2 0-167,-1 0 63,0 0 0,0 1 0,1 0 0,-2 0 0,1 0 0,0 0 0,-1 0 0,1 1 0,-1 0 0,0-1-1,0 1 1,0 1 0,-1-1 0,1 0 0,-1 1 0,0-1 0,-1 1 0,1-1 0,-1 1 0,1 2-63,11 78 244,-1-10-3730,-6-43-4386</inkml:trace>
  <inkml:trace contextRef="#ctx0" brushRef="#br0" timeOffset="1609.122">1931 414 14208,'-7'9'118,"1"0"0,1 1 0,0 0 0,0 0 0,1 1 0,0-1 1,1 1-1,0 0 0,0 0 0,1 0 0,1 0 0,0 0 1,1 6-119,3 243 490,-2-265-722,1 0 0,-1 0-1,1 0 1,-1 0 0,1 1-1,1-1 1,-1 1 0,1-1 232,7-16-275,1-11-137,-2 0-1,2-18 413,-5 22-116,1 1 0,1-1 0,9-21 116,-15 45 10,1 0 0,-1 0 0,0 0 1,1 0-1,0 0 0,0 0 1,0 1-1,0-1 0,1 1 1,-1 0-1,1 0 0,0 0 0,0 1 1,0-1-1,0 1 0,0 0 1,1 0-1,-1 0 0,1 1 1,-1-1-1,1 1 0,0 1 0,-1-1 1,1 0-1,0 1 0,-1 0 1,1 0-1,0 1 0,1-1-10,-5 1 45,1-1-1,-1 1 0,1 0 1,-1-1-1,1 1 0,-1 0 1,0 0-1,1 0 0,-1 0 1,0 0-1,0 0 1,0 0-1,0 0 0,0 1 1,0-1-1,0 0 0,0 1 1,0-1-1,-1 1 0,1-1 1,0 1-1,-1-1 0,1 1 1,-1-1-45,7 45 626,-5-25-482,1 22 126,-1 0 0,-3 0 1,-4 31-271,2-54-155,3-37-96,8-39-111,-8 39 219,2-1 1,1 1 0,0 0 0,1 0-1,1 0 1,0 0 0,1 1 0,1 0 0,6-10 142,-10 21-28,4-6 17,0 1 1,0 0-1,1 0 0,0 0 0,1 1 11,-7 7 29,-1 1 0,1 0 0,-1-1 0,1 1 1,0 0-1,-1 0 0,1 0 0,0 0 0,0 1 1,0-1-1,0 0 0,0 1 0,0-1 0,0 1 1,0 0-30,0 0 44,-1 0-1,0 0 1,1 1 0,-1-1 0,0 0 0,1 1-1,-1-1 1,0 1 0,1 0 0,-1 0 0,0-1 0,0 1-1,0 0 1,0 0 0,0 0 0,0 0 0,0 0 0,0 0-1,0 0 1,0 0 0,-1 1 0,1-1 0,0 0 0,-1 0-44,10 17 180,-2 1 0,0-1 1,-1 1-1,-1 0 1,-1 1-1,-1-1 1,0 1-1,-2 0 1,1 18-181,-2-14-2796,-2 0 0,-3 21 2796,4-32-4758,0 2 1452</inkml:trace>
  <inkml:trace contextRef="#ctx0" brushRef="#br0" timeOffset="2015.276">2500 641 9216,'10'-17'223,"-8"13"-35,0 0 0,1 0 0,-1 0 0,1 1 0,0-1-1,0 0 1,0 1 0,1 0 0,-1 0 0,1 0 0,-1 0 0,1 1 0,0-1-1,0 1 1,0 0 0,1 0 0,-1 0 0,4 0-188,12-4 539,0-1-1,14-8-538,-29 13 68,-1 0 0,1 0 0,-1-1-1,0 0 1,1 0 0,-1 0 0,-1 0 0,1-1-1,0 1 1,-1-1 0,0 0 0,0 0 0,0 0 0,1-3-68,-3 4 8,0 1 0,-1-1-1,0 1 1,1 0 0,-1-1 0,0 1 0,0-1 0,-1 1 0,1 0 0,0-1 0,-1 1 0,1-1 0,-1 1 0,0 0 0,0 0 0,0-1 0,0 1 0,-1-2-8,-28-39 108,24 35-103,1 4-5,1-1 0,-1 1 0,0 0 0,0 0 0,0 0 0,0 1 0,-1 0 0,1 0 0,-1 0 0,0 1 0,-6-2 0,9 3 0,0 0 0,0 0 0,0 0 0,0 0 0,0 1 0,0-1 0,0 1 0,0 0 0,0 0 0,0 0 0,0 1 0,0-1 0,0 1 0,0-1 0,0 1 0,0 0 0,0 0 0,0 0 0,1 1 0,-1-1 0,0 1 0,1-1 0,-1 1 0,1 0 0,0 0 0,-1 1 0,-7 11 48,1 0 0,0 1 0,1 1 0,1-1 0,0 1 0,1 0 0,1 1 0,0 0 0,1-1 0,1 1 0,1 1 0,0-1 0,2 0 0,-1 0 0,2 1 0,1 3-48,-1-15 40,1 1 1,0-1 0,0 0-1,0 0 1,1 0 0,0 0-1,0 0 1,1 0 0,-1-1-1,1 0 1,0 1 0,1-2-1,-1 1 1,1 0 0,0-1-1,0 0 1,0 0 0,1 0-1,-1-1 1,1 0 0,0 0 0,0 0-1,0-1 1,1 0-41,3 2 32,0-2-1,0 1 1,0-1-1,0-1 1,0 0 0,0 0-1,0-1 1,0 0-1,0-1 1,0 0 0,0-1-1,0 0 1,0-1 0,0 0-1,1 0-31,36-21-316,-13 7-1495,1 2-4275,-16 10 689</inkml:trace>
  <inkml:trace contextRef="#ctx0" brushRef="#br0" timeOffset="2343.325">2908 402 16000,'-2'-11'0,"-7"-6"0,20 6 0,12 7 128,3-2 0,6-1 0,-5-3-1,-1 2 1,-1-7 0,-5 2 0,3 2 0,-2-4-128,-2 7 0,-8-2-1407,2 3 127,-1-3-8704</inkml:trace>
  <inkml:trace contextRef="#ctx0" brushRef="#br0" timeOffset="2702.464">3082 1 14080,'0'15'0,"0"4"640,0 21 0,0 11 0,-4-2 127,2-2-383,-5 8 128,-3 4-384,-1 2 128,-8 1-128,13-3 128,2-4-128,4-14 0,6-8-384,-2-11 0,0-8-3711,-2-5-1,1-3-2304</inkml:trace>
  <inkml:trace contextRef="#ctx0" brushRef="#br0" timeOffset="3030.512">3307 256 16511,'-6'10'104,"1"-1"-1,1 1 0,0 0 0,0 0 0,1 0 0,0 0 0,1 0 0,0 1 0,0-1 1,1 1-1,1 0 0,0 5-103,7 78 316,-4-70-208,0 1-1,-2 0 0,-1 0 0,-1 0 0,-1 0 0,-1-1 0,-4 13-107,4-29 0,0-9 0,0-8 0,3 9 0,0-6 0,0-1 0,1 1 0,-1 0 0,2 0 0,-1-1 0,1 1 0,0 0 0,0 0 0,0 0 0,1 1 0,0-1 0,3-3 0,9-16 0,2 1 0,4-3 0,-11 13 0,16-19 0,-7 10 0,-2-1 0,4-9 0,55-84-6421,-65 97-1493</inkml:trace>
  <inkml:trace contextRef="#ctx0" brushRef="#br0" timeOffset="3358.559">3679 232 15360,'-8'6'0,"-1"-1"384,7 18 0,2 13 255,2 2 1,6 2-384,7-1 128,4-5-256,-8 8 128,-2 4-256,14-9 0,2-8-3967,-8-22-1,2 3-2432</inkml:trace>
  <inkml:trace contextRef="#ctx0" brushRef="#br0" timeOffset="3359.559">3874 183 15744,'0'9'767,"-4"27"1,0 30 0,-2-1 0,-5 14-256,-27 10 0,-18 8-256,-3 5 0,-11 8-256,-5 24 0,-9 16-1152,26-33 0,-1-3-11647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56:12.2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7383 703 10880,'0'0'256,"0"0"0,0 0 21,0 0 43,0 9-128,-16 289 558,-3 62-135,16-342-573,-1-22 7,-2-26 10,3 6-53,0 9 7,1-1 1,1 0-1,0 1 1,1-1-1,1 0 1,0 0-1,1 1 1,1-1 0,0 0-14,-1 14-11,-1 0 0,0 0 0,0 1 0,1-1 0,-1 0 0,1 1 0,0 0 1,-1-1-1,1 1 0,0 0 0,0 0 0,0 0 0,-1 0 0,1 0 1,0 0-1,0 1 0,1-1 0,-1 1 0,0-1 0,0 1 0,0 0 0,0 0 1,0 0-1,0 0 0,1 0 0,-1 0 0,0 0 0,1 1 11,12 1-304,-1 0 0,1 1-1,7 3 305,-20-6-62,16 6-2285,1 0-4266</inkml:trace>
  <inkml:trace contextRef="#ctx0" brushRef="#br0" timeOffset="327.909">7586 811 12672,'0'4'16,"1"-1"-1,0 1 1,1 0 0,-1-1 0,1 0 0,0 1 0,-1-1 0,2 0 0,-1 0 0,0 0-1,0 0 1,1 0 0,0 0 0,-1-1 0,1 1 0,0-1 0,0 0 0,1 0 0,-1 0-1,0 0 1,1-1 0,1 1-16,1 2 45,1 0-1,-1 0 1,1 0-1,-1 1 1,0 0-1,-1 0 1,1 1-45,5 8 89,-2 1 0,1 1 0,-2 0 0,0 0 0,5 15-89,5 11 67,-10-20 1,-7-17-47,1-1 0,-1 0 0,1 1 0,0-1 0,0 0-1,0 0 1,1 0 0,-1-1 0,4 4-21,-6-28 341,0 10-461,-1-1 0,2 1 0,-1 0 0,1 0 0,1-1 0,0 1 0,1 0 0,0 0 0,0 0 0,1 1 0,1-1 0,0 1 0,0 0 0,1 0 0,0 1 0,5-5 120,2-5-8554</inkml:trace>
  <inkml:trace contextRef="#ctx0" brushRef="#br0" timeOffset="655.955">7731 1535 9344,'-1'-1'12,"0"0"0,0 0 0,0 0 0,1 0 0,-1 0 0,0 0 0,0 0 0,1 0 0,-1 0 0,0 0 0,1 0 0,0-1 0,-1 1 0,1 0 0,-1 0 0,1-1 0,0 1 0,0 0 0,0 0 0,0-1 0,0 1 0,0 0 0,0 0 0,0-1 0,1 1 0,-1 0 0,0 0 0,1-1-12,0 0 62,1 0 1,-1-1 0,1 1-1,0 0 1,0-1 0,0 1-1,0 0 1,0 0 0,0 1-1,0-1 1,1 0 0,1 0-63,6-3 173,-1 0 1,1 1 0,0 0 0,0 0-1,0 1 1,0 1 0,5-1-174,-2 1 169,-7 2-62,-1 0 0,1-1 0,-1 1-1,1-2 1,-1 1 0,0-1 0,1 1-1,-1-1 1,0-1 0,3-1-107,-7 3 6,-1 0-1,1 0 1,-1-1-1,1 1 1,-1 0 0,0 0-1,0-1 1,1 1 0,-1 0-1,0-1 1,0 1-1,0 0 1,0-1 0,-1 1-1,1 0 1,0 0 0,-1-1-1,1 1 1,0 0-1,-1 0 1,0-1 0,1 1-1,-1 0-5,-1-4 20,0-2-18,-2 0 0,1 1 0,0-1-1,-1 1 1,-1 0 0,1 0 0,-1 1-1,0-1 1,0 1 0,0 0 0,-1 0 0,1 1-1,-1-1 1,0 1 0,-2 0-2,-1-1-1,-1-1 1,0 2-1,1 0 1,-2 0-1,1 0 1,0 1-1,-1 1 1,0 0-1,1 0 1,-6 1 0,13 1-71,0 1 1,0-1-1,0 1 1,0 0-1,0 0 1,0 0 0,0 0-1,0 0 1,0 1-1,1-1 1,-1 1-1,1 0 1,-1 0 0,1 0-1,0 0 1,-1 0-1,1 0 1,0 1-1,0-1 1,1 1-1,-1-1 1,1 1 0,-1 0-1,1 0 1,0 0-1,0 0 1,0-1-1,0 1 1,0 1 70,-2 5-483,1 1-1,0 0 1,0 0 0,1 0-1,0 1 1,0-1 0,1 0-1,2 10 484,1 0-4202</inkml:trace>
  <inkml:trace contextRef="#ctx0" brushRef="#br0" timeOffset="1013.705">8028 686 12416,'0'17'3,"0"-10"6,1-10 9,0-1-6,0 0 0,1-1 0,-1 1 1,1 0-1,0 0 0,0 0 0,1 0 1,1-2-13,6-7 51,18-22 169,1 2-1,2 0 0,16-11-219,-38 36 31,0 1 0,0 0 0,1 0 0,0 1 0,0 0 0,0 1 0,1 0 0,0 1-1,0 0 1,0 1 0,0 0 0,1 1 0,-1 0 0,1 1 0,8-1-31,-18 2 11,1 0 0,0 0 0,0 1 0,-1-1 1,1 0-1,0 1 0,-1 0 0,1-1 0,0 1 0,-1 0 1,1 0-1,-1 1 0,0-1 0,1 0 0,-1 1 0,0 0 0,0-1 1,0 1-1,0 0 0,0 0 0,0 0 0,0 0 0,-1 1 0,1-1 1,-1 0-1,1 1 0,-1-1 0,0 1 0,0-1 0,0 1 0,-1 0 1,1-1-1,-1 1 0,1 0 0,-1-1 0,0 1 0,0 3-11,0 9-289,-1 0 0,-1 0 0,0 0 0,-1-1-1,-1 1 1,-1 3 289,-4 16-8426</inkml:trace>
  <inkml:trace contextRef="#ctx0" brushRef="#br0" timeOffset="1341.665">8345 654 9472,'-9'9'0,"-6"8"256,5-3 128,5-5-128,14 14 0,10 13-128,-19 4 0,-13 3-384,7-9 128,-1-3-7296</inkml:trace>
  <inkml:trace contextRef="#ctx0" brushRef="#br0" timeOffset="1669.709">8175 993 10496,'6'-4'0,"3"2"256,-1-2 0,-6 4-128,13-7 128,10-4-128,-3-7 128,3 3-256,3 8 128,6 3-512,10-9 0,-1 1-7424</inkml:trace>
  <inkml:trace contextRef="#ctx0" brushRef="#br0" timeOffset="2030.239">8521 421 11904,'28'36'327,"-22"-28"-195,0-1 0,0 1 0,0 0 0,-1 1 0,0-1 0,-1 1-1,0 0 1,0 0 0,-1 2-132,9 40 214,-2 0-1,-3 0 0,-1 1 1,-3 0-1,-3 4-213,2-64 57,0 1 1,0 0-1,1 0 1,0 0-1,0 0 1,1 0-1,2-3-57,0-2 67,0 3-55,1-1 1,0 1-1,1 0 0,-1 1 0,1-1 0,1 2 1,0-1-1,7-4-12,24-14-8695,-31 20 5410</inkml:trace>
  <inkml:trace contextRef="#ctx0" brushRef="#br0" timeOffset="2031.239">8423 1089 10624,'-10'-37'218,"10"36"-116,0 3 10,2 16 117,-4 1 366,1-18-553,1 0 1,0-1 0,-1 1 0,1-1-1,0 1 1,0 0 0,-1 0-1,1-1 1,0 1 0,0 0 0,0-1-1,0 1 1,0 0 0,0 0-1,0-1 1,0 1 0,0 0 0,0-1-1,0 1 1,1 0 0,-1-1 0,0 1-1,0 0 1,1-1 0,-1 1-1,0 0 1,1-1 0,-1 1 0,1-1-1,-1 1 1,1 0 0,-1-1-1,1 0 1,-1 1 0,1-1 0,-1 1-1,1-1 1,0 0 0,-1 1 0,1-1-1,0 0 1,-1 1 0,1-1-1,0 0 1,0 0 0,-1 0 0,1 0-43,9 1 192,0 0 0,0-1 0,-1 0 0,1 0 0,0-1 0,0-1 0,-1 0 0,1 0 0,-1-1 0,0 0 0,1 0 0,-1-1 0,-1-1-1,1 1 1,-1-1 0,2-2-192,46-23 713,16-6-713,26-12-620,-35 10-3248,-32 18-612,1 2-512</inkml:trace>
  <inkml:trace contextRef="#ctx0" brushRef="#br0" timeOffset="2358.133">9512 1 13952,'-10'15'0,"-5"2"0,0 2 0,-2 9 0,-8 27 0,-1 19 0,-6-4 128,-2 10-128,5-18 0,5-11-4352,3 10 0,-2-3 3584,-1-25 0,-1-3-1536</inkml:trace>
  <inkml:trace contextRef="#ctx0" brushRef="#br0" timeOffset="2686.247">9215 313 13056,'21'10'0,"16"3"0,9-8 128,10-1-128,-3-2 128,-3 2-128,4-4 0,3 0-768,-12 0 128,3 0-7680</inkml:trace>
  <inkml:trace contextRef="#ctx0" brushRef="#br0" timeOffset="-4064.125">4960 1574 9472,'0'6'0,"4"3"256,-4-9 128,0 6 128,6-6 128,-1-4-256,33-3 128,17-8-256,-8 7 128,2-3-128,-5-6 0,-8-12-1024,-4 14 0,-2 2-7424</inkml:trace>
  <inkml:trace contextRef="#ctx0" brushRef="#br0" timeOffset="-4063.125">5038 1516 2432,'-8'11'15,"0"1"149,0 0 0,0 1 1,2 0-1,-2 4-164,6-12 109,0-1-1,1 1 1,0 0 0,0 0 0,0-1 0,1 1-1,0 0 1,-1 0 0,2 0 0,-1 0 0,0-1-1,1 1 1,0 0 0,0 0 0,1 1-109,24 64 3210,4-1 1,8 11-3211,-36-76 65,0 0 1,0-1-1,0 1 0,0-1 1,0 1-1,1-1 0,0 0 1,0 0-1,0 0 0,0 0 1,0 0-1,3 1-65,-3-3 43,0 1 0,0-1 0,0-1 0,0 1 0,0 0 0,1-1 0,-1 1 0,0-1 0,0 0 0,0 0 0,1-1 0,-1 1 0,0-1 0,0 1 0,0-1 0,2 0-43,38-13-1664,-18 3-5717</inkml:trace>
  <inkml:trace contextRef="#ctx0" brushRef="#br0" timeOffset="-3720.315">5393 1430 11904,'2'2'5,"1"-1"1,-1 0 0,0 1-1,0-1 1,0 1-1,0 0 1,0 0 0,0-1-1,0 1 1,0 1 0,-1-1-1,1 0 1,-1 0 0,0 1-1,0-1 1,1 0-1,-1 1 1,0 0-6,15 55 141,-12-41-127,6 35 307,-2 0 1,-3 0-1,-1 15-321,0 4 678,8 32-678,-10-98 22,-2-11-17,-2-15-10,-1 8-75,0 1 0,2-1 0,-1 0 0,1 0 0,1 1 0,1-1 0,0 0 0,0 0 0,1 0 0,3-9 80,-2 13-126,0 0 0,1 0 0,-1 1 0,2-1 0,-1 1 0,1 0 1,1 1-1,-1-1 0,1 1 0,0 0 0,1 0 0,0 1 0,0 0 1,0 0-1,4-2 126,23-14-2774,0 1-2388</inkml:trace>
  <inkml:trace contextRef="#ctx0" brushRef="#br0" timeOffset="-3329.831">5616 1211 13696,'12'0'0,"0"-1"0,-1 0 0,1-1 0,0 0 0,-1-1 0,0 0 0,1 0 0,-1-1 0,8-5 0,33-15 0,-27 12 0,0 0 0,1 2 0,1 1 0,18-4 0,-45 13 0,0 0 0,0 0 0,0 0 0,1 0 0,-1 0 0,0 0 0,0 0 0,0 0 0,1 0 0,-1 0 0,0 0 0,0 0 0,0 0 0,1 1 0,-1-1 0,0 0 0,0 0 0,0 0 0,0 0 0,1 0 0,-1 0 0,0 0 0,0 1 0,0-1 0,0 0 0,0 0 0,1 0 0,-1 0 0,0 0 0,0 1 0,0-1 0,0 0 0,0 0 0,0 0 0,0 1 0,0-1 0,0 0 0,0 0 0,0 0 0,0 1 0,0-1 0,0 0 0,0 0 0,0 0 0,0 0 0,0 1 0,0-1 0,0 0 0,0 0 0,0 0 0,0 1 0,0-1 0,0 0 0,-4 13 0,3-11 0,-5 17-22,-2 0 0,1 0 0,-9 11 22,6-11-21,1 1 0,1 0 1,-1 6 20,-35 126-128,44-151 128,0-1 1,-1 1 0,1 0-1,0 0 1,-1-1 0,1 1 0,0 0-1,0 0 1,0-1 0,-1 1-1,1 0 1,0 0 0,0 0 0,0-1-1,1 1 1,-1 0 0,0 0-1,0 0 1,0-1 0,0 1 0,1 0-1,-1 0 1,0-1 0,1 1-1,-1 0 1,1-1 0,-1 1 0,1 0-1,-1-1 1,1 1 0,-1-1-1,1 1 1,-1 0 0,1-1 0,0 0-1,-1 1 1,1-1-1,3 1 11,0 0 1,0 0-1,0-1 0,0 0 1,0 0-1,0 0 0,3 0-11,2-1 23,27 0 159,1-2-1,13-4-181,-36 5 52,1-2 0,-1 0-1,0 0 1,0-1 0,0-1-1,-1-1 1,6-3-52,62-46-1685,-47 35-6955</inkml:trace>
  <inkml:trace contextRef="#ctx0" brushRef="#br0" timeOffset="-2985.317">5729 1745 12672,'10'-14'0,"5"-6"0,17 14 0,8 4 0,15-9 128,13-6 0,4-4 0,1-4-128,-1-1 0,-4-5 0,-4 3 128,-5 1-1408,-10 9 0,2 0-5888</inkml:trace>
  <inkml:trace contextRef="#ctx0" brushRef="#br0" timeOffset="-2657.257">6234 1101 14208,'25'-17'0,"12"-6"0,-1-3 0,4-5 0,-6 14 0,-2 2-1024,-7 8 128,-1-5-7680</inkml:trace>
  <inkml:trace contextRef="#ctx0" brushRef="#br0" timeOffset="-2656.257">6259 1137 10112,'3'18'721,"0"0"1,2 0 0,0 0 0,1-1-1,0 0 1,5 8-722,-10-24 51,0 1 0,0 0-1,0-1 1,0 1-1,0-1 1,0 1 0,0-1-1,1 0 1,-1 1 0,0-1-1,1 0 1,-1 0 0,1 0-1,-1 0 1,1 0-1,0 0 1,-1 0 0,2 0-51,1-1 60,-1 0 0,1 1-1,0-1 1,0-1 0,0 1 0,0 0 0,-1-1 0,1 0 0,1 0-60,29-6 151,-14 4-38,-1-2 0,1 0 0,7-4-113,-7 1-895,-2-1-1,1 0 0,0-2 896,2-1-9344</inkml:trace>
  <inkml:trace contextRef="#ctx0" brushRef="#br0" timeOffset="-2329.221">6211 1550 9472,'19'-17'0,"10"-12"0,-10 20 0,-1 9 384,17 0 0,4 5 512,1-22 0,3-19-768,5 19 128,3 6-256,-4-6 0,-2 2-8832</inkml:trace>
  <inkml:trace contextRef="#ctx0" brushRef="#br0" timeOffset="-1986.423">6346 1660 12928,'19'-6'0,"15"-7"128,-14 13 128,-5 7-256,8-1 0,2 0 128,1-3 128,3-6 0,10-5 0,12-7 0,8 7 0,5-1-256,-2-5 0,-1-3-10624</inkml:trace>
  <inkml:trace contextRef="#ctx0" brushRef="#br0" timeOffset="-59125.337">1 2822 9984,'36'32'128,"-31"-25"-54,-1 0 1,-1 0-1,1 0 1,-1 0 0,-1 1-1,1 1-74,11 28 193,53 137 1015,27 125-1208,-60-187 93,-5-23 71,4-2-1,4-1 1,27 42-164,-6 10 1301,-57-138-1292,-1 0-1,0 0 1,0 1 0,0-1-1,0 0 1,0 0-1,1 0 1,-1 0 0,0 1-1,0-1 1,0 0 0,1 0-1,-1 0 1,0 0 0,0 0-1,1 0 1,-1 0 0,0 0-1,0 1 1,0-1 0,1 0-1,-1 0 1,0 0 0,0 0-1,1 0 1,-1 0-1,0 0 1,0-1 0,1 1-1,-1 0 1,0 0 0,0 0-1,1 0 1,-1 0 0,0 0-1,0 0 1,0 0 0,1 0-1,-1-1 1,0 1 0,0 0-1,0 0 1,1 0 0,-1-1-1,0 1 1,0 0-1,0 0 1,0 0 0,0-1-1,1 1-8,8-12 32,-9 11-5,15-25 36,0 0 0,-2-1 1,-2 0-1,0-1 0,-2-1 1,-1 0-64,15-66 523,-2-19-523,1-3 121,-1 35-121,3 0 0,3 2 0,4 1 0,3 1 0,4 2 0,3 2 0,11-10 0,-42 67 0,14-22 0,2 1 0,14-14 0,-34 45-1146,-5 9-1597,-9 13-3373,5-12 5262,-3 8-959</inkml:trace>
  <inkml:trace contextRef="#ctx0" brushRef="#br0" timeOffset="-58781.802">123 3498 7552,'17'-9'0,"8"-8"384,-14 15 0,-3 2 512,3 0 0,3 0 128,25 0 128,16-4-512,4-7 128,3-1-384,0-10 0,1-9-128,-8 9 0,-6 5-768,-2 11 0,-2 0-9344</inkml:trace>
  <inkml:trace contextRef="#ctx0" brushRef="#br0" timeOffset="-56829.049">915 3839 7168,'0'0'256,"0"0"64,0 0 256,0 0 64,0 0 0,0 0-86,0 0-319,11-3-22,18-6-114,-9 2 42,-1 1-1,1 1 1,0 1 0,10-1-141,-29 4 13,1 1 0,-1 0 0,0 0 0,1 0 0,-1 0 0,0 0 0,1 0 0,-1 0 0,0 0 0,1 1 0,-1-1 0,0 1 0,0-1 0,0 0 0,1 1 0,-1 0 0,0-1 0,0 1 0,0 0 0,0 0 0,0-1 0,0 1 0,0 0 0,0 0 0,0 0 0,0 0 0,-1 0 0,1 1 0,0 0-13,0 0 18,-1 1-1,1 0 0,-1 0 0,0-1 0,0 1 0,0 0 0,0 0 0,-1-1 0,1 1 0,-1 0 1,0-1-1,1 1 0,-1 0 0,0-1-17,-6 13 43,0-1 0,0 0 0,-1 0 0,-7 8-43,-110 142 512,63-83-722,34-47-7110,19-22 4845</inkml:trace>
  <inkml:trace contextRef="#ctx0" brushRef="#br0" timeOffset="-56485.405">1188 3697 3456,'0'9'1198,"0"-3"-772,0 0 1,0 1-1,-1-1 0,0 0 0,0 1 1,0-1-1,-1 0 0,0 0 0,0 1-426,-14 37 550,2 1-1,2 1 0,2 0 1,-2 27-550,11-66 40,1 0 0,0 0 0,1 0 0,0 0-1,0 0 1,0-1 0,1 1 0,0 0 0,0 0 0,1-1 0,0 1 0,0-1 0,0 0 0,1 0 0,0 1-40,3 2-230,0 0 1,1 0-1,0 0 1,0-1-1,1 0 1,0-1-1,0 0 0,8 5 230,17 7-6250</inkml:trace>
  <inkml:trace contextRef="#ctx0" brushRef="#br0" timeOffset="-56158.014">1547 4034 6656,'0'0'0,"3"10"0,-3-10 0,6 2 896,0 1 0,-1 5 128,3-2 128,2-1-896,1 5 128,8-3-256,-4 16 128,0 4-1664,-2-3 128,-1-1-4736</inkml:trace>
  <inkml:trace contextRef="#ctx0" brushRef="#br0" timeOffset="-55814.357">1781 3760 10624,'0'-6'0,"4"-3"128,11 14 0,10 7 256,7 3 128,2 4-384,2-2 128,1 5 0,-10-5 0,-8 4 0,-4-7 0,-2 1-256,-3-4 128,-1 2-9728</inkml:trace>
  <inkml:trace contextRef="#ctx0" brushRef="#br0" timeOffset="-55470.594">2153 3646 13696,'-3'13'0,"-1"14"0,-2 9 0,-3 9 0,-12 4 0,-7 8 0,-10 2 0,-8 3 0,-1 10 0,-2-1 0,6-5 0,7-9 0,4-16 0,7-12-1920,6-7 128,0 5-4864</inkml:trace>
  <inkml:trace contextRef="#ctx0" brushRef="#br0" timeOffset="-53547.694">2892 3731 3840,'0'0'896,"0"0"149,0 0 619,-11-2 64,-60-20-218,36 10-897,1 2 0,-1 1 0,-29-3-613,56 12 21,0 0 1,0 1-1,0 0 0,0 0 0,1 0 0,-1 1 0,0 1 1,1-1-1,0 1 0,-1 0 0,1 1 0,1 0 0,-4 2-21,-5 4 22,0 1 0,1 0 0,0 2 0,0 0-1,0 2-21,5-5 34,2 1 0,-1 0 0,1 0-1,1 1 1,0 0 0,1 0 0,0 0-1,1 0 1,0 1 0,1 0 0,1 0 0,-1 3-34,3-13 11,0 1 0,-1-1 0,1 1 0,1-1 0,-1 1 0,0-1 0,1 1 1,0-1-1,0 0 0,0 1 0,0-1 0,0 0 0,1 0 0,-1 0 0,1 0 1,0 0-1,0 0 0,0 0-11,2 2 48,1-1-1,-1 0 1,0-1 0,1 1 0,0-1 0,0 0-1,0 0 1,0 0 0,0-1 0,3 2-48,8 1 119,1 0 1,-1-2-1,1 1 1,-1-2-1,1 0 1,0-1-1,1-1-119,14 0 432,1-2 0,-1-1 1,15-4-433,22-13-1237,-57 15-810,0 0 0,0-1 0,-1-1 0,5-3 2047,-3 3-3498</inkml:trace>
  <inkml:trace contextRef="#ctx0" brushRef="#br0" timeOffset="-53205.043">2350 3938 13824,'13'-8'0,"8"-13"0,11 10 0,10 0 0,1-1 0,8-5 0,-9 0 0,1-6 0,-1 23 0,-2 12 0,3-12 0,1 0-9984</inkml:trace>
  <inkml:trace contextRef="#ctx0" brushRef="#br0" timeOffset="-52877.144">3167 3527 13440,'0'13'0,"0"10"0,0 16 0,0 16 128,-6-2 128,-4 8-256,1 7 0,-1 2 0,1 2 128,-2-4 0,1-9 0,3-13-384,1-7 0,0-1-9472</inkml:trace>
  <inkml:trace contextRef="#ctx0" brushRef="#br0" timeOffset="-52408.498">3142 3657 14592,'11'-7'16,"1"-1"1,0 2 0,0-1-1,0 2 1,1-1 0,0 2-1,0 0 1,6-1-17,-10 3 19,0 1 0,1 0 0,-1 1 0,1 0 0,-1 0 1,0 1-1,1 0 0,-1 1 0,0 0 0,0 0 0,0 1 0,7 3-19,-1 0 91,0 1-1,-1 0 0,1 1 1,-2 1-1,2 1-90,-12-8 20,-1 0 0,1 0-1,-1 0 1,1 0 0,-1 0 0,0 0-1,0 1 1,0-1 0,0 1-1,-1-1 1,1 1 0,-1 0 0,1 0-1,-1 0 1,0 0 0,0 0-1,0 0 1,0 0 0,-1 0 0,1 0-1,-1 0 1,0 0 0,0 0 0,0 0-1,0 1 1,-1-1 0,1 0-1,-1 0 1,0 2-20,-5 7 47,1-1 0,-2 1 0,1-1-1,-1-1 1,-1 1 0,0-1 0,-1 0-1,0-1 1,0 0 0,-1 0-47,-3 2 6,1-1 1,-2-1-1,1 0 0,-1 0 1,-1-1-1,0-1 0,-10 3-6,-85 20-234,117-40-1,-2 7 229,0 1 1,0 0 0,0 0-1,0 0 1,1 0-1,-1 1 1,0 0-1,1 0 1,-1 1 0,0 0-1,1 0 1,-1 0-1,5 1 6,13 1-33,0 2-1,16 5 34,-1 0-11,117 20 245,-153-28-228,1-1 0,-1 1 0,1 0 0,-1-1 0,0 1 1,1 0-1,-1 1 0,0-1 0,0 0 0,0 1 0,0-1 0,0 1 0,0-1 0,0 1 0,-1 0 0,1 0 0,-1 0 0,1 0 0,-1 0 0,1 1-6,-1-1 6,-1 0 0,1 0-1,-1 0 1,0 0-1,1 1 1,-1-1 0,0 0-1,0 0 1,0 0-1,0 0 1,-1 0 0,1 1-1,-1-1 1,1 0 0,-1 0-1,0 0 1,0 0-1,1 0 1,-1 0 0,-1-1-1,1 1 1,0 0 0,0 0-1,-1 0-5,-8 9 20,0 0 0,-1 0-1,-1-1 1,1-1 0,-1 0 0,-1 0-1,0-1 1,0-1 0,0 0 0,-10 2-21,-13 5 64,0-2-1,-1-1 0,-26 3-62,40-9-4,-51 9-57,67-13-136,0-1 0,0 1 0,0-1-1,0-1 1,0 1 0,0-1 0,0 0 0,-5-2 197,7 1-344,1-1 0,-1 1 1,1-1-1,0 0 0,0 0 1,0 0-1,1 0 0,-2-2 344,4 4-173,-37-33-7784</inkml:trace>
  <inkml:trace contextRef="#ctx0" brushRef="#br0" timeOffset="-8360.042">1065 3466 2944,'2'0'0,"-1"-1"0,1 0 0,0 0 0,0 1 0,-1-1 0,1 0 0,0 0 0,-1-1 0,1 1-1,-1 0 1,1 0 0,-1-1 0,0 1 0,0-1 0,1 1 0,-1-1 0,0 0 0,0-1 0,16-38 11,-1 5 107,-8 26 384,1 1 1,1 1-1,0 0 0,0 0 1,0 0-1,1 2 1,0-1-1,0 1 0,10-3-502,25-16 599,3-9 63,-1-2 0,14-16-662,-26 21 21,0 2 0,2 1 0,1 2 0,2 1-21,-3 8 3,0 2 0,0 1 0,2 2 0,-1 2 0,1 1 0,1 2 0,10 1-3,-38 5 27,1 0 0,-1 1 0,1 0 0,-1 1 0,1 0 0,-1 1-1,11 4-26,12 4 103,-1 2-1,4 3-102,7 3 226,-11-13 6,-33-5-221,1 0 1,-1 0 0,0 0 0,0 0-1,1 0 1,-1 0 0,0 1 0,0-1-1,0 1 1,0 0 0,0-1 0,0 1-1,0 0 1,0 0 0,0 0 0,0 1 0,0-1-1,0 0 1,-1 1 0,1-1 0,-1 1-1,2 0-11,15 43-1258,-10-25-5142</inkml:trace>
  <inkml:trace contextRef="#ctx0" brushRef="#br0" timeOffset="-7938.807">1834 2739 3456,'25'-35'453,"1"2"1,2 1-1,2 0 0,30-24-453,-33 34 220,32-27 1062,21-10-1282,-60 45 152,0 2-1,1 0 0,1 2 1,0 0-1,0 1 1,5 0-152,-10 4-22,-1 0 1,1 0 0,0 2-1,0 0 1,1 1 0,-1 0-1,0 2 1,1 0 0,15 3 21,15 2-3264,-27-5 960</inkml:trace>
  <inkml:trace contextRef="#ctx0" brushRef="#br0" timeOffset="-6782.799">2919 1976 11008,'0'0'128,"0"0"0,0 0 0,8-3-22,40-13 157,1 2 1,0 2-1,47-5-263,-94 17 1,1-1 1,-1 1-1,1 0 1,-1 0 0,1 0-1,-1 0 1,1 0-1,-1 1 1,0-1-1,1 1 1,-1-1 0,1 1-1,-1 0 1,0 0-1,0 0 1,1 0-1,-1 0 1,2 2-2,-3-1 4,0-1-1,0 1 1,1-1 0,-1 1-1,0 0 1,-1-1 0,1 1-1,0 0 1,0 0 0,-1 0 0,1 0-1,-1 0 1,0 0 0,1 0-1,-1 0 1,0 0 0,0 0-1,0 0-3,-2 11 23,0-1-1,-1 0 0,0 1 1,-1-1-1,0-1 0,-3 5-22,5-10 6,-7 13-258,0-1 0,-2 0 0,0-1 0,0 0 0,-2-1-1,-2 2 253,-3 4-1260,-12 18-5161</inkml:trace>
  <inkml:trace contextRef="#ctx0" brushRef="#br0" timeOffset="-6423.654">3401 1635 13056,'-16'14'0,"15"-14"0,0 1 0,0 0 0,0-1 0,0 1 0,0 0 0,0 0 0,1-1 0,-1 1 0,0 0 0,0 0 0,1 0 0,-1 0 0,1 0 0,-1 0 0,1 0 0,-1 0 0,2 0 0,-1 0 0,1 0 0,-1 0 0,1 0 0,-1 0 0,1 0 0,0 0 0,-1 0 0,1 0 0,0 0 0,0 0 0,0 0 0,-1 0 0,1-1 0,0 1 0,0 0 0,0-1 0,0 1 0,1 0 0,3 3-5,0 0 1,0 0 0,-1 0-1,1 1 1,-1 0 0,0 0-1,-1 0 1,1 1 0,-1-1-1,0 1 1,0 0 0,1 5 4,4 12-36,-2 0 1,4 23 35,-4-18-5,44 277-379,-50-304 368,-1-1 1,1 1 0,0 0 0,0-1-1,0 1 1,0 0 0,1-1 0,-1 1 0,0-1-1,0 1 1,0 0 0,0-1 0,1 1-1,-1-1 1,0 1 0,1-1 0,-1 1-1,0 0 1,1-1 0,-1 1 0,1-1-1,-1 0 1,0 1 0,1-1 0,-1 1 0,1-1-1,0 1 16,0-2-16,0 1 0,-1 0 0,1-1 0,0 1 1,0-1-1,-1 1 0,1-1 0,0 1 0,-1-1 0,1 0 0,0 1 0,-1-1 0,1 0 0,-1 1 0,1-1 0,-1 0 0,0 0 0,1 0 16,25-54-326,-16 33 220,-7 16 74,1 0 0,0 0 0,1 0 0,-1 0 0,1 1 0,0 0 0,1 0 0,-1 0 0,1 1 0,0-1 0,0 1 0,2 0 32,-4 1-72,0 0-1,0-1 1,-1 1 0,1-1-1,-1 1 1,0-1-1,2-4 73,-1 3-415,-1 1 0,1-1 0,-1 1-1,1 0 1,1 0 0,-1 0 0,2-1 415,13-9-4800</inkml:trace>
  <inkml:trace contextRef="#ctx0" brushRef="#br0" timeOffset="-6094.111">3291 2328 8192,'15'-11'0,"6"-5"384,-6 9 0,-5-3 512,9-1 128,3 0-512,18-8 128,15-10-512,-6 12 128,4 0-128,-13 6 128,-6 5-512,-8 2 128,-1 3-8704</inkml:trace>
  <inkml:trace contextRef="#ctx0" brushRef="#br0" timeOffset="-5719.259">3327 2294 7168,'5'6'317,"-1"1"-1,0 0 1,0 0 0,-1 0 0,0 1-1,0-1 1,-1 1 0,0-1 0,0 1 0,0 4-317,-1-2 414,2-1 0,-1 1 0,1-1 1,1 1-1,0-1 0,2 3-414,-4-9 67,1 0 1,-1 0-1,1-1 0,0 1 1,0-1-1,0 0 0,0 0 1,0 0-1,1 0 1,-1 0-1,1-1 0,-1 0 1,1 1-1,0-1 0,-1-1 1,1 1-1,0 0 0,0-1 1,-1 0-1,1 0 1,0 0-1,0 0 0,-1-1 1,3 0-68,16-1 77,-1-2 0,1 0 1,13-6-78,-26 8 71,28-10-583,-1-2 0,0-1 0,-1-2 0,27-16 512,-28 15-8597</inkml:trace>
  <inkml:trace contextRef="#ctx0" brushRef="#br0" timeOffset="-5718.259">3352 2472 10368,'15'-6'0,"8"-7"0,11-4 128,9-10-128,6 5 128,6-3-128,-8 4 0,-1-1-7552</inkml:trace>
  <inkml:trace contextRef="#ctx0" brushRef="#br0" timeOffset="-5391.211">3673 1631 12928,'17'4'0,"8"-2"0,-8-10 0,2-7 0,9-8 0,10 1 0,-2-9 128,1-3-128,3 6 0,4-1 0,-7 9 0,-3 3-4480,-9 5 0,0 1 2944</inkml:trace>
  <inkml:trace contextRef="#ctx0" brushRef="#br0" timeOffset="-5063.717">3798 1601 5248,'4'31'1526,"-2"1"0,-1 5-1526,4 39 2964,-5-73-2859,0 0 1,0-1 0,0 1 0,1 0-1,-1-1 1,1 1 0,0-1 0,0 1-1,0-1 1,0 1 0,0-1 0,0 1 0,1-1-1,-1 0 1,1 0 0,0 0 0,0 1-106,0-2 34,0-1 0,-1 1 0,1 0 0,0-1 0,0 1 0,0-1 0,0 0 0,0 0 0,0 0 0,0 0 0,0 0 0,0 0 0,0 0 0,0-1 0,0 1 0,0-1 1,0 1-1,0-1 0,-1 0 0,1 0 0,0 0 0,0 0 0,-1 0-34,54-27 412,-1-2 1,29-24-413,-8 6 178,-64 41-733,0 0 0,0 1 1,0 0-1,1 1 0,8-2 555,11-1-8106</inkml:trace>
  <inkml:trace contextRef="#ctx0" brushRef="#br0" timeOffset="-4720.047">3764 2034 9472,'15'-18'0,"6"-22"896,-8 40 0,-7 17-512,12-10 128,7 3-128,13-22 128,5-5-384,6 0 128,4-3 0,-9 3 0,-8-1-128,-4 7 128,-8 0-1408,-7 3 128,2-3-7424</inkml:trace>
  <inkml:trace contextRef="#ctx0" brushRef="#br0" timeOffset="-4392">3909 2091 7808,'10'-7'98,"0"2"334,-10 6-403,1-1 0,-1 0 0,1 1 0,-1-1 0,1 1 0,-1 0 0,1-1 0,-1 1 0,1-1 0,-1 1 0,0 0-1,1-1 1,-1 1 0,0 0 0,0-1 0,1 1 0,-1 0 0,0 0 0,0-1 0,0 2-29,7 33 1138,-4-19-321,0-1 1,1 0-1,3 8-817,-6-19 67,1 0-1,-1-1 0,1 1 0,0-1 1,0 0-1,0 0 0,0 0 0,1 0 1,-1 0-1,1 0 0,0 0 1,0-1-1,0 0 0,0 1 0,0-1 1,2 1-67,-1-1 38,-1-1 0,1 1 0,0-1 0,0 1 0,0-1 0,-1-1 0,1 1 0,0 0 0,0-1 0,0 0 1,0 0-1,0 0 0,1 0-38,2-2 39,-1 0 0,1 0 0,-1 0 0,0-1 0,1 0 0,-1 0 0,3-3-39,13-8 47,-14 9-41,0-1 1,0 2 0,1-1 0,-1 1-1,1 0 1,0 1 0,0 0 0,0 0-1,0 1 1,0 0 0,1 1 0,2-1-7,2 3-601,0-2 0,0 0 0,1 0 0,-2-1 0,1-1 0,9-3 601,30-11-7146</inkml:trace>
  <inkml:trace contextRef="#ctx0" brushRef="#br0" timeOffset="41217.791">4206 2822 10752,'0'0'0,"0"0"0,0 0 0,45 0 0,-11 6 128,8-4-4480,-12 2 128,1-2 3968</inkml:trace>
  <inkml:trace contextRef="#ctx0" brushRef="#br0" timeOffset="41545.839">4119 3248 8448,'0'0'192,"0"0"256,0 0 170,0 0 449,2 14 42,21 142-239,6 45 515,-24-153-1148,-3 1 0,-1 0 0,-4 8-237,3-23-9984,0-34 7936</inkml:trace>
  <inkml:trace contextRef="#ctx0" brushRef="#br0" timeOffset="41872.906">4527 3307 9216,'0'0'128,"-5"-6"128,-9-5 512,9 5 128,1-1-256,10 3 128,3 2-384,16-7 0,9-3-256,7-1 128,8-10-128,-5 12 0,-4 1 0,-6 9 0,-4 2-1024,-7 5 128,-3 0-8064</inkml:trace>
  <inkml:trace contextRef="#ctx0" brushRef="#br0" timeOffset="42232.289">4429 3782 3200,'107'76'2709,"-95"-69"-2295,0-1-1,1 0 1,0 0-1,1-2 1,-1 1-1,1-2 1,0 0-1,0 0 1,0-1-1,0-1 1,0-1-1,0 0 1,5-1-414,-16 1 35,-1 0-1,1-1 1,-1 1-1,0-1 1,1 0-1,-1 0 1,0 0-1,0 0 1,0 0 0,1 0-1,-1-1 1,0 1-1,-1-1 1,1 1-1,0-1 1,0 0 0,-1 0-1,1 0 1,-1 0-1,1 0 1,-1 0-1,0 0 1,0 0-1,0 0 1,1-2-35,1-5 62,0 0 0,0-1 1,-1 1-1,0 0 0,-1-1 0,0-1-62,1-17 34,-2 1 0,-1 0 0,-1 0 0,-1-1 0,-1 2 0,-2-1 0,-8-23-34,-13-28 359,-35-69-359,-8-22 226,58 136-202,2-2-1,1 1 1,1-2 0,2 0-24,5 27 0,0-1 0,0 0 0,1 1 0,1-1 0,-1 1 0,1-1 0,1 0 0,0 1 0,0 0 0,1-1 0,0 1 0,1 0 0,0 1 0,0-1 0,1 1 0,0-1 0,0 1 0,1 1 0,0-1 0,0 1 0,1 0 0,0 0 0,0 1 0,1 0 0,0 1 0,0-1 0,0 1 0,1 1 0,-1 0 0,1 0 0,0 0 0,32-9-1600,-2 1-6400</inkml:trace>
  <inkml:trace contextRef="#ctx0" brushRef="#br0" timeOffset="53186.096">5616 3538 9472,'0'0'128,"-3"-8"42,-1-3-135,0 3 129,1-1-1,0 0 1,0 0-1,1 0 1,0-1-164,1 7 45,1 0 1,0 0 0,0 0 0,0 1 0,0-1 0,0 0 0,1 0 0,-1 0 0,1 0 0,0 0 0,0 0 0,0 0 0,0 1-1,0-1 1,0 1 0,1-1 0,0 1 0,-1-1 0,1 1 0,1-1-46,6-6 67,2 0 0,-1 0 0,2 1 0,-1 1 0,1 0 1,0 1-1,0 0 0,0 0 0,1 1 0,11-2-67,0 1 71,1 0-1,-1 2 1,1 1-1,0 1 1,12 1-71,-33 1 14,-1-1 0,0 1 0,0 0 1,0 1-1,0-1 0,0 1 0,0-1 0,0 1 0,0 0 0,0 0 1,0 0-1,-1 0 0,1 1 0,0-1 0,-1 1 0,1 0 0,1 1-14,-2-1 12,-1 0-1,0 0 1,0 0-1,0 1 0,0-1 1,0 0-1,-1 0 0,1 1 1,-1-1-1,1 0 1,-1 1-1,0-1 0,0 1 1,0-1-1,0 0 0,-1 1 1,1-1-1,0 0 0,-1 1 1,0-1-1,1 0 1,-2 2-12,-4 13 44,-1 0 1,0-1-1,-1 1 1,-1-2-1,-1 1 1,-4 4-45,-24 31 240,-8 5-240,36-44 5,-58 58-1819,49-50-6100</inkml:trace>
  <inkml:trace contextRef="#ctx0" brushRef="#br0" timeOffset="53514.144">6134 3222 9984,'-20'15'55,"-5"3"442,2 1 0,0 1 0,-4 5-497,20-17 129,0 1 0,0-1 1,1 1-1,0 1 0,0 0 0,1-1 0,0 2 0,1-1 0,0 0 0,-1 8-129,3-9 45,0 1 0,1 0 0,1 0 0,-1-1-1,1 1 1,1 0 0,0 0 0,0-1 0,1 1 0,0 0 0,1-1 0,0 0 0,1 1-1,-1-1 1,2-1 0,-1 1 0,1 0 0,2 0-45,2 5 15,2 0-1,0-1 1,0 0-1,1-1 1,1 0-1,0-1 1,0 0-1,1-1 1,15 8-15,-25-17-427,-1 1 0,1 0 1,0-1-1,-1 0 0,1 0 1,0 0-1,0 0 0,0-1 1,0 0-1,0 1 0,-1-1 1,2-1 426,22 1-5312</inkml:trace>
  <inkml:trace contextRef="#ctx0" brushRef="#br0" timeOffset="53841.902">6468 2858 13440,'0'0'0,"0"0"-128,16 72 128,8 44 384,-5-10 0,-4 4-256,-5 7 128,-3 2 0,-5-11 0,2-15-128,-4-21 128,0-13-1536,0-16 0,0-3-7552</inkml:trace>
  <inkml:trace contextRef="#ctx0" brushRef="#br0" timeOffset="54341.784">6419 2955 13184,'41'-47'59,"-34"37"-23,0 1 0,1 0 0,0 0 0,1 1 0,0 0 0,0 0 0,0 1 1,1 1-1,8-5-36,-6 5 85,1 1 0,1 1 0,-1 0 0,1 0 0,-1 1 0,1 1 0,0 0 1,0 1-1,0 1 0,0 0 0,0 1 0,0 0 0,0 1 0,2 1-85,-8-1 34,0 0-1,-1 1 0,1-1 1,-1 1-1,0 1 1,0-1-1,0 1 0,0 0 1,-1 1-1,1 0 1,-1 0-1,-1 0 0,1 1 1,-1 0-1,1 0 1,-2 0-1,1 1 0,-1-1 1,0 1-1,0 0 1,-1 0-1,0 1 0,0-1 1,-1 1-1,1 2-33,-1-2 12,-1 0-1,0 0 1,0 1-1,0-1 1,-1 1-1,-1-1 1,1 1-1,-1-1 1,-1 0-1,0 1 1,0-1-1,0 0 1,-2 3-12,-2 1 26,1 0 0,-2-1 1,0 0-1,0-1 1,-1 1-1,0-1 1,0-1-1,-5 4-26,-20 15 75,-1-1-1,-1-1 1,-2-2-1,-29 14-74,51-30 3,10-5-3,-10 6 0,0 0 0,0-1 0,-1-1 0,0 0 0,-1-1 0,-11 2 0,28-8 0,0 0 0,0 0 0,-1 1 0,1-1 0,0 0 0,0 0 0,-1 0 0,1 0 0,0 0 0,0 1 0,-1-1 0,1 0 0,0 0 0,-1 0 0,1 0 0,0 0 0,0 0 0,-1 0 0,1 0 0,0 0 0,-1 0 0,1 0 0,0 0 0,0 0 0,-1 0 0,1-1 0,0 1 0,0 0 0,-1 0 0,1 0 0,0 0 0,0 0 0,-1-1 0,1 1 0,0 0 0,0 0 0,0 0 0,-1-1 0,1 1 0,0 0 0,0 0 0,0-1 0,0 1 0,-1 0 0,1 0 0,0-1 0,13-10 0,20-6-29,2 1 1,0 2-1,1 1 1,0 2-1,0 1 1,1 2-1,1 1 1,-1 3 0,35-1 28,-64 5 6,0 0 0,1 0 1,-1 1-1,0 0 0,1 0 1,-1 1-1,0 0 0,0 1 1,0 0-1,-1 0 0,1 0 1,-1 1-1,0 0 0,0 1 1,0 0-1,2 2-6,-1 0 11,0 1 0,-1 0 0,0 0 0,-1 0 0,1 1 1,-2 0-1,1 0 0,-1 1 0,-1 0 0,0 0 0,0 0 0,1 6-11,0 3 33,-1 0 1,0 0-1,-2 0 0,0 1 0,-1-1 0,-2 20-33,-8 29-2609,2-37-6735</inkml:trace>
  <inkml:trace contextRef="#ctx0" brushRef="#br0" timeOffset="58155.437">7383 3282 11136,'9'-7'56,"7"-6"248,-15 13-290,0 0 0,0 0 0,-1-1 0,1 1 0,0 0 0,-1 0 0,1 0 0,0 1 0,0-1 0,-1 0 0,1 0 0,0 0 1,-1 0-1,1 1 0,0-1 0,-1 0 0,1 1 0,0-1 0,-1 0 0,1 1 0,-1-1 0,1 1 0,-1-1 0,1 1 0,-1-1 0,1 1 0,-1-1 1,1 1-1,-1 0-14,9 11 197,0 1 0,-2 0 0,1 0 0,-2 0 0,0 1 0,0 0 1,-1 0-1,-1 1 0,1 6-197,3 26 984,-1 0 1,-2 17-985,-3-30 97,1-3-8311,-3-31 4012</inkml:trace>
  <inkml:trace contextRef="#ctx0" brushRef="#br0" timeOffset="58499.257">7705 3222 11008,'-12'17'0,"-7"6"0,8-12 128,2-7-128,1 3 0,8-1 384,-6 22 0,1 22 256,-1 18 128,-3 13-256,-16-3 128,-9 3-256,0-3 0,-4-10-128,4-3 0,-4-9-384,14-6 128,-1-3-11264</inkml:trace>
  <inkml:trace contextRef="#ctx0" brushRef="#br0" timeOffset="59060.657">5578 4347 11264,'-1'0'3,"0"1"0,0-1 0,0 1 0,0 0 0,-1 0 0,1-1 0,0 1 1,0 0-1,1 0 0,-1 0 0,0 0 0,0 0 0,0 0 0,1 0 0,-1 0 1,0 1-1,1-1 0,-1 0 0,1 0 0,0 1 0,-1-1 0,1 0 0,0 1-3,-4 7 57,-12 24 222,2 1 0,1 0 1,2 1-1,1 1 0,1-1 1,3 1-1,1 1 0,0 21-279,4-29 133,1 1 0,2 0 0,1-1-1,1 1 1,2-1 0,1 0 0,1-1 0,1 1-1,2-2 1,12 24-133,7 1-33,2-1 1,14 15 32,-9-14-1705,-3-4-7255</inkml:trace>
  <inkml:trace contextRef="#ctx0" brushRef="#br0" timeOffset="59435.721">5888 4860 11008,'21'19'93,"-21"-18"-88,1-1 0,-1 1 0,1-1 0,-1 0 0,0 1 0,1-1 0,-1 0 0,1 0 0,-1 1 0,1-1 0,0 0 0,-1 0 0,1 0 0,-1 1 0,1-1 1,-1 0-1,1 0 0,-1 0 0,1 0 0,0 0 0,-1 0 0,1 0 0,-1-1 0,1 1 0,-1 0 0,1 0 0,-1 0 0,1 0 0,0-1 0,-1 1 0,1 0 0,-1-1 0,0 1 0,1 0 0,-1-1 0,1 1 0,-1 0 0,1-1 0,-1 1 0,0-1 1,1 1-1,-1-1 0,0 1 0,0-1 0,1 0-5,-1 0 30,7-15 159,0 0 0,0 1-1,1 0 1,1 1-1,1 0 1,0 0-1,0 1 1,2 0 0,0 0-189,-3 4 90,0 2 0,0 0 0,1 0 0,0 0 0,0 1 1,10-3-91,-18 7 17,0 1 0,0 1 1,1-1-1,-1 0 1,0 0-1,1 1 1,-1-1-1,1 1 1,-1 0-1,0 0 1,1 0-1,-1 0 1,1 0-1,-1 1 0,1-1 1,-1 1-1,0-1 1,1 1-1,-1 0 1,0 0-1,1 0 1,-1 0-1,0 0 1,0 1-1,0-1 0,0 1 1,0-1-1,-1 1 1,1 0-1,0-1 1,-1 1-1,1 0 1,-1 0-1,1 0 1,0 2-18,2 5 35,-1-1 0,0 1 1,0 0-1,-1 0 0,0 0 1,-1 0-1,1 0 0,-2 0 1,0 1-1,0-1 1,0 0-1,-1 0 0,0 0 1,-3 8-36,2-4 40,-2-1 0,1 1 0,-2 0 0,0-1 0,0 0 0,-1 0 0,0 0 0,-1-1 0,-1 0 1,0 0-41,-2 1-114,0-1 1,-1-1 0,0 1 0,-1-2 0,0 0 0,0 0 0,-1-1 0,0-1 0,-1 0 0,-7 3 113,19-10-137,1 1-248,0-1-1,0 1 1,0-1-1,-1 1 0,1-1 1,0 0-1,-1 1 1,1-1-1,0 0 0,-1 0 1,1 0-1,0 0 0,-1 0 1,1 0-1,0 0 1,-1-1-1,1 1 0,0 0 1,-1-1-1,1 1 0,-1-2 386,-8-3-2794</inkml:trace>
  <inkml:trace contextRef="#ctx0" brushRef="#br0" timeOffset="59764.943">6270 4504 10624,'0'10'99,"0"0"-1,0-1 1,-1 1 0,0 0 0,-1 0 0,0-1 0,0 1 0,-1-1 0,-1 0 0,0 0 0,-3 6-99,-1 0 227,0 1 1,0-1-1,2 1 1,0 1-1,0-1 1,2 1-1,0 0 1,1 0 0,1 0-1,0 0 1,2 0-1,0 17-227,1-24 82,-1 0 1,2 0-1,-1 1 0,2-1 0,-1 0 0,1 0 1,2 3-83,-3-9-56,0-1 1,0 1-1,0-1 1,1 0-1,-1 0 1,1 0 0,0 0-1,0 0 1,0-1-1,0 1 1,1-1-1,-1 1 1,0-1 0,1-1-1,0 1 1,-1 0-1,1-1 1,0 0-1,0 0 1,3 1 55,2-1-1512,-1 0 0,1 0 0,0-1 0,0 0 0,0-1 0,-1 0 0,1 0 0,4-2 1512,32-5 619</inkml:trace>
  <inkml:trace contextRef="#ctx0" brushRef="#br0" timeOffset="60108.028">6618 4849 13568,'-8'17'0,"-3"11"0,-2 2 0,1 2 0,-1 3 0,2-5 0,-2 8 0,3-4 0,1-6 0,3-3-2304,0-8 0,1 0-3456</inkml:trace>
  <inkml:trace contextRef="#ctx0" brushRef="#br0" timeOffset="60451.696">6852 4686 14080,'0'11'0,"4"4"0,7-7 128,4 1-128,2 8 128,-5 0-128,7 8 128,5 3-128,-5 6 128,-4 6-128,-2-8 128,-5-7-384,0-4 128,-3-4-10112</inkml:trace>
  <inkml:trace contextRef="#ctx0" brushRef="#br0" timeOffset="60452.696">7236 4606 16639,'0'17'0,"0"12"0,6-10 128,-1 3-128,-1 14 128,-4 6-128,-13 15 128,-8 9-128,-9 2 0,-8 2 0,-9 4 0,-4-2 0,9-15 128,8-12-128,8-16 0,7-10-1407,5-4-1,3-2-8576</inkml:trace>
  <inkml:trace contextRef="#ctx0" brushRef="#br0" timeOffset="60773.02">7372 4436 14848,'2'1'17,"0"0"0,1 0 1,-1 0-1,0 0 0,1 0 1,-1 0-1,0-1 0,1 1 1,-1-1-1,1 0 0,-1 1 1,3-1-18,18 3 218,-11 1-95,-1 1 0,0 1 0,0 0 0,0 0 0,-1 1 0,0 0 0,0 1 0,-1 0 0,5 6-123,9 9 214,-2 1 0,0 1 0,-1 2-214,-12-15 44,0-1-1,-1 1 1,-1 0-1,0 1 0,-1-1 1,0 1-1,-1 0 1,0 0-1,-1 1 0,-1-1 1,0 1-1,0-1 0,-2 1 1,0 0-1,0-1 1,-2 6-44,-1 1-66,-1 0 1,-1-1 0,-1 0 0,-1 0 0,0 0 0,-2-1 0,0 0-1,0-1 1,-2 0 0,-11 13 65,-54 63-9002,42-54 4650</inkml:trace>
  <inkml:trace contextRef="#ctx0" brushRef="#br0" timeOffset="62639.22">7977 3137 9216,'0'0'0,"0"0"0,0 0 128,0 0 640,0 0 128,43 9-384,-14-9 128,1 0-256,21 0 0,7 2 0,1 2 0,2-4-128,-1 5 0,-1 3-256,-16-2 0,-1-1-10240</inkml:trace>
  <inkml:trace contextRef="#ctx0" brushRef="#br0" timeOffset="62982.652">8213 2981 12160,'0'14'0,"0"14"0,-4 21 128,-1 14-128,1 7 128,-2 9 0,2 12 128,-1 10-128,1-22 128,2-16-128,-2-7 128,4-8-3456,0-10 128,0-2-1152</inkml:trace>
  <inkml:trace contextRef="#ctx0" brushRef="#br0" timeOffset="63357.726">8457 2591 11136,'18'28'350,"-1"0"1,-1 1-1,-2 0 1,0 1-1,-3 1 0,0 0 1,3 21-351,-6-3 202,-3 0 0,-2 0 0,-2 0 0,-3 1-1,-1-1 1,-3 0 0,-4 13-202,-14 51 488,-4-2 0,-27 60-488,47-150 69,4-18-2,3-31 40,0-6-72,1 10-42,0 0 1,1 0 0,2 1 0,0-1-1,2 1 1,3-13 6,3 0-23,1 1 0,2 0 0,13-24 23,-22 48-14,2-1 1,0 1-1,0 0 1,1 1-1,0 0 0,1 0 1,0 0-1,0 1 1,1 1-1,1 0 1,0-1 13,-9 8 1,0-1 0,0 1 1,0 0-1,0 0 0,0 0 1,1 0-1,-1 0 0,0 0 1,0 1-1,1-1 0,-1 1 1,0-1-1,1 1 0,-1 0 1,0 0-1,1 0 0,-1 0 1,1 0-1,-1 1 0,0-1 1,3 1-2,-2 1 5,0 0 0,0-1 0,0 1 0,0 0 1,-1 1-1,1-1 0,0 0 0,-1 1 1,0-1-1,1 1 0,-1 0 0,0 0 1,1 2-6,3 7 26,0 1 1,0 0 0,-1 0-1,-1 1 1,0-1 0,1 10-27,0 0 40,-1-1 1,-1 1-1,-1 0 1,-1 0-1,-1-1 1,-1 1-1,-1 0 1,-1 0-1,-1-1 1,-4 15-41,-2-5-2283,1 2-7487</inkml:trace>
  <inkml:trace contextRef="#ctx0" brushRef="#br0" timeOffset="63764.212">8842 3489 10496,'5'3'114,"0"0"0,0-1 1,0 1-1,1-1 0,-1 0 1,0 0-1,1-1 0,-1 1 1,1-1-1,0-1 0,-1 1 1,1-1-1,0 0 0,-1 0 1,1-1-1,2 0-114,1-1 221,0-1 0,0 0 0,0-1 0,-1 0 0,1 0 0,-1-1 0,0 0 0,0-1 0,4-3-221,1-1 121,-1-1-1,0 0 1,0-1-1,-1 0 1,5-7-121,-13 15 21,0 0 0,-1 0 0,1 0 0,-1 0 0,0 0 0,0-1 0,0 1 1,-1 0-1,1-1 0,-1 0 0,0 1 0,0-1 0,-1 0 0,0 1 0,1-1 0,-2 0 0,1 1 0,0-1 0,-1 0 0,0 0 1,0 0-22,-1-1-8,-1 0 1,0 0-1,0 0 1,0 0-1,-1 0 1,1 1-1,-1-1 1,-1 1-1,1 0 1,-1 0-1,0 1 1,0-1-1,0 1 1,0 0 0,-1 1-1,0-1 1,0 1-1,0 0 1,0 0-1,-4 0 8,8 2-4,0 0 1,1 1-1,-1-1 0,0 1 1,0-1-1,0 1 0,0 0 0,0 0 1,0 0-1,0 0 0,0 0 0,0 0 1,0 0-1,0 1 0,0-1 0,0 1 1,0 0-1,0-1 0,0 1 1,-1 1 3,0 0-12,0 0 1,0 1 0,0-1 0,1 1 0,-1 0 0,1-1-1,0 1 1,-1 0 0,1 1 0,1-1 0,-1 1 11,-4 9-33,0 0 0,1 1 0,1 0 0,0 0 0,0 8 33,0 8 102,0-1 0,3 1 1,0 0-1,2 0 1,3 17-103,-3-38 41,0-1 1,1 0-1,0-1 1,0 1-1,1 0 1,0-1-1,0 1 1,1-1-1,3 5-41,-5-10 26,-1 1 0,1-1 0,-1 0 0,1 0 0,0 0 0,0 0 0,0 0 0,0-1 0,0 1 0,0-1 0,0 1-1,1-1 1,-1 0 0,0 1 0,1-1 0,-1-1 0,1 1 0,0 0 0,-1-1 0,1 1 0,0-1 0,-1 0 0,1 1 0,0-1 0,-1-1 0,1 1 0,0 0 0,-1-1 0,1 1-1,0-1-24,8-3-184,-1 0 1,1-1 0,-1 0-1,10-6 183,35-31-10534,-34 22 8358</inkml:trace>
  <inkml:trace contextRef="#ctx0" brushRef="#br0" timeOffset="64201.01">9375 3174 12160,'-2'-39'560,"2"29"177,5 31-114,-2-5-358,13 68 1530,1 36-1795,-14-92 143,-2-1 1,-1 1 0,-1 0 0,-2 0-1,0-1 1,-5 11-144,0 2 384,8-40-380,0 0 1,-1 0-1,1 0 0,0 0 1,0 0-1,0 0 0,0 0 0,0 0 1,0 0-1,0 0 0,0 0 1,0 0-1,0 0 0,0 0 0,-1 0 1,1 0-1,0 0 0,0 0 1,0 0-1,0 0 0,0 0 0,0 0 1,0 0-1,0 0 0,0 0 1,0 0-1,-1 0 0,1 0 0,0 0 1,0 0-1,0 0 0,0 0 1,0 0-1,0 0 0,0 1 0,0-1 1,0 0-1,0 0 0,0 0 1,0 0-1,0 0 0,0 0 0,0 0 1,0 0-1,0 0 0,-1 0 1,1 0-1,0 1 0,0-1 0,0 0 1,0 0-1,0 0 0,0 0 1,0 0-1,0 0 0,0 0 0,0 0 1,0 0-1,1 1-4,-7-14 121,-4-21 17,1-22-47,0-28-91,8 64 10,1 1-1,0 0 1,2 0 0,0 0 0,1 0-1,3-9-9,-4 23 4,0 0-1,0 1 1,0 0-1,0-1 1,1 1-1,-1 0 1,1 0-1,0 0 1,0 0-1,1 1 0,-1-1 1,1 1-1,0 0 1,0 0-1,0 0 1,0 1-1,4-3-3,-5 4 3,0 0 1,0-1-1,0 1 0,0 1 0,1-1 1,-1 0-1,0 1 0,0 0 0,1-1 1,-1 1-1,0 0 0,0 1 0,1-1 0,-1 1 1,0-1-1,0 1 0,0 0 0,0 0 1,0 0-1,0 1 0,0-1 0,0 1 1,0 0-1,-1-1 0,1 1 0,0 1 1,-1-1-1,2 2-3,3 4 22,0 0 0,-1 1 0,0-1 0,0 2 0,-1-1 0,0 1 0,-1-1 0,2 5-22,25 89 286,-4-13-3116,-15-59-8007</inkml:trace>
  <inkml:trace contextRef="#ctx0" brushRef="#br0" timeOffset="80467.621">8512 5286 10752,'0'0'128,"0"0"21,0 0 64,0 0-42,-3 10 21,-10 39-127,4-21-4,2 0 1,1 1 0,1-1-1,2 1 1,0 4-62,3-26 14,0 0 1,0 0-1,1 0 0,-1 0 1,2-1-1,-1 1 1,1 0-1,0 0 0,0-1 1,1 1-1,0-1 1,0 0-1,0 1 0,1-2 1,0 1-1,0 0 1,1-1-1,-1 0 0,1 0 1,0 0-1,1 0 1,-1-1-1,6 3-14,-7-5 8,0 0 0,0-1 0,0 0 0,0 1 1,0-2-1,0 1 0,0 0 0,1-1 0,-1 0 0,0 0 0,0 0 0,1 0 0,-1-1 1,0 1-1,0-1 0,0-1 0,0 1 0,0 0 0,1-1-8,4-2 13,-1 1 0,1-1-1,-1-1 1,0 1 0,-1-2-1,1 1 1,-1-1 0,2-2-13,5-7 22,-1-1-1,-1-1 1,0 0 0,-2-1-1,8-16-21,-11 22-1,-3 3 25,0 0 0,0 0 0,-1 0 0,-1 0 0,1-1 1,-1 1-1,-1-1 0,0 1 0,0-1 0,-1 0 1,0 1-1,-1-1 0,0 1 0,0-1 0,-1 0-24,1 8 6,0-1 0,1 1 0,-1 0 0,0 0 0,0 0-1,0 0 1,0 0 0,-1 0 0,1 0 0,-1 0 0,1 0 0,-1 0-1,1 1 1,-1-1 0,0 0 0,0 1 0,0 0 0,-2-2-6,-1 0 5,-1 1 1,0-1-1,0 1 1,0 0-1,0 1 1,0-1-1,-5 0-5,-1 1 4,-1 0 0,0 1 0,0 0-1,1 0 1,-1 2 0,0-1 0,-1 2-4,9-1 3,0 0 1,1 0-1,-1 0 0,1 0 1,0 1-1,-1 0 0,1 0 1,0 0-1,1 0 1,-1 0-1,1 1 0,-3 3-3,-27 22-1917,5-8-5699</inkml:trace>
  <inkml:trace contextRef="#ctx0" brushRef="#br0" timeOffset="80795.07">9041 5174 7424,'-15'-2'0,"-14"-7"1664,24 41 128,5 25-1280,-4-4 128,4 13-256,-6-1 0,-5 7-128,3 1 0,3 9-256,-1 1 128,2-1-1792,4-27 128,0-16-1920,6-20 0,2 4 2304</inkml:trace>
  <inkml:trace contextRef="#ctx0" brushRef="#br0" timeOffset="81123.118">9005 5479 9600,'6'-4'0,"3"-3"128,1 14 0,-5 10 0,1 4 128,0-4 0,3 19 0,0 14-128,1-5 0,3 2-512,-3-13 0,-1-1-6784</inkml:trace>
  <inkml:trace contextRef="#ctx0" brushRef="#br0" timeOffset="81466.825">9173 5320 9216,'-14'54'640,"10"-44"38,5-11-71,11-19 28,-5 12-405,3-3 14,0 0 0,1 1 0,0 0 1,0 1-1,1 0 0,3-1-244,-13 8 18,0 1 0,0 0 0,1 0 0,-1 0 0,0 0 0,1 0-1,-1 0 1,0 1 0,1-1 0,-1 1 0,1 0 0,-1-1 0,1 1 0,-1 0-1,1 0 1,-1 1 0,1-1 0,-1 1 0,0-1 0,1 1 0,-1 0 0,0-1-1,1 1 1,-1 1 0,0-1 0,0 0 0,0 0 0,0 1 0,0-1 0,0 1-1,0 0 1,0-1 0,-1 1 0,1 0 0,0 0 0,-1 0 0,0 0 0,0 1-1,1-1 1,-1 2-18,10 19-53,-2 0 0,-1 1-1,-1 0 1,-1 1 0,-1-1-1,-1 1 1,-2 0 0,0 0-1,-1 0 1,-3 23 53,1-45-116,1 0 0,-1 0-1,0 0 1,0 0 0,0 0 0,-1 0 0,1 0-1,-1 0 1,1-1 0,-1 1 0,0-1 0,0 1-1,0-1 1,0 0 0,-1 0 0,1 0 0,0 0 0,-1 0-1,0 0 1,1-1 0,-1 1 0,0-1 0,0 0-1,0 0 1,0 0 0,0 0 116,-9 3-330,-1 0 0,0-1-1,1-1 1,-1 0 0,-9-1 330,11-1-105,0 0 0,0-1 1,0 0-1,-3-2 105,-14-1 270,28 4-257,0 0-1,-1 0 1,1 0 0,0 0 0,0 1 0,0-1 0,0 0-1,-1 0 1,1 0 0,0 0 0,0 0 0,0 0 0,0 0 0,-1-1-1,1 1 1,0 0 0,0 0 0,0 0 0,0 0 0,0 0-1,-1 0 1,1 0 0,0 0 0,0 0 0,0 0 0,0 0-1,0 0 1,0-1 0,-1 1 0,1 0 0,0 0 0,0 0 0,0 0-1,0 0 1,0 0 0,0-1 0,0 1 0,0 0 0,0 0-1,0 0 1,0 0 0,0-1 0,0 1 0,0 0 0,0 0-1,0 0 1,0 0 0,0-1-13,7-5 379,16-5 162,77 9 333,-42-11-2279,-19 2-7003,-21 6 8899</inkml:trace>
  <inkml:trace contextRef="#ctx0" brushRef="#br0" timeOffset="81795.044">9425 5383 10880,'9'-12'0,"2"-14"384,-3 24 128,-2 4 0,3-2 0,1 3-384,5-12 128,5-10-128,7 2 128,3-6-256,-5 8 128,-5 8-4864,-3 3 128,-1 2 2944</inkml:trace>
  <inkml:trace contextRef="#ctx0" brushRef="#br0" timeOffset="81796.044">9425 5515 10880,'15'-7'0,"9"-14"0,-10 13 128,-5 2 0,-3 3 0,-1 3-128,18-6 128,7-5 256,-1 5 0,-1-2-256,-4 3 0,1-1-9088</inkml:trace>
  <inkml:trace contextRef="#ctx0" brushRef="#br0" timeOffset="82123.233">9634 5042 12032,'6'19'0,"4"7"512,3 3 128,2-1-256,0 0 128,4 6-128,-6 12 0,-3 5-128,-3-6 0,3 1-128,-1-10 0,-1-4-1152,-3-3 128,1 1-8704</inkml:trace>
  <inkml:trace contextRef="#ctx0" brushRef="#br0" timeOffset="82498.015">9474 5600 10880,'6'19'547,"-1"0"1,-1 0-1,0 0 1,-2 0-1,0 1 1,-1 6-548,0-23 110,-1 0 1,1-1-1,-1 1 0,1 0 0,0-1 1,0 1-1,0-1 0,0 0 1,1 1-1,-1-1 0,0 0 1,1 0-1,0 0 0,0 0 0,-1 0 1,1 0-1,0 0 0,1 0 1,-1-1-1,0 1 0,0-1 1,1 0-1,1 1-110,9 5 180,0-1-1,1-1 1,12 3-180,-10-2 60,5-1-91,0 0 1,1-1-1,-1 0 1,1-2-1,-1-1 1,1-1-1,3-1 31,-20 1-567,0-1-1,-1 0 0,1 0 0,0 0 1,0 0-1,-1-1 0,1 0 0,-1 0 0,0 0 1,1 0-1,-1-1 0,0 0 0,2-2 568,-1 2-576,37-24-4714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08:27.6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82 339 16895,'8'0'0,"5"0"0,4-3 0,-1 1 0,-2-1 0,-1 3 0,-2 10 0,-1 13 0,-6 12 128,-9 9 0,-4-4 0,-7-4-128,-9 9 128,-5 3-128,1-13 128,-6-9-640,17-17 128,-2-3-11519</inkml:trace>
  <inkml:trace contextRef="#ctx0" brushRef="#br0" timeOffset="331.115">323 147 16128,'-1'2'33,"1"1"0,-1-1 1,1 0-1,0 1 1,0-1-1,0 1 1,0-1-1,0 0 1,0 1-1,0-1 1,1 0-1,-1 1 1,1-1-1,0 0 1,0 0-1,0 1 0,0-1 1,0 0-1,0 0 1,1 0-1,-1 0 1,0 0-1,1-1 1,0 1-1,0 0-33,16 23 294,-1 8-40,-1 0 0,-1 1 0,4 22-254,-6-19 343,2 0 1,1-1-1,6 8-343,-23-47 1,1 0 1,-1-1-1,1 1 1,0 0-1,0 0 0,0 0 1,0 0-1,0 0 1,1-1-1,-1 1 1,1 0-1,0 0 0,0 0 1,0 0-1,0 0 1,1 1-1,-1-1 0,1 0 1,1-2-2,3-5-1,0 1 0,0-1 0,1 2-1,1-1 1,5-6 1,-2 7-76,0-1-1,1 2 0,-1-1 0,1 2 0,1-1 1,-1 2-1,1 0 0,0 0 0,1 1 0,2 0 77,-4 3-2730,0 1-7851</inkml:trace>
  <inkml:trace contextRef="#ctx0" brushRef="#br0" timeOffset="669.213">183 698 13056,'16'-1'0,"7"-8"384,-6 4 0,-4 4 256,23-9 128,9-5-384,0-5 128,-1-8-256,-3 6-1,-6 2-127,-5 11 128,-5 5-1919,-15 4 127,1 0-8064</inkml:trace>
  <inkml:trace contextRef="#ctx0" brushRef="#br0" timeOffset="1019.275">140 865 11904,'17'11'237,"-15"-9"-143,1 0 1,0-1 0,-1 1 0,1 0 0,-1 0 0,0 0-1,1 0 1,-1 1 0,0-1 0,0 0 0,0 1-95,2 5 200,1 0 0,0 0 0,1-1 0,0 0 0,0 0 0,0-1 0,1 0 0,0 0 0,0 0 0,1-1 0,-1 0 0,1 0 0,0-1 0,1 0 0,-1 0 0,3 0-200,0-1 98,0-1 0,0 0 1,0-1-1,0 0 0,0-1 1,1 0-1,-1 0 1,0-1-1,0-1 0,0 0 1,9-3-99,18-6 336,-1-2 1,25-14-337,-40 18 122,-22 9-123,20-8-96,-1-2-1,0 0 1,2-2 97,-15 8-794,0-1 0,0 1 0,0-2 1,-1 1-1,0 0 0,4-5 794,6-10-8725</inkml:trace>
  <inkml:trace contextRef="#ctx0" brushRef="#br0" timeOffset="1020.275">204 847 13696,'17'-2'0,"12"-6"128,6-3 128,6-3 0,2-1 0,5-4 0,12-3 128,4-8-2944,-4-4 0,-1-1-3968</inkml:trace>
  <inkml:trace contextRef="#ctx0" brushRef="#br0" timeOffset="1355.378">855 86 14592,'-2'4'19,"0"-1"0,0 1 1,0-1-1,0 1 0,-1-1 0,1 0 1,-1 0-1,0 0 0,0 0 1,-3 2-20,-19 22 212,21-22-165,1 1 0,1-1 1,-1 1-1,1 0 0,0 0 1,0 0-1,1 0 0,0 0 1,0 0-1,0 1 0,1-1 0,0 5-47,0-9 23,0 1-1,0-1 0,1 1 1,-1 0-1,1-1 0,0 1 0,-1-1 1,1 0-1,0 1 0,1-1 1,-1 0-1,0 0 0,1 1 1,-1-1-1,1 0 0,-1 0 0,1-1 1,0 1-1,0 0 0,0 0 1,0-1-1,0 0 0,1 1 0,-1-1 1,0 0-1,0 0 0,1 0 1,-1 0-1,1 0 0,-1-1 1,3 1-23,-2-1 21,0 0 1,0 0-1,0 0 1,-1 0-1,1 0 1,0-1-1,0 1 0,0-1 1,-1 0-1,1 0 1,-1 0-1,1 0 1,0 0-1,0-1-21,36-25 203,-27 18-88,-5 4-68,-1-1-1,1 1 0,-1-1 1,-1 0-1,1-1 1,-1 1-1,0-1 1,0 0-1,-1 0 0,0-1 1,0 0-1,-1 1 1,0-1-1,1-4-46,-3 8 2,0 0 0,-1 1-1,1-1 1,-1 0 0,0 0-1,0 1 1,0-1 0,-1 0-1,1 0 1,-1 0 0,0 1-1,0-1 1,0 1 0,-1-1-1,1 0 1,-1 1 0,0 0 0,0-1-1,0 1 1,0 0 0,0 0-1,-1 0 1,1 1 0,-1-1-1,0 1 1,0-1 0,0 1-1,0 0 1,0 0 0,-1 0-1,1 0 1,-4 0-2,2-1-318,-1 1 0,1 0-1,-1 1 1,0-1 0,0 1 0,1 0 0,-1 1-1,0-1 1,0 1 0,0 1 0,0-1 0,-4 1 318,-33 4-9152</inkml:trace>
  <inkml:trace contextRef="#ctx0" brushRef="#br0" timeOffset="1685.494">596 508 12416,'24'0'0,"19"-3"640,4-7 0,4-7 128,5-11 128,10-3-512,0-3 0,8-2-128,-12 8-1,-5-2-1662,-14 14 127,0-4-8448</inkml:trace>
  <inkml:trace contextRef="#ctx0" brushRef="#br0" timeOffset="1686.494">830 594 13184,'0'20'0,"3"15"384,1-7 0,-4-7 384,1 2 0,3-3-256,12 5 127,6 2-383,4-14 0,4-8-128,11 0 128,7-4 0,-2-11 0,2-11-128,-7-2 128,-3-4-768,-3-6 128,0 3-12287</inkml:trace>
  <inkml:trace contextRef="#ctx0" brushRef="#br0" timeOffset="2071.46">1217 172 15616,'5'8'10,"6"1"94,-10-9-94,0 0 0,0 0 1,0-1-1,-1 1 0,1-1 0,0 1 1,0-1-1,0 1 0,0-1 0,-1 0 1,1 1-1,0-1 0,-1 0 0,1 0 0,0 0 1,-1 1-1,1-1 0,-1-1-10,14-12 146,0 0-1,1 1 1,0 1-1,0 0 0,2 1 1,-1 1-1,1 0 1,1 1-1,0 1 1,0 1-1,13-4-145,-27 10 31,0 0-1,1 0 0,-1 0 1,1 0-1,-1 1 1,1-1-1,-1 1 1,1 0-1,-1 1 1,1-1-1,1 1-30,-4 0 18,0 0 0,0 0 0,0-1 0,0 1 0,0 1 0,0-1 0,0 0 0,0 0 0,-1 1 1,1-1-1,0 1 0,-1-1 0,0 1 0,1 0 0,-1 0 0,0-1 0,0 1 0,0 0 0,0 0 0,0 0 0,0 0 0,0 0 0,-1 0 0,1 2-18,2 10 73,-1 0 0,0-1 0,-1 1 0,-1 0 0,0 0 0,-2 7-73,-13 86 289,6-55-120,46-142 87,-27 69-254,0 0 0,0 0-1,2 1 1,1 1 0,0 0 0,2 1 0,0 0-1,1 1 1,0 1 0,2 0 0,-1 2-1,2 0-1,-17 11 4,0 2 0,0-1-1,1 0 1,-1 0 0,0 1 0,1-1-1,-1 1 1,1 0 0,0 0-1,-1 0 1,1 0 0,0 0-1,0 0 1,0 1 0,-1-1-1,1 1 1,0 0 0,0 0 0,0 0-1,0 0 1,0 1 0,-1-1-1,1 1 1,0 0 0,0-1-1,1 2-3,2 2 15,-1 0-1,0 1 1,0-1 0,-1 1-1,0 0 1,1 0-1,-1 0 1,-1 1-1,1-1 1,-1 1-1,1 3-14,95 196 598,-63-119-9181,-26-59 5625,-1-4-1842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2:30.4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 0 13312,'-13'3'0,"-8"2"0,16-5 0,5 0 0,1 7 0,6 6 128,-2 7 128,0 6 0,0-1 128,-2 3-128,-3 9 0,0 6-128,0-12 0,0-3-1152,3-3 128,-1 0-8320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8T05:12:31.0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0 210 13440,'2'1'0,"0"0"0,1-1 0,-1 1 0,0-1 0,0 0 0,0 1 0,1-1 0,-1 0 0,0 0 0,0-1 0,1 1 0,-1 0 0,0-1 0,0 1 0,0-1 0,1 0 0,1-1 0,0-1 0,0 0 0,-1 0 0,1 0 0,-1 0 0,0 0 0,2-4 0,5-3 81,0 1 1,0 0-1,1 0 1,0 1-1,0 0 1,1 1-1,1-1-81,-5 4 55,0 1 0,0-1 0,0 1-1,0 1 1,1-1 0,-1 1 0,1 1 0,0 0-1,-1 0 1,1 1 0,7 0-55,-14 0 11,0 0 0,0 0 0,1 1 0,-1-1 0,0 1 0,0-1 0,0 1 0,0 0 0,0 0-1,0 0 1,0 0 0,0 0 0,0 1 0,-1-1 0,1 0 0,0 1 0,-1-1 0,1 1 0,-1 0 0,2 1-11,-2 0 10,1 0-1,-1 0 1,0 0-1,0 1 1,0-1-1,0 0 1,0 1-1,-1-1 1,1 0 0,-1 1-1,0-1 1,0 3-10,-2 8 22,0 0 1,0-1-1,-2 1 1,1 0 0,-2-1-1,-1 4-22,-7 11 4,0-1 0,-1 0 0,-2-1-1,-1 0 1,-1-2 0,-1 0 0,-10 9-4,-52 46-2693,43-47-5627</inkml:trace>
  <inkml:trace contextRef="#ctx0" brushRef="#br0" timeOffset="334.106">476 0 11008,'-9'9'34,"6"-6"26,0 0 0,0-1-1,0 1 1,0 0 0,0-1-1,-1 0 1,1 0 0,0 0 0,-1 0-1,0 0 1,1-1 0,-1 0-1,-1 1-59,3-2 70,0 1 1,0 0-1,0 0 0,0 1 0,0-1 0,0 0 0,0 1 0,1-1 0,-1 1 0,0-1 1,1 1-1,-1 0 0,1 0 0,0 0 0,-1-1 0,1 1 0,0 1 0,0-1 0,0 0 0,0 0 1,0 2-71,-18 52 661,12-28-523,2 0 1,1 0 0,1 1-1,1-1 1,2 1 0,0-1-1,2 1 1,2-1 0,0 1-1,6 15-138,-8-38 15,-1 0-1,2 0 1,-1-1-1,1 1 0,-1-1 1,1 0-1,1 1 1,-1-2-1,1 1 1,0 0-1,1 0-14,6 5-583,0-1 1,1 0-1,11 6 583,-13-9-715,23 17-8095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1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5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0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3.png"/><Relationship Id="rId50" Type="http://schemas.openxmlformats.org/officeDocument/2006/relationships/customXml" Target="../ink/ink45.xml"/><Relationship Id="rId55" Type="http://schemas.openxmlformats.org/officeDocument/2006/relationships/image" Target="../media/image47.png"/><Relationship Id="rId63" Type="http://schemas.openxmlformats.org/officeDocument/2006/relationships/image" Target="../media/image51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34.png"/><Relationship Id="rId41" Type="http://schemas.openxmlformats.org/officeDocument/2006/relationships/image" Target="../media/image40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53" Type="http://schemas.openxmlformats.org/officeDocument/2006/relationships/image" Target="../media/image46.png"/><Relationship Id="rId58" Type="http://schemas.openxmlformats.org/officeDocument/2006/relationships/customXml" Target="../ink/ink49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4.png"/><Relationship Id="rId57" Type="http://schemas.openxmlformats.org/officeDocument/2006/relationships/image" Target="../media/image48.png"/><Relationship Id="rId61" Type="http://schemas.openxmlformats.org/officeDocument/2006/relationships/image" Target="../media/image50.png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8" Type="http://schemas.openxmlformats.org/officeDocument/2006/relationships/customXml" Target="../ink/ink24.xml"/><Relationship Id="rId51" Type="http://schemas.openxmlformats.org/officeDocument/2006/relationships/image" Target="../media/image45.png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5" Type="http://schemas.openxmlformats.org/officeDocument/2006/relationships/image" Target="../media/image53.png"/><Relationship Id="rId4" Type="http://schemas.openxmlformats.org/officeDocument/2006/relationships/customXml" Target="../ink/ink53.xml"/><Relationship Id="rId9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61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customXml" Target="../ink/ink56.xml"/><Relationship Id="rId21" Type="http://schemas.openxmlformats.org/officeDocument/2006/relationships/customXml" Target="../ink/ink65.xml"/><Relationship Id="rId7" Type="http://schemas.openxmlformats.org/officeDocument/2006/relationships/customXml" Target="../ink/ink58.xml"/><Relationship Id="rId12" Type="http://schemas.openxmlformats.org/officeDocument/2006/relationships/image" Target="../media/image61.png"/><Relationship Id="rId17" Type="http://schemas.openxmlformats.org/officeDocument/2006/relationships/customXml" Target="../ink/ink63.xml"/><Relationship Id="rId25" Type="http://schemas.openxmlformats.org/officeDocument/2006/relationships/customXml" Target="../ink/ink67.xml"/><Relationship Id="rId2" Type="http://schemas.openxmlformats.org/officeDocument/2006/relationships/image" Target="../media/image56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60.xml"/><Relationship Id="rId24" Type="http://schemas.openxmlformats.org/officeDocument/2006/relationships/image" Target="../media/image67.png"/><Relationship Id="rId5" Type="http://schemas.openxmlformats.org/officeDocument/2006/relationships/customXml" Target="../ink/ink57.xml"/><Relationship Id="rId15" Type="http://schemas.openxmlformats.org/officeDocument/2006/relationships/customXml" Target="../ink/ink62.xml"/><Relationship Id="rId23" Type="http://schemas.openxmlformats.org/officeDocument/2006/relationships/customXml" Target="../ink/ink66.xml"/><Relationship Id="rId28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customXml" Target="../ink/ink64.xml"/><Relationship Id="rId4" Type="http://schemas.openxmlformats.org/officeDocument/2006/relationships/image" Target="../media/image57.png"/><Relationship Id="rId9" Type="http://schemas.openxmlformats.org/officeDocument/2006/relationships/customXml" Target="../ink/ink59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66498A-AF78-4A84-99FE-66661540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858000" cy="121920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</a:t>
            </a:r>
            <a:r>
              <a:rPr lang="ko-KR" altLang="en-US" dirty="0" err="1"/>
              <a:t>박이수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쓰는 </a:t>
            </a:r>
            <a:r>
              <a:rPr lang="en-US" altLang="ko-KR" dirty="0"/>
              <a:t>state 3</a:t>
            </a:r>
            <a:r>
              <a:rPr lang="ko-KR" altLang="en-US" dirty="0"/>
              <a:t>개 </a:t>
            </a:r>
            <a:r>
              <a:rPr lang="en-US" altLang="ko-KR" dirty="0"/>
              <a:t>(2p)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A universal statement 		universal quantifier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 conditional statement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An existential statement			existential “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for all member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for some member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en-US" altLang="ko-KR" dirty="0"/>
              <a:t>A variable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property – </a:t>
            </a:r>
            <a:r>
              <a:rPr lang="ko-KR" altLang="en-US" dirty="0"/>
              <a:t>특성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A structure - </a:t>
            </a:r>
            <a:r>
              <a:rPr lang="ko-KR" altLang="en-US" dirty="0"/>
              <a:t>구조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p(x) : x &gt; 0</a:t>
            </a:r>
          </a:p>
          <a:p>
            <a:pPr marL="0" indent="0">
              <a:buNone/>
            </a:pPr>
            <a:r>
              <a:rPr lang="ko-KR" altLang="en-US" dirty="0"/>
              <a:t>근데 이게 참인지 아닌지 모름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a domain</a:t>
            </a:r>
            <a:r>
              <a:rPr lang="ko-KR" altLang="en-US" dirty="0"/>
              <a:t>을 정함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D1 = {1,2,3} </a:t>
            </a:r>
          </a:p>
          <a:p>
            <a:pPr marL="0" indent="0">
              <a:buNone/>
            </a:pPr>
            <a:r>
              <a:rPr lang="en-US" altLang="ko-KR" dirty="0"/>
              <a:t>D2 = {-1, -2} </a:t>
            </a:r>
          </a:p>
          <a:p>
            <a:pPr marL="0" indent="0">
              <a:buNone/>
            </a:pPr>
            <a:r>
              <a:rPr lang="en-US" altLang="ko-KR" dirty="0"/>
              <a:t>D3 = {0, -1, 1}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statement == a sentence == a proposition (</a:t>
            </a:r>
            <a:r>
              <a:rPr lang="ko-KR" altLang="en-US" dirty="0"/>
              <a:t>명제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	D1</a:t>
            </a:r>
            <a:r>
              <a:rPr lang="ko-KR" altLang="en-US" dirty="0"/>
              <a:t>의 모든 원소가 </a:t>
            </a:r>
            <a:r>
              <a:rPr lang="en-US" altLang="ko-KR" dirty="0"/>
              <a:t>x&gt;0</a:t>
            </a:r>
            <a:r>
              <a:rPr lang="ko-KR" altLang="en-US" dirty="0"/>
              <a:t> 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-&gt; </a:t>
            </a:r>
            <a:r>
              <a:rPr lang="ko-KR" altLang="en-US" dirty="0"/>
              <a:t>참인 명제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D3</a:t>
            </a:r>
            <a:r>
              <a:rPr lang="ko-KR" altLang="en-US" dirty="0"/>
              <a:t>의 모든 원소가 </a:t>
            </a:r>
            <a:r>
              <a:rPr lang="en-US" altLang="ko-KR" dirty="0"/>
              <a:t>x&gt;0 </a:t>
            </a:r>
            <a:r>
              <a:rPr lang="ko-KR" altLang="en-US" dirty="0"/>
              <a:t>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-&gt; </a:t>
            </a:r>
            <a:r>
              <a:rPr lang="ko-KR" altLang="en-US" dirty="0"/>
              <a:t>거짓인 명제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A7F81D-912C-419C-9303-78C4D2FB0C83}"/>
                  </a:ext>
                </a:extLst>
              </p14:cNvPr>
              <p14:cNvContentPartPr/>
              <p14:nvPr/>
            </p14:nvContentPartPr>
            <p14:xfrm>
              <a:off x="3046336" y="1405320"/>
              <a:ext cx="727560" cy="2509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A7F81D-912C-419C-9303-78C4D2FB0C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8696" y="1387680"/>
                <a:ext cx="7632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7AEF413-F272-4E4E-954B-B15BA75C0C45}"/>
                  </a:ext>
                </a:extLst>
              </p14:cNvPr>
              <p14:cNvContentPartPr/>
              <p14:nvPr/>
            </p14:nvContentPartPr>
            <p14:xfrm>
              <a:off x="4062616" y="1208040"/>
              <a:ext cx="238680" cy="283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7AEF413-F272-4E4E-954B-B15BA75C0C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4976" y="1190040"/>
                <a:ext cx="2743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36C6CFA-F4C2-437F-931E-595CC97D6972}"/>
                  </a:ext>
                </a:extLst>
              </p14:cNvPr>
              <p14:cNvContentPartPr/>
              <p14:nvPr/>
            </p14:nvContentPartPr>
            <p14:xfrm>
              <a:off x="4080976" y="1350960"/>
              <a:ext cx="105480" cy="378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36C6CFA-F4C2-437F-931E-595CC97D69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3336" y="1332960"/>
                <a:ext cx="141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0E90A69-D53E-4A28-9909-C094780AB950}"/>
                  </a:ext>
                </a:extLst>
              </p14:cNvPr>
              <p14:cNvContentPartPr/>
              <p14:nvPr/>
            </p14:nvContentPartPr>
            <p14:xfrm>
              <a:off x="3536296" y="2624640"/>
              <a:ext cx="529560" cy="81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0E90A69-D53E-4A28-9909-C094780AB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8656" y="2607000"/>
                <a:ext cx="565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E9B4ABE-F4EE-4BE0-B43F-6DE0DF4ED67F}"/>
                  </a:ext>
                </a:extLst>
              </p14:cNvPr>
              <p14:cNvContentPartPr/>
              <p14:nvPr/>
            </p14:nvContentPartPr>
            <p14:xfrm>
              <a:off x="4322536" y="2500080"/>
              <a:ext cx="318960" cy="3456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E9B4ABE-F4EE-4BE0-B43F-6DE0DF4ED6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4536" y="2482080"/>
                <a:ext cx="3546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BE63821E-D1CB-4BE0-B5BA-50C882689E7B}"/>
                  </a:ext>
                </a:extLst>
              </p14:cNvPr>
              <p14:cNvContentPartPr/>
              <p14:nvPr/>
            </p14:nvContentPartPr>
            <p14:xfrm>
              <a:off x="2446936" y="5011800"/>
              <a:ext cx="972360" cy="3438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BE63821E-D1CB-4BE0-B5BA-50C882689E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9289" y="4993800"/>
                <a:ext cx="1008013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27E77D63-11BB-4AC3-98C5-399AEA742B73}"/>
                  </a:ext>
                </a:extLst>
              </p14:cNvPr>
              <p14:cNvContentPartPr/>
              <p14:nvPr/>
            </p14:nvContentPartPr>
            <p14:xfrm>
              <a:off x="3762736" y="4923960"/>
              <a:ext cx="730080" cy="3639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27E77D63-11BB-4AC3-98C5-399AEA742B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5096" y="4905960"/>
                <a:ext cx="7657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83D79D4A-D505-48CB-ADCD-57787DA07BAC}"/>
                  </a:ext>
                </a:extLst>
              </p14:cNvPr>
              <p14:cNvContentPartPr/>
              <p14:nvPr/>
            </p14:nvContentPartPr>
            <p14:xfrm>
              <a:off x="1248856" y="10444262"/>
              <a:ext cx="14760" cy="11412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83D79D4A-D505-48CB-ADCD-57787DA07B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1216" y="10426262"/>
                <a:ext cx="504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B2C085FA-F0B9-4051-B20E-3B8BE343DDD9}"/>
                  </a:ext>
                </a:extLst>
              </p14:cNvPr>
              <p14:cNvContentPartPr/>
              <p14:nvPr/>
            </p14:nvContentPartPr>
            <p14:xfrm>
              <a:off x="1423816" y="10257782"/>
              <a:ext cx="180360" cy="21492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B2C085FA-F0B9-4051-B20E-3B8BE343DD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05816" y="10239782"/>
                <a:ext cx="216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F6356A2C-045B-4C63-917B-1F1C5A653C17}"/>
                  </a:ext>
                </a:extLst>
              </p14:cNvPr>
              <p14:cNvContentPartPr/>
              <p14:nvPr/>
            </p14:nvContentPartPr>
            <p14:xfrm>
              <a:off x="1733056" y="10252742"/>
              <a:ext cx="176400" cy="22680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F6356A2C-045B-4C63-917B-1F1C5A653C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5056" y="10235102"/>
                <a:ext cx="2120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8A6BF87C-0889-46A1-8544-6BB5D89E8728}"/>
                  </a:ext>
                </a:extLst>
              </p14:cNvPr>
              <p14:cNvContentPartPr/>
              <p14:nvPr/>
            </p14:nvContentPartPr>
            <p14:xfrm>
              <a:off x="2024656" y="10230782"/>
              <a:ext cx="149040" cy="19980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8A6BF87C-0889-46A1-8544-6BB5D89E87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06656" y="10213142"/>
                <a:ext cx="1846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119E6E2B-D014-402D-99F2-89981D0B35D5}"/>
                  </a:ext>
                </a:extLst>
              </p14:cNvPr>
              <p14:cNvContentPartPr/>
              <p14:nvPr/>
            </p14:nvContentPartPr>
            <p14:xfrm>
              <a:off x="2473216" y="10307822"/>
              <a:ext cx="150120" cy="147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119E6E2B-D014-402D-99F2-89981D0B35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55216" y="10289822"/>
                <a:ext cx="1857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F59E398F-DE06-4A5B-85DC-237D8FB6A207}"/>
                  </a:ext>
                </a:extLst>
              </p14:cNvPr>
              <p14:cNvContentPartPr/>
              <p14:nvPr/>
            </p14:nvContentPartPr>
            <p14:xfrm>
              <a:off x="2540536" y="10374422"/>
              <a:ext cx="149040" cy="2016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F59E398F-DE06-4A5B-85DC-237D8FB6A2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22536" y="10356422"/>
                <a:ext cx="1846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D8F4988B-BD85-453C-B121-E47CAAAA8AD4}"/>
                  </a:ext>
                </a:extLst>
              </p14:cNvPr>
              <p14:cNvContentPartPr/>
              <p14:nvPr/>
            </p14:nvContentPartPr>
            <p14:xfrm>
              <a:off x="153010" y="10184152"/>
              <a:ext cx="1004046" cy="40752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D8F4988B-BD85-453C-B121-E47CAAAA8A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5010" y="10166152"/>
                <a:ext cx="1039686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3FCFF8F8-56C4-4152-AD22-DC19461D43AA}"/>
                  </a:ext>
                </a:extLst>
              </p14:cNvPr>
              <p14:cNvContentPartPr/>
              <p14:nvPr/>
            </p14:nvContentPartPr>
            <p14:xfrm>
              <a:off x="848890" y="11405992"/>
              <a:ext cx="186840" cy="12312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3FCFF8F8-56C4-4152-AD22-DC19461D43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1250" y="11388352"/>
                <a:ext cx="222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44D3C084-33DF-4EB3-8943-4F16F4928499}"/>
                  </a:ext>
                </a:extLst>
              </p14:cNvPr>
              <p14:cNvContentPartPr/>
              <p14:nvPr/>
            </p14:nvContentPartPr>
            <p14:xfrm>
              <a:off x="185050" y="11219512"/>
              <a:ext cx="559080" cy="38556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44D3C084-33DF-4EB3-8943-4F16F49284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7050" y="11201872"/>
                <a:ext cx="5947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1E0F5A69-DB70-4562-85B0-7724973D24D9}"/>
                  </a:ext>
                </a:extLst>
              </p14:cNvPr>
              <p14:cNvContentPartPr/>
              <p14:nvPr/>
            </p14:nvContentPartPr>
            <p14:xfrm>
              <a:off x="2542690" y="11354512"/>
              <a:ext cx="181080" cy="3564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1E0F5A69-DB70-4562-85B0-7724973D24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24690" y="11336512"/>
                <a:ext cx="2167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81E98F9E-E9E1-4D57-996B-AA0D9913FFF2}"/>
                  </a:ext>
                </a:extLst>
              </p14:cNvPr>
              <p14:cNvContentPartPr/>
              <p14:nvPr/>
            </p14:nvContentPartPr>
            <p14:xfrm>
              <a:off x="2580490" y="11447392"/>
              <a:ext cx="136800" cy="1584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81E98F9E-E9E1-4D57-996B-AA0D9913FFF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62490" y="11429752"/>
                <a:ext cx="1724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492871D2-F724-4B24-8382-43C92444312B}"/>
                  </a:ext>
                </a:extLst>
              </p14:cNvPr>
              <p14:cNvContentPartPr/>
              <p14:nvPr/>
            </p14:nvContentPartPr>
            <p14:xfrm>
              <a:off x="1636930" y="11305192"/>
              <a:ext cx="658080" cy="24228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492871D2-F724-4B24-8382-43C9244431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19290" y="11287192"/>
                <a:ext cx="693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B17F32E1-86DE-483F-B9E3-4465998DFD80}"/>
                  </a:ext>
                </a:extLst>
              </p14:cNvPr>
              <p14:cNvContentPartPr/>
              <p14:nvPr/>
            </p14:nvContentPartPr>
            <p14:xfrm>
              <a:off x="1154530" y="11357032"/>
              <a:ext cx="329040" cy="27108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B17F32E1-86DE-483F-B9E3-4465998DFD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6890" y="11339032"/>
                <a:ext cx="36468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66498A-AF78-4A84-99FE-66661540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858000" cy="12192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		: D1 </a:t>
            </a:r>
            <a:r>
              <a:rPr lang="ko-KR" altLang="en-US" dirty="0"/>
              <a:t>안에 </a:t>
            </a:r>
            <a:r>
              <a:rPr lang="en-US" altLang="ko-KR" dirty="0"/>
              <a:t>x&gt;0</a:t>
            </a:r>
            <a:r>
              <a:rPr lang="ko-KR" altLang="en-US" dirty="0"/>
              <a:t>인 원소가 </a:t>
            </a:r>
            <a:r>
              <a:rPr lang="ko-KR" altLang="en-US" u="sng" dirty="0"/>
              <a:t>존재한다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-&gt; T</a:t>
            </a:r>
          </a:p>
          <a:p>
            <a:pPr marL="0" indent="0">
              <a:buNone/>
            </a:pPr>
            <a:r>
              <a:rPr lang="en-US" altLang="ko-KR" dirty="0"/>
              <a:t>				: D2 </a:t>
            </a:r>
            <a:r>
              <a:rPr lang="ko-KR" altLang="en-US" dirty="0"/>
              <a:t>안에 </a:t>
            </a:r>
            <a:r>
              <a:rPr lang="en-US" altLang="ko-KR" dirty="0"/>
              <a:t>x&gt;0</a:t>
            </a:r>
            <a:r>
              <a:rPr lang="ko-KR" altLang="en-US" dirty="0"/>
              <a:t>인 원소가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		-&gt; F</a:t>
            </a:r>
          </a:p>
          <a:p>
            <a:pPr marL="0" indent="0">
              <a:buNone/>
            </a:pPr>
            <a:r>
              <a:rPr lang="en-US" altLang="ko-KR" dirty="0"/>
              <a:t>				: D3</a:t>
            </a:r>
            <a:r>
              <a:rPr lang="ko-KR" altLang="en-US" dirty="0"/>
              <a:t>안에 </a:t>
            </a:r>
            <a:r>
              <a:rPr lang="en-US" altLang="ko-KR" dirty="0"/>
              <a:t>x&gt;0</a:t>
            </a:r>
            <a:r>
              <a:rPr lang="ko-KR" altLang="en-US" dirty="0"/>
              <a:t>인 원소가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		-&gt; T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여러 개 있을 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First Order Logic -&gt; Second OL -&gt; Higher OL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if then structure (conditional statement)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CS</a:t>
            </a:r>
            <a:r>
              <a:rPr lang="ko-KR" altLang="en-US" dirty="0"/>
              <a:t>에서 특히 중요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u="sng" dirty="0"/>
              <a:t>if</a:t>
            </a:r>
            <a:r>
              <a:rPr lang="en-US" altLang="ko-KR" dirty="0"/>
              <a:t> 378 is divisible by</a:t>
            </a:r>
            <a:r>
              <a:rPr lang="ko-KR" altLang="en-US" dirty="0"/>
              <a:t> </a:t>
            </a:r>
            <a:r>
              <a:rPr lang="en-US" altLang="ko-KR" dirty="0"/>
              <a:t>12,</a:t>
            </a:r>
            <a:r>
              <a:rPr lang="ko-KR" altLang="en-US" dirty="0"/>
              <a:t> </a:t>
            </a:r>
            <a:r>
              <a:rPr lang="en-US" altLang="ko-KR" b="1" u="sng" dirty="0"/>
              <a:t>then</a:t>
            </a:r>
            <a:r>
              <a:rPr lang="en-US" altLang="ko-KR" dirty="0"/>
              <a:t> 378 is divisible by 3.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The language of sets, relations, logics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특성을 표현할 방법이 필요하다</a:t>
            </a:r>
            <a:r>
              <a:rPr lang="en-US" altLang="ko-KR" dirty="0"/>
              <a:t>. -&gt; </a:t>
            </a:r>
            <a:r>
              <a:rPr lang="en-US" altLang="ko-KR" dirty="0" err="1"/>
              <a:t>lang</a:t>
            </a:r>
            <a:r>
              <a:rPr lang="ko-KR" altLang="en-US" dirty="0"/>
              <a:t>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집합</a:t>
            </a:r>
            <a:r>
              <a:rPr lang="en-US" altLang="ko-KR" dirty="0"/>
              <a:t>: 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en-US" altLang="ko-KR" dirty="0"/>
              <a:t>a proper subset(</a:t>
            </a:r>
            <a:r>
              <a:rPr lang="ko-KR" altLang="en-US" dirty="0"/>
              <a:t>진부분집합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특정한 </a:t>
            </a:r>
            <a:r>
              <a:rPr lang="en-US" altLang="ko-KR" dirty="0"/>
              <a:t>property</a:t>
            </a:r>
            <a:r>
              <a:rPr lang="ko-KR" altLang="en-US" dirty="0"/>
              <a:t>를 가진 </a:t>
            </a:r>
            <a:r>
              <a:rPr lang="en-US" altLang="ko-KR" dirty="0"/>
              <a:t>subset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A = {1,2}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subset</a:t>
            </a:r>
            <a:r>
              <a:rPr lang="ko-KR" altLang="en-US" dirty="0"/>
              <a:t>은 공집합</a:t>
            </a:r>
            <a:r>
              <a:rPr lang="en-US" altLang="ko-KR" dirty="0"/>
              <a:t>, {1}, {2}, {1,2}</a:t>
            </a:r>
            <a:r>
              <a:rPr lang="ko-KR" altLang="en-US" dirty="0"/>
              <a:t>가 잇다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3C26AAF-0510-45B9-90F2-3600E9B650BD}"/>
                  </a:ext>
                </a:extLst>
              </p14:cNvPr>
              <p14:cNvContentPartPr/>
              <p14:nvPr/>
            </p14:nvContentPartPr>
            <p14:xfrm>
              <a:off x="1888930" y="321882"/>
              <a:ext cx="144000" cy="2300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3C26AAF-0510-45B9-90F2-3600E9B65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0930" y="303882"/>
                <a:ext cx="1796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5562C76-3CC8-46B9-8CDA-378DDF6229B9}"/>
                  </a:ext>
                </a:extLst>
              </p14:cNvPr>
              <p14:cNvContentPartPr/>
              <p14:nvPr/>
            </p14:nvContentPartPr>
            <p14:xfrm>
              <a:off x="2212570" y="310002"/>
              <a:ext cx="174960" cy="2318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5562C76-3CC8-46B9-8CDA-378DDF6229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4930" y="292002"/>
                <a:ext cx="210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0FA3AAB-F9BB-460F-A21B-58A07063E10C}"/>
                  </a:ext>
                </a:extLst>
              </p14:cNvPr>
              <p14:cNvContentPartPr/>
              <p14:nvPr/>
            </p14:nvContentPartPr>
            <p14:xfrm>
              <a:off x="245170" y="210642"/>
              <a:ext cx="1532520" cy="5724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0FA3AAB-F9BB-460F-A21B-58A07063E1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530" y="193002"/>
                <a:ext cx="156816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5E5A89D-4BC5-42E9-8683-231CA54DDFF4}"/>
                  </a:ext>
                </a:extLst>
              </p14:cNvPr>
              <p14:cNvContentPartPr/>
              <p14:nvPr/>
            </p14:nvContentPartPr>
            <p14:xfrm>
              <a:off x="273970" y="982482"/>
              <a:ext cx="342000" cy="4179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5E5A89D-4BC5-42E9-8683-231CA54DDF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330" y="964857"/>
                <a:ext cx="377640" cy="45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B3A04AF4-D2CA-4263-AEED-C6F02E4B09CB}"/>
                  </a:ext>
                </a:extLst>
              </p14:cNvPr>
              <p14:cNvContentPartPr/>
              <p14:nvPr/>
            </p14:nvContentPartPr>
            <p14:xfrm>
              <a:off x="2283490" y="1055202"/>
              <a:ext cx="201600" cy="2293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B3A04AF4-D2CA-4263-AEED-C6F02E4B09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5850" y="1037562"/>
                <a:ext cx="2372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8787393-5524-48CD-9981-EE4597EDBB62}"/>
                  </a:ext>
                </a:extLst>
              </p14:cNvPr>
              <p14:cNvContentPartPr/>
              <p14:nvPr/>
            </p14:nvContentPartPr>
            <p14:xfrm>
              <a:off x="1733050" y="1024602"/>
              <a:ext cx="447840" cy="2970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8787393-5524-48CD-9981-EE4597EDBB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410" y="1006962"/>
                <a:ext cx="4834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CB41812A-BB38-45BA-8BFD-64B77537F521}"/>
                  </a:ext>
                </a:extLst>
              </p14:cNvPr>
              <p14:cNvContentPartPr/>
              <p14:nvPr/>
            </p14:nvContentPartPr>
            <p14:xfrm>
              <a:off x="735490" y="1075002"/>
              <a:ext cx="884160" cy="342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CB41812A-BB38-45BA-8BFD-64B77537F5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490" y="1057021"/>
                <a:ext cx="919800" cy="37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7AFEB6E7-6538-430D-8B77-686A23EEFD01}"/>
                  </a:ext>
                </a:extLst>
              </p14:cNvPr>
              <p14:cNvContentPartPr/>
              <p14:nvPr/>
            </p14:nvContentPartPr>
            <p14:xfrm>
              <a:off x="760330" y="1779882"/>
              <a:ext cx="736920" cy="35460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7AFEB6E7-6538-430D-8B77-686A23EEFD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2690" y="1761882"/>
                <a:ext cx="7725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3347CE5-8F69-4CB9-BC78-383C45A1980A}"/>
                  </a:ext>
                </a:extLst>
              </p14:cNvPr>
              <p14:cNvContentPartPr/>
              <p14:nvPr/>
            </p14:nvContentPartPr>
            <p14:xfrm>
              <a:off x="232570" y="1774842"/>
              <a:ext cx="308880" cy="32688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3347CE5-8F69-4CB9-BC78-383C45A198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570" y="1757202"/>
                <a:ext cx="3445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66543B1A-6B2D-419D-B8EE-DA28FAFE3236}"/>
                  </a:ext>
                </a:extLst>
              </p14:cNvPr>
              <p14:cNvContentPartPr/>
              <p14:nvPr/>
            </p14:nvContentPartPr>
            <p14:xfrm>
              <a:off x="1599130" y="2000562"/>
              <a:ext cx="124560" cy="1688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66543B1A-6B2D-419D-B8EE-DA28FAFE32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81490" y="1982922"/>
                <a:ext cx="160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9A02BB42-5B75-484A-9596-46B605090E39}"/>
                  </a:ext>
                </a:extLst>
              </p14:cNvPr>
              <p14:cNvContentPartPr/>
              <p14:nvPr/>
            </p14:nvContentPartPr>
            <p14:xfrm>
              <a:off x="1839610" y="1818402"/>
              <a:ext cx="200160" cy="21996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9A02BB42-5B75-484A-9596-46B605090E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21610" y="1800402"/>
                <a:ext cx="2358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2EEADCB4-1B43-470B-ABB9-DA9B56B68326}"/>
                  </a:ext>
                </a:extLst>
              </p14:cNvPr>
              <p14:cNvContentPartPr/>
              <p14:nvPr/>
            </p14:nvContentPartPr>
            <p14:xfrm>
              <a:off x="2138050" y="1718322"/>
              <a:ext cx="237600" cy="2955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2EEADCB4-1B43-470B-ABB9-DA9B56B683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0410" y="1700322"/>
                <a:ext cx="2732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9889DD0C-7446-4A16-B682-5FB597A3D531}"/>
                  </a:ext>
                </a:extLst>
              </p14:cNvPr>
              <p14:cNvContentPartPr/>
              <p14:nvPr/>
            </p14:nvContentPartPr>
            <p14:xfrm>
              <a:off x="2494450" y="1698882"/>
              <a:ext cx="166680" cy="2102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9889DD0C-7446-4A16-B682-5FB597A3D5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76810" y="1681242"/>
                <a:ext cx="2023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721FDFD9-0D78-4501-B701-A47501EDE9D5}"/>
                  </a:ext>
                </a:extLst>
              </p14:cNvPr>
              <p14:cNvContentPartPr/>
              <p14:nvPr/>
            </p14:nvContentPartPr>
            <p14:xfrm>
              <a:off x="211330" y="2746122"/>
              <a:ext cx="532800" cy="49536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721FDFD9-0D78-4501-B701-A47501EDE9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3330" y="2728122"/>
                <a:ext cx="56844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3268413B-1772-4D7B-83F6-FB076A3105A9}"/>
                  </a:ext>
                </a:extLst>
              </p14:cNvPr>
              <p14:cNvContentPartPr/>
              <p14:nvPr/>
            </p14:nvContentPartPr>
            <p14:xfrm>
              <a:off x="862210" y="2984802"/>
              <a:ext cx="520200" cy="30672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3268413B-1772-4D7B-83F6-FB076A3105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4210" y="2966802"/>
                <a:ext cx="555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E5AD5C5C-88F2-4209-B5D2-9C845C4BCEC6}"/>
                  </a:ext>
                </a:extLst>
              </p14:cNvPr>
              <p14:cNvContentPartPr/>
              <p14:nvPr/>
            </p14:nvContentPartPr>
            <p14:xfrm>
              <a:off x="1523530" y="2795442"/>
              <a:ext cx="278280" cy="37548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E5AD5C5C-88F2-4209-B5D2-9C845C4BCE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5913" y="2777785"/>
                <a:ext cx="313874" cy="41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AF97BB34-D05D-4E5D-8890-137E29763A61}"/>
                  </a:ext>
                </a:extLst>
              </p14:cNvPr>
              <p14:cNvContentPartPr/>
              <p14:nvPr/>
            </p14:nvContentPartPr>
            <p14:xfrm>
              <a:off x="1960210" y="2914962"/>
              <a:ext cx="856080" cy="3052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AF97BB34-D05D-4E5D-8890-137E29763A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42218" y="2896962"/>
                <a:ext cx="891705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C4D25778-A051-4117-9782-FBE5A2C4F079}"/>
                  </a:ext>
                </a:extLst>
              </p14:cNvPr>
              <p14:cNvContentPartPr/>
              <p14:nvPr/>
            </p14:nvContentPartPr>
            <p14:xfrm>
              <a:off x="3838330" y="2775642"/>
              <a:ext cx="173160" cy="23256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C4D25778-A051-4117-9782-FBE5A2C4F0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20367" y="2757670"/>
                <a:ext cx="208726" cy="268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C58F578B-8F82-430F-9D40-A42BBC8DC662}"/>
                  </a:ext>
                </a:extLst>
              </p14:cNvPr>
              <p14:cNvContentPartPr/>
              <p14:nvPr/>
            </p14:nvContentPartPr>
            <p14:xfrm>
              <a:off x="3523690" y="2907762"/>
              <a:ext cx="192600" cy="14940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C58F578B-8F82-430F-9D40-A42BBC8DC6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05690" y="2890122"/>
                <a:ext cx="2282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9B39E57A-D122-48AF-87DF-AF541D29579E}"/>
                  </a:ext>
                </a:extLst>
              </p14:cNvPr>
              <p14:cNvContentPartPr/>
              <p14:nvPr/>
            </p14:nvContentPartPr>
            <p14:xfrm>
              <a:off x="3173770" y="2834682"/>
              <a:ext cx="216360" cy="24372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9B39E57A-D122-48AF-87DF-AF541D2957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55770" y="2816682"/>
                <a:ext cx="2520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49A4BD0A-3CB7-4AB4-9A72-BB438AE08F25}"/>
                  </a:ext>
                </a:extLst>
              </p14:cNvPr>
              <p14:cNvContentPartPr/>
              <p14:nvPr/>
            </p14:nvContentPartPr>
            <p14:xfrm>
              <a:off x="4530250" y="2747922"/>
              <a:ext cx="216720" cy="27756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49A4BD0A-3CB7-4AB4-9A72-BB438AE08F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12610" y="2730282"/>
                <a:ext cx="252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3ABE33AD-4907-4245-BD51-DB8BC36D04EB}"/>
                  </a:ext>
                </a:extLst>
              </p14:cNvPr>
              <p14:cNvContentPartPr/>
              <p14:nvPr/>
            </p14:nvContentPartPr>
            <p14:xfrm>
              <a:off x="4173850" y="2846922"/>
              <a:ext cx="182160" cy="9864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3ABE33AD-4907-4245-BD51-DB8BC36D04E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6175" y="2828922"/>
                <a:ext cx="217871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095FFF16-A860-4D91-A286-6AB5CC860443}"/>
                  </a:ext>
                </a:extLst>
              </p14:cNvPr>
              <p14:cNvContentPartPr/>
              <p14:nvPr/>
            </p14:nvContentPartPr>
            <p14:xfrm>
              <a:off x="2209869" y="8577906"/>
              <a:ext cx="60120" cy="5004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095FFF16-A860-4D91-A286-6AB5CC8604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92229" y="8559906"/>
                <a:ext cx="95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AD442C3-CB8F-473F-8608-D45687E499B4}"/>
                  </a:ext>
                </a:extLst>
              </p14:cNvPr>
              <p14:cNvContentPartPr/>
              <p14:nvPr/>
            </p14:nvContentPartPr>
            <p14:xfrm>
              <a:off x="3554469" y="8560266"/>
              <a:ext cx="51480" cy="5472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AD442C3-CB8F-473F-8608-D45687E499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36829" y="8542266"/>
                <a:ext cx="871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D88484A3-59C7-4E19-9A25-87E832EFFD74}"/>
                  </a:ext>
                </a:extLst>
              </p14:cNvPr>
              <p14:cNvContentPartPr/>
              <p14:nvPr/>
            </p14:nvContentPartPr>
            <p14:xfrm>
              <a:off x="3894669" y="8214306"/>
              <a:ext cx="320760" cy="40716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D88484A3-59C7-4E19-9A25-87E832EFFD7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77029" y="8196650"/>
                <a:ext cx="356400" cy="442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C02C4F17-EFD9-47CC-B278-086D972CE0E5}"/>
                  </a:ext>
                </a:extLst>
              </p14:cNvPr>
              <p14:cNvContentPartPr/>
              <p14:nvPr/>
            </p14:nvContentPartPr>
            <p14:xfrm>
              <a:off x="2630709" y="8310066"/>
              <a:ext cx="681840" cy="34668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C02C4F17-EFD9-47CC-B278-086D972CE0E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12709" y="8292426"/>
                <a:ext cx="7174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E785162B-4595-4A2F-BC2B-8C980F1D3472}"/>
                  </a:ext>
                </a:extLst>
              </p14:cNvPr>
              <p14:cNvContentPartPr/>
              <p14:nvPr/>
            </p14:nvContentPartPr>
            <p14:xfrm>
              <a:off x="1500309" y="8316906"/>
              <a:ext cx="507240" cy="32652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E785162B-4595-4A2F-BC2B-8C980F1D347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2309" y="8299266"/>
                <a:ext cx="5428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1FEE2FC5-B29E-491A-A01B-3048ACC221BD}"/>
                  </a:ext>
                </a:extLst>
              </p14:cNvPr>
              <p14:cNvContentPartPr/>
              <p14:nvPr/>
            </p14:nvContentPartPr>
            <p14:xfrm>
              <a:off x="1175949" y="8335626"/>
              <a:ext cx="208440" cy="34704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1FEE2FC5-B29E-491A-A01B-3048ACC221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7949" y="8317626"/>
                <a:ext cx="2440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039C538E-B590-4425-AED9-CE71A3B54ACB}"/>
                  </a:ext>
                </a:extLst>
              </p14:cNvPr>
              <p14:cNvContentPartPr/>
              <p14:nvPr/>
            </p14:nvContentPartPr>
            <p14:xfrm>
              <a:off x="4429629" y="8481786"/>
              <a:ext cx="58320" cy="90360"/>
            </p14:xfrm>
          </p:contentPart>
        </mc:Choice>
        <mc:Fallback xmlns=""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039C538E-B590-4425-AED9-CE71A3B54A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11629" y="8463786"/>
                <a:ext cx="939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EED6D864-1A42-4468-A5DE-A0540F23AFD1}"/>
                  </a:ext>
                </a:extLst>
              </p14:cNvPr>
              <p14:cNvContentPartPr/>
              <p14:nvPr/>
            </p14:nvContentPartPr>
            <p14:xfrm>
              <a:off x="4741389" y="8363706"/>
              <a:ext cx="53280" cy="1800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EED6D864-1A42-4468-A5DE-A0540F23AF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23389" y="8346066"/>
                <a:ext cx="889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D15EE241-CE36-4C26-AA25-193BC17F79E4}"/>
                  </a:ext>
                </a:extLst>
              </p14:cNvPr>
              <p14:cNvContentPartPr/>
              <p14:nvPr/>
            </p14:nvContentPartPr>
            <p14:xfrm>
              <a:off x="4906629" y="8355066"/>
              <a:ext cx="159480" cy="936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D15EE241-CE36-4C26-AA25-193BC17F79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88629" y="8337066"/>
                <a:ext cx="19512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2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66498A-AF78-4A84-99FE-66661540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858000" cy="12192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근데 여기에 자기자신 </a:t>
            </a:r>
            <a:r>
              <a:rPr lang="ko-KR" altLang="en-US" dirty="0" err="1"/>
              <a:t>제외한것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진부분집합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Cartesian Product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X A -&gt; the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every</a:t>
            </a:r>
            <a:r>
              <a:rPr lang="ko-KR" altLang="en-US" dirty="0"/>
              <a:t> </a:t>
            </a:r>
            <a:r>
              <a:rPr lang="en-US" altLang="ko-KR" dirty="0"/>
              <a:t>possible pair of A</a:t>
            </a:r>
          </a:p>
          <a:p>
            <a:pPr marL="0" indent="0">
              <a:buNone/>
            </a:pPr>
            <a:r>
              <a:rPr lang="ko-KR" altLang="en-US" dirty="0"/>
              <a:t>가능한 모든 쌍의 집합을 </a:t>
            </a:r>
            <a:r>
              <a:rPr lang="en-US" altLang="ko-KR" dirty="0"/>
              <a:t>return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An ordered pair (2-tuple)</a:t>
            </a:r>
          </a:p>
          <a:p>
            <a:pPr marL="0" indent="0">
              <a:buNone/>
            </a:pPr>
            <a:r>
              <a:rPr lang="en-US" altLang="ko-KR" dirty="0"/>
              <a:t>&lt;-&gt; An unordered pair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ordered</a:t>
            </a:r>
            <a:r>
              <a:rPr lang="ko-KR" altLang="en-US" dirty="0"/>
              <a:t>면 </a:t>
            </a:r>
            <a:r>
              <a:rPr lang="en-US" altLang="ko-KR" dirty="0"/>
              <a:t>(1,2) != (2,1)</a:t>
            </a:r>
          </a:p>
          <a:p>
            <a:pPr marL="0" indent="0">
              <a:buNone/>
            </a:pPr>
            <a:r>
              <a:rPr lang="en-US" altLang="ko-KR" dirty="0"/>
              <a:t>unordered</a:t>
            </a:r>
            <a:r>
              <a:rPr lang="ko-KR" altLang="en-US" dirty="0"/>
              <a:t>면 </a:t>
            </a:r>
            <a:r>
              <a:rPr lang="en-US" altLang="ko-KR" dirty="0"/>
              <a:t>(1,2)==(2,1)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 err="1"/>
              <a:t>lang</a:t>
            </a:r>
            <a:r>
              <a:rPr lang="en-US" altLang="ko-KR" dirty="0"/>
              <a:t> of relation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relation? </a:t>
            </a:r>
            <a:r>
              <a:rPr lang="ko-KR" altLang="en-US" dirty="0" err="1"/>
              <a:t>관계란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 (binary) relation on a set B</a:t>
            </a:r>
          </a:p>
          <a:p>
            <a:pPr>
              <a:buFontTx/>
              <a:buChar char="-"/>
            </a:pPr>
            <a:r>
              <a:rPr lang="en-US" altLang="ko-KR" dirty="0"/>
              <a:t>a subset of BXB</a:t>
            </a:r>
          </a:p>
          <a:p>
            <a:pPr marL="0" indent="0">
              <a:buNone/>
            </a:pPr>
            <a:r>
              <a:rPr lang="en-US" altLang="ko-KR" dirty="0"/>
              <a:t>--- 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B = {</a:t>
            </a:r>
            <a:r>
              <a:rPr lang="en-US" altLang="ko-KR" dirty="0" err="1"/>
              <a:t>a,b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BXB = {</a:t>
            </a:r>
            <a:r>
              <a:rPr lang="en-US" altLang="ko-KR" dirty="0" err="1"/>
              <a:t>aa,ab,ba,bb</a:t>
            </a:r>
            <a:r>
              <a:rPr lang="en-US" altLang="ko-KR" dirty="0"/>
              <a:t>} </a:t>
            </a:r>
            <a:r>
              <a:rPr lang="ko-KR" altLang="en-US" dirty="0"/>
              <a:t>원래는 </a:t>
            </a:r>
            <a:r>
              <a:rPr lang="en-US" altLang="ko-KR" dirty="0"/>
              <a:t>{(</a:t>
            </a:r>
            <a:r>
              <a:rPr lang="en-US" altLang="ko-KR" dirty="0" err="1"/>
              <a:t>a,a</a:t>
            </a:r>
            <a:r>
              <a:rPr lang="en-US" altLang="ko-KR" dirty="0"/>
              <a:t>),(</a:t>
            </a:r>
            <a:r>
              <a:rPr lang="en-US" altLang="ko-KR" dirty="0" err="1"/>
              <a:t>a,b</a:t>
            </a:r>
            <a:r>
              <a:rPr lang="en-US" altLang="ko-KR" dirty="0"/>
              <a:t>),…}</a:t>
            </a:r>
            <a:r>
              <a:rPr lang="ko-KR" altLang="en-US" dirty="0" err="1"/>
              <a:t>이런식으로</a:t>
            </a:r>
            <a:r>
              <a:rPr lang="ko-KR" altLang="en-US" dirty="0"/>
              <a:t> 써야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Mathematical properties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reflexivity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symmetry</a:t>
            </a:r>
          </a:p>
          <a:p>
            <a:pPr marL="457200" indent="-457200">
              <a:buAutoNum type="arabicPeriod"/>
            </a:pPr>
            <a:r>
              <a:rPr lang="en-US" altLang="ko-KR" dirty="0"/>
              <a:t>transitivity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E40781F-D5DD-4FF5-A5FE-8DCBB478C2E5}"/>
                  </a:ext>
                </a:extLst>
              </p14:cNvPr>
              <p14:cNvContentPartPr/>
              <p14:nvPr/>
            </p14:nvContentPartPr>
            <p14:xfrm>
              <a:off x="2055303" y="7339851"/>
              <a:ext cx="321120" cy="35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E40781F-D5DD-4FF5-A5FE-8DCBB478C2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7303" y="7322211"/>
                <a:ext cx="356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D17BE85-E8FB-4D7F-AA39-213AA778917B}"/>
                  </a:ext>
                </a:extLst>
              </p14:cNvPr>
              <p14:cNvContentPartPr/>
              <p14:nvPr/>
            </p14:nvContentPartPr>
            <p14:xfrm>
              <a:off x="2638629" y="6282304"/>
              <a:ext cx="1659960" cy="5328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D17BE85-E8FB-4D7F-AA39-213AA77891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989" y="6264304"/>
                <a:ext cx="169560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6A792DF1-E82E-40A7-B249-F1E8D558185A}"/>
                  </a:ext>
                </a:extLst>
              </p14:cNvPr>
              <p14:cNvContentPartPr/>
              <p14:nvPr/>
            </p14:nvContentPartPr>
            <p14:xfrm>
              <a:off x="4621149" y="5980984"/>
              <a:ext cx="1274400" cy="6177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6A792DF1-E82E-40A7-B249-F1E8D55818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3149" y="5962994"/>
                <a:ext cx="1310040" cy="653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F817CCD4-BA6F-4BBB-8D6E-ABB9F22F5DC8}"/>
                  </a:ext>
                </a:extLst>
              </p14:cNvPr>
              <p14:cNvContentPartPr/>
              <p14:nvPr/>
            </p14:nvContentPartPr>
            <p14:xfrm>
              <a:off x="4477869" y="6932104"/>
              <a:ext cx="1555560" cy="4640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F817CCD4-BA6F-4BBB-8D6E-ABB9F22F5D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9873" y="6914104"/>
                <a:ext cx="1591192" cy="4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79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866498A-AF78-4A84-99FE-666615402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6858000" cy="1219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Given a relations R on a set B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집합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이라는 관계</a:t>
                </a:r>
                <a:r>
                  <a:rPr lang="en-US" altLang="ko-KR" dirty="0"/>
                  <a:t>(relations)</a:t>
                </a:r>
                <a:r>
                  <a:rPr lang="ko-KR" altLang="en-US" dirty="0"/>
                  <a:t>가 존재한다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R 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reflexive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위의 예시 연장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R = {(</a:t>
                </a:r>
                <a:r>
                  <a:rPr lang="en-US" altLang="ko-KR" dirty="0" err="1"/>
                  <a:t>a,b</a:t>
                </a:r>
                <a:r>
                  <a:rPr lang="en-US" altLang="ko-KR" dirty="0"/>
                  <a:t>), (</a:t>
                </a:r>
                <a:r>
                  <a:rPr lang="en-US" altLang="ko-KR" dirty="0" err="1"/>
                  <a:t>b,a</a:t>
                </a:r>
                <a:r>
                  <a:rPr lang="en-US" altLang="ko-KR" dirty="0"/>
                  <a:t>)} -&gt; </a:t>
                </a:r>
                <a:r>
                  <a:rPr lang="en-US" altLang="ko-KR" dirty="0" err="1"/>
                  <a:t>aRb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bRa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--- </a:t>
                </a:r>
                <a:r>
                  <a:rPr lang="ko-KR" altLang="en-US" dirty="0"/>
                  <a:t>예시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B = {1,2,3,4,5}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BXB = 25</a:t>
                </a:r>
                <a:r>
                  <a:rPr lang="ko-KR" altLang="en-US" dirty="0"/>
                  <a:t>개 페어 </a:t>
                </a:r>
                <a:r>
                  <a:rPr lang="en-US" altLang="ko-KR" dirty="0"/>
                  <a:t>11, 12, ~ 55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B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간의 관계는 </a:t>
                </a:r>
                <a:r>
                  <a:rPr lang="en-US" altLang="ko-KR" dirty="0"/>
                  <a:t>2^25</a:t>
                </a:r>
                <a:r>
                  <a:rPr lang="ko-KR" altLang="en-US" dirty="0"/>
                  <a:t>가지가 있을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R1 = {11, 12}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R2 = {11, 12, 22, 33, 44, 55}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R3 = R2 – {12}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위의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개는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에 대한 관계들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R1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reflexive</a:t>
                </a:r>
                <a:r>
                  <a:rPr lang="ko-KR" altLang="en-US" dirty="0"/>
                  <a:t>한가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F,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의 모든 원소에 대해 </a:t>
                </a:r>
                <a:r>
                  <a:rPr lang="en-US" altLang="ko-KR" dirty="0" err="1"/>
                  <a:t>xRx</a:t>
                </a:r>
                <a:r>
                  <a:rPr lang="ko-KR" altLang="en-US" dirty="0"/>
                  <a:t>가 존재해야 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R2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T, </a:t>
                </a:r>
                <a:r>
                  <a:rPr lang="ko-KR" altLang="en-US" dirty="0"/>
                  <a:t>다 있네</a:t>
                </a:r>
                <a:r>
                  <a:rPr lang="en-US" altLang="ko-KR" dirty="0"/>
                  <a:t>, (12)</a:t>
                </a:r>
                <a:r>
                  <a:rPr lang="ko-KR" altLang="en-US" dirty="0"/>
                  <a:t>가 있어도 문제가 없다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---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2. Symmetry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𝑥𝑅𝑦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𝑦𝑅𝑥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--- </a:t>
                </a:r>
                <a:r>
                  <a:rPr lang="ko-KR" altLang="en-US" dirty="0"/>
                  <a:t>예시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R4 = {12, 22} -&gt; F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R5 = {11, 22, 34, 43} -&gt; T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R6 =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 -&gt; T (Pair</a:t>
                </a:r>
                <a:r>
                  <a:rPr lang="ko-KR" altLang="en-US" dirty="0"/>
                  <a:t>가 존재하지 않음</a:t>
                </a:r>
                <a:r>
                  <a:rPr lang="en-US" altLang="ko-KR" dirty="0"/>
                  <a:t>, True by Default)</a:t>
                </a:r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866498A-AF78-4A84-99FE-666615402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6858000" cy="12192000"/>
              </a:xfrm>
              <a:blipFill>
                <a:blip r:embed="rId2"/>
                <a:stretch>
                  <a:fillRect l="-1067" t="-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B397B7F-2D64-4B76-A7E3-0CF7F7F0E6F4}"/>
                  </a:ext>
                </a:extLst>
              </p14:cNvPr>
              <p14:cNvContentPartPr/>
              <p14:nvPr/>
            </p14:nvContentPartPr>
            <p14:xfrm>
              <a:off x="1489743" y="1624984"/>
              <a:ext cx="137520" cy="1749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B397B7F-2D64-4B76-A7E3-0CF7F7F0E6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743" y="1607344"/>
                <a:ext cx="1731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F3A4EDB-4639-45DD-9CEE-8F411D745DF0}"/>
                  </a:ext>
                </a:extLst>
              </p14:cNvPr>
              <p14:cNvContentPartPr/>
              <p14:nvPr/>
            </p14:nvContentPartPr>
            <p14:xfrm>
              <a:off x="742023" y="1507264"/>
              <a:ext cx="650160" cy="3178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F3A4EDB-4639-45DD-9CEE-8F411D745D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383" y="1489624"/>
                <a:ext cx="6858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67824CB-0B48-4994-B965-B9734BCE0BC6}"/>
                  </a:ext>
                </a:extLst>
              </p14:cNvPr>
              <p14:cNvContentPartPr/>
              <p14:nvPr/>
            </p14:nvContentPartPr>
            <p14:xfrm>
              <a:off x="1884789" y="1533904"/>
              <a:ext cx="173880" cy="2779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67824CB-0B48-4994-B965-B9734BCE0B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6789" y="1516264"/>
                <a:ext cx="2095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4271C411-C405-43F1-81D9-A1489F7C1AB6}"/>
                  </a:ext>
                </a:extLst>
              </p14:cNvPr>
              <p14:cNvContentPartPr/>
              <p14:nvPr/>
            </p14:nvContentPartPr>
            <p14:xfrm>
              <a:off x="431469" y="1608105"/>
              <a:ext cx="195120" cy="871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4271C411-C405-43F1-81D9-A1489F7C1A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469" y="1590465"/>
                <a:ext cx="230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38D6989C-DB8A-4FA7-8866-D833435B92C6}"/>
                  </a:ext>
                </a:extLst>
              </p14:cNvPr>
              <p14:cNvContentPartPr/>
              <p14:nvPr/>
            </p14:nvContentPartPr>
            <p14:xfrm>
              <a:off x="128709" y="1670385"/>
              <a:ext cx="209160" cy="90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38D6989C-DB8A-4FA7-8866-D833435B9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709" y="1652385"/>
                <a:ext cx="244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12420EF0-1DCE-4CAB-AB96-AC828A211729}"/>
                  </a:ext>
                </a:extLst>
              </p14:cNvPr>
              <p14:cNvContentPartPr/>
              <p14:nvPr/>
            </p14:nvContentPartPr>
            <p14:xfrm>
              <a:off x="2191149" y="1429185"/>
              <a:ext cx="246240" cy="3884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12420EF0-1DCE-4CAB-AB96-AC828A2117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73149" y="1411185"/>
                <a:ext cx="281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4CD63F50-4DE3-4170-B07B-1563E590AD56}"/>
                  </a:ext>
                </a:extLst>
              </p14:cNvPr>
              <p14:cNvContentPartPr/>
              <p14:nvPr/>
            </p14:nvContentPartPr>
            <p14:xfrm>
              <a:off x="2523789" y="1608105"/>
              <a:ext cx="129240" cy="141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4CD63F50-4DE3-4170-B07B-1563E590AD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05839" y="1590465"/>
                <a:ext cx="164781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B16E240-E578-4EF5-997B-F7B592DC4393}"/>
                  </a:ext>
                </a:extLst>
              </p14:cNvPr>
              <p14:cNvContentPartPr/>
              <p14:nvPr/>
            </p14:nvContentPartPr>
            <p14:xfrm>
              <a:off x="3028149" y="1460145"/>
              <a:ext cx="684720" cy="3254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B16E240-E578-4EF5-997B-F7B592DC43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0500" y="1442145"/>
                <a:ext cx="720379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A842D611-6504-4707-A4CB-F2D60314AD9E}"/>
                  </a:ext>
                </a:extLst>
              </p14:cNvPr>
              <p14:cNvContentPartPr/>
              <p14:nvPr/>
            </p14:nvContentPartPr>
            <p14:xfrm>
              <a:off x="4099509" y="1334865"/>
              <a:ext cx="1427400" cy="4201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A842D611-6504-4707-A4CB-F2D60314AD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81869" y="1316865"/>
                <a:ext cx="14630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43E9AA9A-E0ED-4B2C-8EBA-5FDA1C212E2C}"/>
                  </a:ext>
                </a:extLst>
              </p14:cNvPr>
              <p14:cNvContentPartPr/>
              <p14:nvPr/>
            </p14:nvContentPartPr>
            <p14:xfrm>
              <a:off x="6430869" y="8760426"/>
              <a:ext cx="166320" cy="24516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43E9AA9A-E0ED-4B2C-8EBA-5FDA1C212E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12869" y="8742786"/>
                <a:ext cx="2019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B8DD5BEE-AC16-40B8-ABE4-9DCCCAABBC53}"/>
                  </a:ext>
                </a:extLst>
              </p14:cNvPr>
              <p14:cNvContentPartPr/>
              <p14:nvPr/>
            </p14:nvContentPartPr>
            <p14:xfrm>
              <a:off x="5898789" y="8729466"/>
              <a:ext cx="432000" cy="45612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B8DD5BEE-AC16-40B8-ABE4-9DCCCAABBC5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80804" y="8711480"/>
                <a:ext cx="467610" cy="491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5F1F53B2-F952-4B61-AAFC-C8F1DDA5B824}"/>
                  </a:ext>
                </a:extLst>
              </p14:cNvPr>
              <p14:cNvContentPartPr/>
              <p14:nvPr/>
            </p14:nvContentPartPr>
            <p14:xfrm>
              <a:off x="5354829" y="9960306"/>
              <a:ext cx="1395000" cy="48636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5F1F53B2-F952-4B61-AAFC-C8F1DDA5B82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36824" y="9942666"/>
                <a:ext cx="1430649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1F3F3D47-55F4-4178-808B-51A68718F930}"/>
                  </a:ext>
                </a:extLst>
              </p14:cNvPr>
              <p14:cNvContentPartPr/>
              <p14:nvPr/>
            </p14:nvContentPartPr>
            <p14:xfrm>
              <a:off x="2212029" y="7735866"/>
              <a:ext cx="3565800" cy="214704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1F3F3D47-55F4-4178-808B-51A68718F93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94389" y="7718226"/>
                <a:ext cx="3601440" cy="21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75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866498A-AF78-4A84-99FE-666615402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6858000" cy="1219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3. Transitivity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Graph </a:t>
                </a:r>
                <a:r>
                  <a:rPr lang="ko-KR" altLang="en-US" dirty="0"/>
                  <a:t>알고리즘과 </a:t>
                </a:r>
                <a:r>
                  <a:rPr lang="ko-KR" altLang="en-US" dirty="0" err="1"/>
                  <a:t>연관되어있음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𝑥𝑅𝑦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𝑦𝑅𝑧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𝑥𝑅𝑧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--- </a:t>
                </a:r>
                <a:r>
                  <a:rPr lang="ko-KR" altLang="en-US" dirty="0"/>
                  <a:t>예시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R7 = {11,12,21} -&gt; F, 21, 12 -&gt; 22 (</a:t>
                </a:r>
                <a:r>
                  <a:rPr lang="ko-KR" altLang="en-US" dirty="0"/>
                  <a:t>없음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R8 = {12,21} -&gt; F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R9 = {12,24,14}  -&gt; T, 12,24 -&gt; 14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공집합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위의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가지에 적용가능한가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셋 다 </a:t>
                </a:r>
                <a:r>
                  <a:rPr lang="ko-KR" altLang="en-US" dirty="0" err="1"/>
                  <a:t>쓉가능이죠</a:t>
                </a:r>
                <a:r>
                  <a:rPr lang="en-US" altLang="ko-KR" dirty="0"/>
                  <a:t>!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9866498A-AF78-4A84-99FE-666615402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6858000" cy="12192000"/>
              </a:xfrm>
              <a:blipFill>
                <a:blip r:embed="rId2"/>
                <a:stretch>
                  <a:fillRect l="-1067" t="-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86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66498A-AF78-4A84-99FE-66661540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858000" cy="12192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382</Words>
  <Application>Microsoft Office PowerPoint</Application>
  <PresentationFormat>와이드스크린</PresentationFormat>
  <Paragraphs>133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DSS</dc:creator>
  <cp:lastModifiedBy>송 대선</cp:lastModifiedBy>
  <cp:revision>17</cp:revision>
  <dcterms:created xsi:type="dcterms:W3CDTF">2019-03-08T04:47:47Z</dcterms:created>
  <dcterms:modified xsi:type="dcterms:W3CDTF">2019-04-14T08:09:21Z</dcterms:modified>
</cp:coreProperties>
</file>