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49"/>
    <p:restoredTop sz="84874"/>
  </p:normalViewPr>
  <p:slideViewPr>
    <p:cSldViewPr snapToGrid="0" snapToObjects="1">
      <p:cViewPr varScale="1">
        <p:scale>
          <a:sx n="88" d="100"/>
          <a:sy n="88" d="100"/>
        </p:scale>
        <p:origin x="176" y="2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9T16:33:47.20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590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semiengineering.com</a:t>
            </a:r>
            <a:r>
              <a:rPr kumimoji="1" lang="en-US" altLang="ko-Kore-KR" dirty="0"/>
              <a:t>/new-vision-technologies-for-real-world-applications/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35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marutitech.com</a:t>
            </a:r>
            <a:r>
              <a:rPr kumimoji="1" lang="en-US" altLang="ko-Kore-KR" dirty="0"/>
              <a:t>/top-8-deep-learning-frameworks/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080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www.exxactcorp.com</a:t>
            </a:r>
            <a:r>
              <a:rPr kumimoji="1" lang="en-US" altLang="ko-Kore-KR" dirty="0"/>
              <a:t>/blog/Deep-Learning/pytorch-vs-tensorflow-in-2020-what-you-should-know-about-these-frameworks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95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https://data-</a:t>
            </a:r>
            <a:r>
              <a:rPr kumimoji="1" lang="en-US" altLang="ko-Kore-KR" dirty="0" err="1"/>
              <a:t>flair.training</a:t>
            </a:r>
            <a:r>
              <a:rPr kumimoji="1" lang="en-US" altLang="ko-Kore-KR" dirty="0"/>
              <a:t>/blogs/machine-learning-applications/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97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heung</a:t>
            </a:r>
            <a:r>
              <a:rPr kumimoji="1" lang="en-US" altLang="ko-Kore-KR" dirty="0"/>
              <a:t>-bae-</a:t>
            </a:r>
            <a:r>
              <a:rPr kumimoji="1" lang="en-US" altLang="ko-Kore-KR" dirty="0" err="1"/>
              <a:t>lee.github.io</a:t>
            </a:r>
            <a:r>
              <a:rPr kumimoji="1" lang="en-US" altLang="ko-Kore-KR" dirty="0"/>
              <a:t>/2019/12/06/deep_learning_01/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453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Deep Learning</a:t>
            </a:r>
            <a:r>
              <a:rPr kumimoji="1" lang="ko-KR" altLang="en-US" dirty="0">
                <a:solidFill>
                  <a:schemeClr val="bg1"/>
                </a:solidFill>
              </a:rPr>
              <a:t>을 위한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수학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38A4C-37EC-5641-AB1C-02F211879887}"/>
              </a:ext>
            </a:extLst>
          </p:cNvPr>
          <p:cNvSpPr/>
          <p:nvPr/>
        </p:nvSpPr>
        <p:spPr>
          <a:xfrm>
            <a:off x="870856" y="72269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함수 조작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534B03-18DF-0241-86C2-A95ACB5A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" y="2429509"/>
            <a:ext cx="5907315" cy="38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DEA64-DCE7-6D41-A4EC-CE7C02190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5" y="1281153"/>
            <a:ext cx="3962401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4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695E4-5C8E-5A42-AECB-C2D9FC8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미분</a:t>
            </a:r>
            <a:endParaRPr kumimoji="1" lang="ko-Kore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DBFEF75-ADB7-D248-8752-DC13A5F1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5" y="1908627"/>
            <a:ext cx="5878287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7605A3-77B8-1B44-A9A3-90BBF0884E19}"/>
              </a:ext>
            </a:extLst>
          </p:cNvPr>
          <p:cNvSpPr/>
          <p:nvPr/>
        </p:nvSpPr>
        <p:spPr>
          <a:xfrm>
            <a:off x="2467428" y="1585461"/>
            <a:ext cx="940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어떤 함수를 나타내는 그래프에서 한 점의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미분값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미분계수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구하는 것은 해당 점에서의 접선을 의미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ACEDDC-E834-704F-9AE0-C454638F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56" y="3364923"/>
            <a:ext cx="4936717" cy="13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6D0C9-2B83-5C42-AD7C-A3F089FC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편미분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1A5B85-F2D2-D044-AA14-D423514A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699"/>
            <a:ext cx="7717722" cy="1325563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AC8FDD1-8EDC-7744-A3CB-AB655EF6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957" y="2353129"/>
            <a:ext cx="6320647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5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B7B36A-9683-5249-A6E6-6E2F7BCB8FB5}"/>
              </a:ext>
            </a:extLst>
          </p:cNvPr>
          <p:cNvSpPr/>
          <p:nvPr/>
        </p:nvSpPr>
        <p:spPr>
          <a:xfrm>
            <a:off x="957942" y="10871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일차함수</a:t>
            </a:r>
            <a:endParaRPr lang="ko-KR" altLang="en-US" sz="28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D2AEA-24D3-974B-8844-24B1D97A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6" y="774700"/>
            <a:ext cx="6278673" cy="46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4EE35D-46A7-E847-B4C1-80B3BF25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41" y="1778907"/>
            <a:ext cx="4415587" cy="1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C400BB-F19F-784B-B0B2-C7EF62AD8E1C}"/>
              </a:ext>
            </a:extLst>
          </p:cNvPr>
          <p:cNvSpPr/>
          <p:nvPr/>
        </p:nvSpPr>
        <p:spPr>
          <a:xfrm>
            <a:off x="1103086" y="10224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이차함수</a:t>
            </a:r>
            <a:endParaRPr lang="ko-KR" alt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1163A-B18C-884F-9C8D-E48121B8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07" y="731157"/>
            <a:ext cx="6023568" cy="43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AF402A-EDB7-BB42-A119-05E3FFCEB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86" y="1775350"/>
            <a:ext cx="4303844" cy="9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9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E6F95C-C1E7-C64D-B787-312BA9AAE318}"/>
              </a:ext>
            </a:extLst>
          </p:cNvPr>
          <p:cNvSpPr/>
          <p:nvPr/>
        </p:nvSpPr>
        <p:spPr>
          <a:xfrm>
            <a:off x="986971" y="101455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삼차함수</a:t>
            </a:r>
            <a:r>
              <a:rPr lang="en-US" altLang="ko-KR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sz="24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다항함수</a:t>
            </a:r>
            <a:r>
              <a:rPr lang="en-US" altLang="ko-KR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br>
              <a:rPr lang="ko-KR" altLang="en-US" dirty="0"/>
            </a:br>
            <a:endParaRPr lang="ko-Kore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55696-92AB-6447-B181-E10C4E8D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29" y="784973"/>
            <a:ext cx="6277117" cy="44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938C63-0CBE-C642-84AD-BFF79536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54" y="1753213"/>
            <a:ext cx="4645802" cy="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6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BC90BB-296A-DE4B-BA16-693DF8C36705}"/>
              </a:ext>
            </a:extLst>
          </p:cNvPr>
          <p:cNvSpPr/>
          <p:nvPr/>
        </p:nvSpPr>
        <p:spPr>
          <a:xfrm>
            <a:off x="957010" y="805934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함수의 최소값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최대값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87E89C-3150-8E40-BB75-3494211F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5" y="1485899"/>
            <a:ext cx="6655708" cy="47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D21CEE-16B5-6645-9E13-7F733FE88051}"/>
              </a:ext>
            </a:extLst>
          </p:cNvPr>
          <p:cNvSpPr/>
          <p:nvPr/>
        </p:nvSpPr>
        <p:spPr>
          <a:xfrm>
            <a:off x="702902" y="849477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특정 구간 내에서 최소값 구하기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A9C123-88CD-AF48-8E6F-A8A14675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2" y="1398815"/>
            <a:ext cx="5664100" cy="41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5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C77DF1-177D-294B-A054-7FA3A2BBFD5A}"/>
              </a:ext>
            </a:extLst>
          </p:cNvPr>
          <p:cNvSpPr/>
          <p:nvPr/>
        </p:nvSpPr>
        <p:spPr>
          <a:xfrm>
            <a:off x="667657" y="75329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지수함수 </a:t>
            </a:r>
            <a:r>
              <a:rPr lang="en-US" altLang="ko-KR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/ </a:t>
            </a:r>
            <a:r>
              <a:rPr lang="ko-KR" altLang="en-US" sz="24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로그함수</a:t>
            </a:r>
            <a:endParaRPr lang="ko-KR" alt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4E248-124A-2E40-AD27-5490B8B0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7" y="1475848"/>
            <a:ext cx="5960895" cy="233547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01C4FB9-6D20-7F42-976D-BC70C372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28" y="1802421"/>
            <a:ext cx="5572141" cy="40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E7FFD7-D00E-434D-97A9-9B249B890B73}"/>
              </a:ext>
            </a:extLst>
          </p:cNvPr>
          <p:cNvSpPr/>
          <p:nvPr/>
        </p:nvSpPr>
        <p:spPr>
          <a:xfrm>
            <a:off x="613547" y="660791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밑이 </a:t>
            </a:r>
            <a:r>
              <a:rPr lang="ko-KR" altLang="en-US" dirty="0">
                <a:solidFill>
                  <a:srgbClr val="000000"/>
                </a:solidFill>
                <a:latin typeface="STIXMathJax_Normal-italic"/>
              </a:rPr>
              <a:t>𝑒</a:t>
            </a:r>
            <a:r>
              <a:rPr lang="en-US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e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인 지수함수 표현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219FD17-06BB-E744-AE54-7BE21E38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" y="1660653"/>
            <a:ext cx="6148614" cy="43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D651D7-57A9-024E-A555-9D023C06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928" y="1412421"/>
            <a:ext cx="3847053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19F3E6-31E4-CE49-BE20-86908651FFAA}"/>
              </a:ext>
            </a:extLst>
          </p:cNvPr>
          <p:cNvSpPr/>
          <p:nvPr/>
        </p:nvSpPr>
        <p:spPr>
          <a:xfrm>
            <a:off x="986972" y="6268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역함수 관계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3C330A4-0CF3-984F-AEA7-B669FEBB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2179865"/>
            <a:ext cx="6095999" cy="42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DA7EB-D0DC-9B46-831E-0B1DB259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2" y="1226867"/>
            <a:ext cx="2719770" cy="6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1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128</Words>
  <Application>Microsoft Macintosh PowerPoint</Application>
  <PresentationFormat>와이드스크린</PresentationFormat>
  <Paragraphs>28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STIXMathJax_Normal-italic</vt:lpstr>
      <vt:lpstr>Arial</vt:lpstr>
      <vt:lpstr>Calibri</vt:lpstr>
      <vt:lpstr>Calibri Light</vt:lpstr>
      <vt:lpstr>Helvetica Neue</vt:lpstr>
      <vt:lpstr>Office 테마</vt:lpstr>
      <vt:lpstr>Deep Learning을 위한  수학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미분</vt:lpstr>
      <vt:lpstr>편미분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14</cp:revision>
  <dcterms:created xsi:type="dcterms:W3CDTF">2021-05-19T07:32:25Z</dcterms:created>
  <dcterms:modified xsi:type="dcterms:W3CDTF">2021-05-22T13:42:13Z</dcterms:modified>
</cp:coreProperties>
</file>