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89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235"/>
    <p:restoredTop sz="84874"/>
  </p:normalViewPr>
  <p:slideViewPr>
    <p:cSldViewPr snapToGrid="0" snapToObjects="1">
      <p:cViewPr varScale="1">
        <p:scale>
          <a:sx n="77" d="100"/>
          <a:sy n="77" d="100"/>
        </p:scale>
        <p:origin x="216" y="2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신경망 데이터 표현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01AACA-707C-4E47-BE4B-50DC07AE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99" y="684068"/>
            <a:ext cx="6591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4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147-626D-2A4D-A002-8DB17D1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텐서</a:t>
            </a:r>
            <a:r>
              <a:rPr kumimoji="1" lang="en-US" altLang="ko-Kore-KR" dirty="0"/>
              <a:t>(Tensor)</a:t>
            </a:r>
            <a:endParaRPr kumimoji="1" lang="ko-Kore-KR" altLang="en-US" dirty="0"/>
          </a:p>
        </p:txBody>
      </p:sp>
      <p:pic>
        <p:nvPicPr>
          <p:cNvPr id="1026" name="Picture 2" descr="array">
            <a:extLst>
              <a:ext uri="{FF2B5EF4-FFF2-40B4-BE49-F238E27FC236}">
                <a16:creationId xmlns:a16="http://schemas.microsoft.com/office/drawing/2014/main" id="{26F67EFF-1045-784C-9888-9EECA875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" y="1690688"/>
            <a:ext cx="8188259" cy="45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5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68B62-8994-0444-B486-70F6B085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텐서</a:t>
            </a:r>
            <a:r>
              <a:rPr kumimoji="1" lang="en-US" altLang="ko-KR" dirty="0"/>
              <a:t>(Tensor)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5AFF46-D8B8-2442-B231-A13DBBCFC11A}"/>
              </a:ext>
            </a:extLst>
          </p:cNvPr>
          <p:cNvSpPr/>
          <p:nvPr/>
        </p:nvSpPr>
        <p:spPr>
          <a:xfrm>
            <a:off x="838200" y="18368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스칼라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(0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차원 </a:t>
            </a:r>
            <a:r>
              <a:rPr lang="ko-KR" altLang="en-US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텐서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하나의 숫자를 담고 있는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텐서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n-US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tensor)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형상은 없음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6C121E-2DFB-C941-B3CF-0968AEF3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1" y="475787"/>
            <a:ext cx="6642560" cy="565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2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62562-6109-544A-AD67-1BFCFB49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9" y="573117"/>
            <a:ext cx="3289300" cy="1422400"/>
          </a:xfrm>
          <a:prstGeom prst="rect">
            <a:avLst/>
          </a:prstGeom>
        </p:spPr>
      </p:pic>
      <p:pic>
        <p:nvPicPr>
          <p:cNvPr id="2050" name="Picture 2" descr="matrix">
            <a:extLst>
              <a:ext uri="{FF2B5EF4-FFF2-40B4-BE49-F238E27FC236}">
                <a16:creationId xmlns:a16="http://schemas.microsoft.com/office/drawing/2014/main" id="{93FD52B2-9128-434E-9576-3FB44DAB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92" y="1145389"/>
            <a:ext cx="5686021" cy="514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06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41C14A-1FC8-EF4B-A708-5535A7E6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8" y="618836"/>
            <a:ext cx="3388678" cy="116008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BABC107-218F-4348-92E6-F1D5BCCA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57" y="2246515"/>
            <a:ext cx="2667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0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DB1458-63B1-4D49-AEAE-923F7A06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1" y="665595"/>
            <a:ext cx="3479800" cy="1536700"/>
          </a:xfrm>
          <a:prstGeom prst="rect">
            <a:avLst/>
          </a:prstGeom>
        </p:spPr>
      </p:pic>
      <p:pic>
        <p:nvPicPr>
          <p:cNvPr id="4098" name="Picture 2" descr="3d tensor">
            <a:extLst>
              <a:ext uri="{FF2B5EF4-FFF2-40B4-BE49-F238E27FC236}">
                <a16:creationId xmlns:a16="http://schemas.microsoft.com/office/drawing/2014/main" id="{C9D71A7A-0B4A-3D49-A4B7-30AF36B9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31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86BC7D-7CA5-A84C-84BE-F6ED67FC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1" y="604289"/>
            <a:ext cx="4457700" cy="1193800"/>
          </a:xfrm>
          <a:prstGeom prst="rect">
            <a:avLst/>
          </a:prstGeom>
        </p:spPr>
      </p:pic>
      <p:pic>
        <p:nvPicPr>
          <p:cNvPr id="5122" name="Picture 2" descr="이미지">
            <a:extLst>
              <a:ext uri="{FF2B5EF4-FFF2-40B4-BE49-F238E27FC236}">
                <a16:creationId xmlns:a16="http://schemas.microsoft.com/office/drawing/2014/main" id="{E760C69D-9ACE-8D44-A4EA-53E72954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66" y="2082684"/>
            <a:ext cx="5575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이미지">
            <a:extLst>
              <a:ext uri="{FF2B5EF4-FFF2-40B4-BE49-F238E27FC236}">
                <a16:creationId xmlns:a16="http://schemas.microsoft.com/office/drawing/2014/main" id="{332E7DFC-5C84-2547-9812-251468DDA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93" y="3956857"/>
            <a:ext cx="6168506" cy="22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EDBC6E-2E55-FC45-A895-A77850E2A026}"/>
              </a:ext>
            </a:extLst>
          </p:cNvPr>
          <p:cNvSpPr/>
          <p:nvPr/>
        </p:nvSpPr>
        <p:spPr>
          <a:xfrm>
            <a:off x="7349490" y="2558106"/>
            <a:ext cx="4221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gray scale: 0~255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의 값을 통해 밝기를 표현 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0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으로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갈수록 어두워지고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, 255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로 갈수록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밝아짐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275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CE924F-DDB4-6844-90EC-9ED2480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4" y="558916"/>
            <a:ext cx="3848100" cy="1384300"/>
          </a:xfrm>
          <a:prstGeom prst="rect">
            <a:avLst/>
          </a:prstGeom>
        </p:spPr>
      </p:pic>
      <p:pic>
        <p:nvPicPr>
          <p:cNvPr id="6146" name="Picture 2" descr="1d">
            <a:extLst>
              <a:ext uri="{FF2B5EF4-FFF2-40B4-BE49-F238E27FC236}">
                <a16:creationId xmlns:a16="http://schemas.microsoft.com/office/drawing/2014/main" id="{E5352D1A-A643-6A47-9D51-AF610259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8" y="1892300"/>
            <a:ext cx="534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17DC-2D78-A349-B144-868DC88C96A2}"/>
              </a:ext>
            </a:extLst>
          </p:cNvPr>
          <p:cNvSpPr/>
          <p:nvPr/>
        </p:nvSpPr>
        <p:spPr>
          <a:xfrm>
            <a:off x="767245" y="342900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차원 </a:t>
            </a: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텐서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6148" name="Picture 4" descr="2d">
            <a:extLst>
              <a:ext uri="{FF2B5EF4-FFF2-40B4-BE49-F238E27FC236}">
                <a16:creationId xmlns:a16="http://schemas.microsoft.com/office/drawing/2014/main" id="{7F4F8E83-32DE-BD43-A1DA-5D0459C2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8" y="4058566"/>
            <a:ext cx="57023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9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61</Words>
  <Application>Microsoft Macintosh PowerPoint</Application>
  <PresentationFormat>와이드스크린</PresentationFormat>
  <Paragraphs>12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테마</vt:lpstr>
      <vt:lpstr>신경망 데이터 표현</vt:lpstr>
      <vt:lpstr>텐서(Tensor)</vt:lpstr>
      <vt:lpstr>텐서(Tensor)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17</cp:revision>
  <dcterms:created xsi:type="dcterms:W3CDTF">2021-05-19T07:32:25Z</dcterms:created>
  <dcterms:modified xsi:type="dcterms:W3CDTF">2021-05-22T14:53:48Z</dcterms:modified>
</cp:coreProperties>
</file>