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84848"/>
  </p:normalViewPr>
  <p:slideViewPr>
    <p:cSldViewPr snapToGrid="0" snapToObjects="1">
      <p:cViewPr varScale="1">
        <p:scale>
          <a:sx n="93" d="100"/>
          <a:sy n="93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신경망 구조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C18C95-354F-0440-892C-21B3B570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929216"/>
            <a:ext cx="474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879-3A54-CC4F-BE53-2E1BDC48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(Activation Function)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A3E9FC-AF7E-AB4E-A2C5-2733F06E95C2}"/>
              </a:ext>
            </a:extLst>
          </p:cNvPr>
          <p:cNvSpPr/>
          <p:nvPr/>
        </p:nvSpPr>
        <p:spPr>
          <a:xfrm>
            <a:off x="982134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입력 신호의 총합을 출력 신호로 변환하는 함수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활성화 함수에 따라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출력값이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결정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단층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모두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대표적인 활성화 함수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Sigmoid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ReLU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tanh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Identity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Softmax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하나의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에서 다음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로 넘어갈 때는 항상 활성화 함수를 통과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[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참고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]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여러가지 활성화 함수</a:t>
            </a: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0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B1E-023F-7D49-A260-493F72A3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694266"/>
            <a:ext cx="7823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344ED-BE95-784C-B28A-8889BBBF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3" y="698500"/>
            <a:ext cx="5702300" cy="21082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D2133FC-B38D-384C-8389-E8C4E8ED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3" y="365088"/>
            <a:ext cx="5702301" cy="4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4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5A61D6-075E-B344-8831-71C9CEC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6" y="781050"/>
            <a:ext cx="3187700" cy="17399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050F7EC-B34E-9743-B30D-F9B478C7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99" y="355600"/>
            <a:ext cx="6773333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1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34AE10-30E0-7440-BBBE-F693CF98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92150"/>
            <a:ext cx="5537200" cy="24257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DD2EB39-41C4-344E-8614-C54001A5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150"/>
            <a:ext cx="53848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3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D5234E-B748-2047-BA4E-54A6E8A9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82600"/>
            <a:ext cx="5549900" cy="35560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2A048CC-D1E2-CE47-A55A-048009C6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33" y="2073098"/>
            <a:ext cx="7683500" cy="33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0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A9DD97-C7CE-C74F-BBEB-2C7F9AA1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596900"/>
            <a:ext cx="5676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C94E2-070B-7F42-871D-E63B2AB0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736600"/>
            <a:ext cx="9690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8CDE9B-EC35-8D49-96E3-C732878C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586316"/>
            <a:ext cx="5130800" cy="19939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0129641-1567-7243-820D-DFAFBDEE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7" y="586316"/>
            <a:ext cx="6959600" cy="38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5F69E-80D8-624A-872E-91D866CB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60"/>
            <a:ext cx="12192000" cy="47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1E183A-50DC-8840-9F71-F90C92A1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861483"/>
            <a:ext cx="3911600" cy="11049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4907E97-3AEF-C04B-9ADD-99A314F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006285"/>
            <a:ext cx="6326981" cy="46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5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60CF3-73D4-1E45-9437-8282EB97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692150"/>
            <a:ext cx="3187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C78AA-8A0F-6B48-BC6B-1FFFF07A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7" y="438150"/>
            <a:ext cx="9334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614F72-B4D9-BB41-8227-CC4F5E44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25500"/>
            <a:ext cx="5067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1B1F3D-595A-3B4A-9B34-C110CE78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10117"/>
            <a:ext cx="7277100" cy="519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94C00-2CF2-764D-9F95-CCEAB9E4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3" y="1640417"/>
            <a:ext cx="4140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논리회로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E2D0A-C897-584F-89C0-EB6D2B7F44FD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논리 게이트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Logic Gates)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NOR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C6C9F7-5F1D-7C4D-8170-E52375A5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971550"/>
            <a:ext cx="78994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3F3861-9DFA-EA43-BF54-8A060DA5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다층 </a:t>
            </a:r>
            <a:r>
              <a:rPr kumimoji="1" lang="ko-KR" altLang="en-US" dirty="0" err="1"/>
              <a:t>퍼셉트론</a:t>
            </a:r>
            <a:r>
              <a:rPr kumimoji="1" lang="en-US" altLang="ko-KR" dirty="0"/>
              <a:t>(Multi Layer Perceptron, MLP)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D83F92-5694-F741-8520-D0EB0E68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40933"/>
            <a:ext cx="11480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CA9544-96E3-AB4E-A8EA-ED833F8255DB}"/>
              </a:ext>
            </a:extLst>
          </p:cNvPr>
          <p:cNvSpPr/>
          <p:nvPr/>
        </p:nvSpPr>
        <p:spPr>
          <a:xfrm>
            <a:off x="749905" y="948238"/>
            <a:ext cx="4482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퍼셉트론의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입력층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input layer)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은닉층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hidden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보통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5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존재하면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Deep Neural Network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라고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칭함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output layer)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165877-CDB3-E546-B47A-3FBCC994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95" y="571099"/>
            <a:ext cx="5994400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585D5B-65E6-7B4E-8B49-08272DBE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5" y="3584627"/>
            <a:ext cx="3606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120</Words>
  <Application>Microsoft Macintosh PowerPoint</Application>
  <PresentationFormat>와이드스크린</PresentationFormat>
  <Paragraphs>32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테마</vt:lpstr>
      <vt:lpstr>신경망 구조</vt:lpstr>
      <vt:lpstr>퍼셉트론</vt:lpstr>
      <vt:lpstr>PowerPoint 프레젠테이션</vt:lpstr>
      <vt:lpstr>PowerPoint 프레젠테이션</vt:lpstr>
      <vt:lpstr>PowerPoint 프레젠테이션</vt:lpstr>
      <vt:lpstr>논리회로</vt:lpstr>
      <vt:lpstr>PowerPoint 프레젠테이션</vt:lpstr>
      <vt:lpstr>다층 퍼셉트론(Multi Layer Perceptron, MLP)</vt:lpstr>
      <vt:lpstr>PowerPoint 프레젠테이션</vt:lpstr>
      <vt:lpstr>PowerPoint 프레젠테이션</vt:lpstr>
      <vt:lpstr>활성화 함수(Activation 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22</cp:revision>
  <dcterms:created xsi:type="dcterms:W3CDTF">2021-05-19T07:32:25Z</dcterms:created>
  <dcterms:modified xsi:type="dcterms:W3CDTF">2021-05-27T03:43:52Z</dcterms:modified>
</cp:coreProperties>
</file>