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5008" r:id="rId2"/>
    <p:sldMasterId id="2147483704" r:id="rId3"/>
  </p:sldMasterIdLst>
  <p:notesMasterIdLst>
    <p:notesMasterId r:id="rId9"/>
  </p:notesMasterIdLst>
  <p:handoutMasterIdLst>
    <p:handoutMasterId r:id="rId10"/>
  </p:handoutMasterIdLst>
  <p:sldIdLst>
    <p:sldId id="256" r:id="rId4"/>
    <p:sldId id="299" r:id="rId5"/>
    <p:sldId id="300" r:id="rId6"/>
    <p:sldId id="301" r:id="rId7"/>
    <p:sldId id="298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4"/>
    <a:srgbClr val="2F5994"/>
    <a:srgbClr val="0B5A99"/>
    <a:srgbClr val="216398"/>
    <a:srgbClr val="0078D7"/>
    <a:srgbClr val="69A1C7"/>
    <a:srgbClr val="206296"/>
    <a:srgbClr val="6BA2C9"/>
    <a:srgbClr val="6FA7CD"/>
    <a:srgbClr val="5B9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2" autoAdjust="0"/>
    <p:restoredTop sz="95394" autoAdjust="0"/>
  </p:normalViewPr>
  <p:slideViewPr>
    <p:cSldViewPr snapToGrid="0">
      <p:cViewPr varScale="1">
        <p:scale>
          <a:sx n="158" d="100"/>
          <a:sy n="158" d="100"/>
        </p:scale>
        <p:origin x="114" y="24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27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4F5833-6C60-4082-AD3B-D70721FF8A39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B7A1E-F434-4EAC-AEBD-7592D79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2A63B0-0A9F-4A15-A3C9-4160253A81CB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C0659-34C9-4BAF-A7FA-59E8DF72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6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7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5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5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9375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70"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8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1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4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32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6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9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18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9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5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3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12142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7277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70"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5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7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4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3679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7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1" r:id="rId5"/>
    <p:sldLayoutId id="2147483684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6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09" r:id="rId1"/>
    <p:sldLayoutId id="2147485010" r:id="rId2"/>
    <p:sldLayoutId id="2147485011" r:id="rId3"/>
    <p:sldLayoutId id="2147485012" r:id="rId4"/>
    <p:sldLayoutId id="2147485013" r:id="rId5"/>
    <p:sldLayoutId id="2147485014" r:id="rId6"/>
    <p:sldLayoutId id="2147485015" r:id="rId7"/>
    <p:sldLayoutId id="2147485016" r:id="rId8"/>
    <p:sldLayoutId id="2147485040" r:id="rId9"/>
    <p:sldLayoutId id="2147485019" r:id="rId10"/>
    <p:sldLayoutId id="2147485032" r:id="rId11"/>
    <p:sldLayoutId id="214748503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9" r:id="rId10"/>
    <p:sldLayoutId id="2147485006" r:id="rId11"/>
    <p:sldLayoutId id="2147483724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302" y="2084187"/>
            <a:ext cx="8964185" cy="1793090"/>
          </a:xfrm>
        </p:spPr>
        <p:txBody>
          <a:bodyPr/>
          <a:lstStyle/>
          <a:p>
            <a:r>
              <a:rPr lang="en-GB" dirty="0" smtClean="0"/>
              <a:t>Visual Studio Tooling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Developer’s Guide to Windows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8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Diagnostic </a:t>
            </a:r>
            <a:r>
              <a:rPr lang="en-US" dirty="0" smtClean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Tools</a:t>
            </a:r>
            <a:endParaRPr lang="en-US" sz="3600" dirty="0" smtClean="0"/>
          </a:p>
          <a:p>
            <a:pPr marL="0" indent="0">
              <a:buNone/>
            </a:pPr>
            <a:r>
              <a:rPr lang="en-US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Break </a:t>
            </a:r>
            <a:r>
              <a:rPr lang="en-US" dirty="0" smtClean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Points</a:t>
            </a:r>
            <a:endParaRPr lang="en-US" dirty="0">
              <a:gradFill>
                <a:gsLst>
                  <a:gs pos="1250">
                    <a:srgbClr val="0078D7"/>
                  </a:gs>
                  <a:gs pos="99000">
                    <a:srgbClr val="0078D7"/>
                  </a:gs>
                </a:gsLst>
                <a:lin ang="5400000" scaled="0"/>
              </a:gradFill>
            </a:endParaRPr>
          </a:p>
          <a:p>
            <a:pPr marL="0" indent="0">
              <a:buNone/>
            </a:pPr>
            <a:r>
              <a:rPr lang="en-US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Peek View</a:t>
            </a:r>
          </a:p>
          <a:p>
            <a:pPr marL="0" indent="0">
              <a:buNone/>
            </a:pPr>
            <a:r>
              <a:rPr lang="en-US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Live Visual Tree</a:t>
            </a:r>
          </a:p>
          <a:p>
            <a:pPr marL="0" indent="0">
              <a:buNone/>
            </a:pPr>
            <a:r>
              <a:rPr lang="en-US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Live Visual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349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: Straight </a:t>
            </a:r>
            <a:r>
              <a:rPr lang="en-US" dirty="0" smtClean="0"/>
              <a:t>into the 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9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6756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Diagnostic Tools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Memory Snapshots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CPU Usage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Break Point</a:t>
            </a:r>
          </a:p>
          <a:p>
            <a:pPr marL="0" indent="0">
              <a:buNone/>
            </a:pPr>
            <a:r>
              <a:rPr lang="en-US" sz="1800" dirty="0" smtClean="0"/>
              <a:t>	CPU time between breakpoints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New UI for Conditional and Actions </a:t>
            </a:r>
            <a:r>
              <a:rPr lang="en-US" sz="1800" smtClean="0"/>
              <a:t>on </a:t>
            </a:r>
            <a:r>
              <a:rPr lang="en-US" sz="1800" smtClean="0"/>
              <a:t>breakpoints (Alt-F9 + C)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Peek </a:t>
            </a:r>
            <a:r>
              <a:rPr lang="en-US" sz="2000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View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Code without leaving the </a:t>
            </a:r>
            <a:r>
              <a:rPr lang="en-US" sz="1800" dirty="0" smtClean="0"/>
              <a:t>designer (Alt-F12)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Live Visual Tree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Explore the rendered </a:t>
            </a:r>
            <a:r>
              <a:rPr lang="en-US" sz="1800" dirty="0" err="1" smtClean="0"/>
              <a:t>UIElements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Live Visual Property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Change XAML properties without leaving the debugger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890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80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2.xml><?xml version="1.0" encoding="utf-8"?>
<a:theme xmlns:a="http://schemas.openxmlformats.org/drawingml/2006/main" name="1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3.xml><?xml version="1.0" encoding="utf-8"?>
<a:theme xmlns:a="http://schemas.openxmlformats.org/drawingml/2006/main" name="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49F2FD16-922B-4720-BA86-EE176860044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25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Segoe UI Semilight</vt:lpstr>
      <vt:lpstr>Wingdings</vt:lpstr>
      <vt:lpstr>BUILD CHARCOAL BACKGROUND</vt:lpstr>
      <vt:lpstr>1_BUILD CHARCOAL BACKGROUND</vt:lpstr>
      <vt:lpstr>BUILD WHITE TEMPLATE</vt:lpstr>
      <vt:lpstr>Visual Studio Tooling Developer’s Guide to Windows 10</vt:lpstr>
      <vt:lpstr>Agenda</vt:lpstr>
      <vt:lpstr>DEMO : Straight into the IDE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Sardo</dc:creator>
  <cp:lastModifiedBy>Shen Chauhan</cp:lastModifiedBy>
  <cp:revision>217</cp:revision>
  <dcterms:created xsi:type="dcterms:W3CDTF">2015-05-13T18:53:57Z</dcterms:created>
  <dcterms:modified xsi:type="dcterms:W3CDTF">2015-08-12T05:57:42Z</dcterms:modified>
</cp:coreProperties>
</file>