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75"/>
  </p:normalViewPr>
  <p:slideViewPr>
    <p:cSldViewPr snapToGrid="0" snapToObjects="1">
      <p:cViewPr>
        <p:scale>
          <a:sx n="89" d="100"/>
          <a:sy n="89" d="100"/>
        </p:scale>
        <p:origin x="204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094F-23DC-784B-A05B-E52E4AF1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3E017-7D81-8A4F-9C83-E832B6C9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12A1-58B3-6E4D-9C4D-B17EB59C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1DF8-9895-3846-914D-AA456AD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2122-B88E-BA4D-B019-1870B90C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2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BCC9-C199-8947-9357-1C585578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7ECB3-C54B-2840-8496-2B4979F25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0DF3-9D88-EC4E-B583-BC36C5D1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84A9-2BDC-4045-A5E1-44221711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EACE-8A6A-784D-B89F-43A2CAA2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74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FC820-5CAA-9D47-9F3A-6ECAECA1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9BE4-3C47-DF43-B17E-F1DE8B046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1959-A176-3140-88D6-69070F27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77F6-5FEA-AA49-946A-89B7C01C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BCE8-D461-CA41-8166-BBDA7C5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23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758F-363A-BD4B-AFBD-E2325AA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6CC0-3C55-9941-9332-4289A2E5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4C60-5881-FC40-B953-2FEC35A2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8719-94FC-E14E-BA3A-56469B6C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8FD8-8F9D-A64D-9404-25B3EF65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24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13D0-C0E9-0048-B340-6DBCF0E0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1FD4-5A11-6740-AEE5-EFB01BC1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D358-05A8-A044-A261-9CEE5308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2F7-4BA0-A64E-A31D-D24DE45C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1B74-99CC-4742-A86F-A89A25B0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1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AEDA-11A0-FF40-9E80-EC55901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D09F-98F9-B240-85A3-07C4BDECB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2ED19-A5C0-914E-B45E-25F84AAA2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DE50-A269-404B-A37E-0EBBADB1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8BCF-5C8D-174A-8689-F8F48896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AE59-6162-C949-BF36-3A234B1A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9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53B8-12D3-C440-8C9F-AD625359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C130-AA2C-DE40-A7FF-16AB0896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B2E28-C74C-AE42-B027-B13079B8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AC526-835F-B844-8B34-404BD2F48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7DA67-462A-8F47-9D97-A146BB52D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2C5E0-A876-C041-A96E-1A42B8EC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B5C57-5C2F-5B42-BF72-31416DB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33752-F8BF-534E-B791-9B4471C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57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8CCA-A463-3540-8341-3E1B51BC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A3EDC-98FC-3F4A-BB19-063A3CDC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DB98B-A1C9-2F46-9DB0-2292A7B5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DFE3-C40B-1D4F-A76D-B28AA4FD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1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30BBD-E5B3-9B40-8D29-C6A588D7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13669-F17E-814E-AC57-78BD3E59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273B0-8A8E-EB40-B9D3-48BB778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9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9E04-630D-DF4D-A49A-F45FFBB2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C196-4AAD-8E47-ABCC-4FFE6CD2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26BB8-4F07-5C4B-BB56-A3786CF6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2B62A-7843-E347-8695-AF782D53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1D1F2-B508-A44B-96E0-2D28E72E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1987-AA45-1242-AE28-E20F85B5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1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52E5-44E6-3944-A6C0-DB943797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53D9D-5201-1045-ABC9-9B21C1265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C452-7027-7140-A72D-DC41A1E0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658C7-F439-3E4B-A1AA-5D06EE8A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81601-D70F-5A45-8C20-C1E523E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0155D-96B7-B841-B616-A6B41644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42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8E20F-37AF-7C4C-A8EA-B3F26DDB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860E2-8053-9E4C-A6CC-BB08097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59FD-AFDE-BD42-A859-940C6B13D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A3CF5-88B9-A74C-8645-247371709F4E}" type="datetimeFigureOut">
              <a:rPr lang="en-AU" smtClean="0"/>
              <a:t>10/4/21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5BA64-ADB3-974C-AB22-E6D4B51C2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434B-DEF5-704F-809A-B22F70C45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9BF9-A0A5-8E44-BCF5-EE14E321B4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8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02" y="1268960"/>
            <a:ext cx="5605200" cy="432008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98" y="126904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269040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400" y="1268960"/>
            <a:ext cx="5605200" cy="43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3D176B1-2D47-334E-BC38-3CB8325B77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"/>
          </a:blip>
          <a:stretch>
            <a:fillRect/>
          </a:stretch>
        </p:blipFill>
        <p:spPr>
          <a:xfrm>
            <a:off x="-1071562" y="0"/>
            <a:ext cx="8898090" cy="68580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02988C8-CAC5-7845-8E3B-F5020877B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" y="52550"/>
            <a:ext cx="702000" cy="54105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676E60-12A4-7A41-896E-972B7113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450" y="53075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668F92-9541-4849-886C-B01C3A266F87}"/>
              </a:ext>
            </a:extLst>
          </p:cNvPr>
          <p:cNvSpPr txBox="1"/>
          <p:nvPr/>
        </p:nvSpPr>
        <p:spPr>
          <a:xfrm>
            <a:off x="825990" y="92243"/>
            <a:ext cx="5685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글로벌 </a:t>
            </a:r>
            <a:r>
              <a:rPr lang="ko-KR" altLang="en-US" sz="24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애저</a:t>
            </a:r>
            <a:r>
              <a:rPr lang="ko-KR" altLang="en-US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2021</a:t>
            </a:r>
            <a:endParaRPr lang="en-AU" sz="2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68307-0A83-8440-9335-74AFF28FC620}"/>
              </a:ext>
            </a:extLst>
          </p:cNvPr>
          <p:cNvSpPr txBox="1"/>
          <p:nvPr/>
        </p:nvSpPr>
        <p:spPr>
          <a:xfrm>
            <a:off x="6567127" y="92243"/>
            <a:ext cx="496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#</a:t>
            </a:r>
            <a:r>
              <a:rPr lang="en-US" altLang="ko-KR" sz="24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globalazure</a:t>
            </a:r>
            <a:r>
              <a:rPr lang="en-US" altLang="ko-KR" sz="24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#ga2021kr</a:t>
            </a:r>
            <a:endParaRPr lang="en-AU" sz="24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6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5</cp:revision>
  <dcterms:created xsi:type="dcterms:W3CDTF">2021-04-10T02:17:44Z</dcterms:created>
  <dcterms:modified xsi:type="dcterms:W3CDTF">2021-04-10T02:49:59Z</dcterms:modified>
</cp:coreProperties>
</file>